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7.xml" ContentType="application/vnd.openxmlformats-officedocument.presentationml.slide+xml"/>
  <Override PartName="/ppt/notesSlides/notesSlide17.xml" ContentType="application/vnd.openxmlformats-officedocument.presentationml.notesSlide+xml"/>
  <Override PartName="/ppt/slides/slide18.xml" ContentType="application/vnd.openxmlformats-officedocument.presentationml.slide+xml"/>
  <Override PartName="/ppt/notesSlides/notesSlide18.xml" ContentType="application/vnd.openxmlformats-officedocument.presentationml.notesSlide+xml"/>
  <Override PartName="/ppt/slides/slide19.xml" ContentType="application/vnd.openxmlformats-officedocument.presentationml.slide+xml"/>
  <Override PartName="/ppt/notesSlides/notesSlide19.xml" ContentType="application/vnd.openxmlformats-officedocument.presentationml.notes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autoCompressPictures="0" embedTrueTypeFonts="1" saveSubsetFonts="1" strictFirstAndLastChars="0">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Lst>
  <p:sldSz type="screen16x9" cy="5143500" cx="9144000"/>
  <p:notesSz cx="6858000" cy="9144000"/>
  <p:embeddedFontLst>
    <p:embeddedFont>
      <p:font typeface="Open Sans" charset="0"/>
      <p:regular r:id="rId22"/>
      <p:bold r:id="rId23"/>
      <p:italic r:id="rId24"/>
      <p:boldItalic r:id="rId25"/>
    </p:embeddedFont>
    <p:embeddedFont>
      <p:font typeface="Gill Sans Ultra Bold" pitchFamily="34" charset="0"/>
      <p:regular r:id="rId26"/>
    </p:embeddedFont>
    <p:embeddedFont>
      <p:font typeface="Indie Flower" charset="0"/>
      <p:regular r:id="rId27"/>
    </p:embeddedFont>
    <p:embeddedFont>
      <p:font typeface="Century Gothic" pitchFamily="34" charset="0"/>
      <p:regular r:id="rId28"/>
      <p:bold r:id="rId29"/>
      <p:italic r:id="rId30"/>
      <p:boldItalic r:id="rId31"/>
    </p:embeddedFont>
  </p:embeddedFontLst>
  <p:defaultText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prstClr val="red"/>
    </p:penClr>
  </p:showPr>
</p:presentationPr>
</file>

<file path=ppt/tableStyles.xml><?xml version="1.0" encoding="utf-8"?>
<a:tblStyleLst xmlns:a="http://schemas.openxmlformats.org/drawingml/2006/main" def="{5C22544A-7EE6-4342-B048-85BDC9FD1C3A}">
  <a:tblStyle styleId="{98453212-0A15-4CFA-BCD1-C56A889D1ED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p="http://schemas.openxmlformats.org/presentationml/2006/main" xmlns:r="http://schemas.openxmlformats.org/officeDocument/2006/relationships" xmlns:a="http://schemas.openxmlformats.org/drawingml/2006/main" lastView="sldThumbnailView">
  <p:normalViewPr>
    <p:restoredLeft sz="15620"/>
    <p:restoredTop sz="94660"/>
  </p:normalViewPr>
  <p:slideViewPr>
    <p:cSldViewPr>
      <p:cViewPr>
        <p:scale>
          <a:sx n="99" d="100"/>
          <a:sy n="99" d="100"/>
        </p:scale>
        <p:origin x="-462"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font" Target="fonts/font1.fntdata"/><Relationship Id="rId23" Type="http://schemas.openxmlformats.org/officeDocument/2006/relationships/font" Target="fonts/font2.fntdata"/><Relationship Id="rId24" Type="http://schemas.openxmlformats.org/officeDocument/2006/relationships/font" Target="fonts/font3.fntdata"/><Relationship Id="rId25" Type="http://schemas.openxmlformats.org/officeDocument/2006/relationships/font" Target="fonts/font4.fntdata"/><Relationship Id="rId26" Type="http://schemas.openxmlformats.org/officeDocument/2006/relationships/font" Target="fonts/font5.fntdata"/><Relationship Id="rId27" Type="http://schemas.openxmlformats.org/officeDocument/2006/relationships/font" Target="fonts/font6.fntdata"/><Relationship Id="rId28" Type="http://schemas.openxmlformats.org/officeDocument/2006/relationships/font" Target="fonts/font7.fntdata"/><Relationship Id="rId29" Type="http://schemas.openxmlformats.org/officeDocument/2006/relationships/font" Target="fonts/font8.fntdata"/><Relationship Id="rId30" Type="http://schemas.openxmlformats.org/officeDocument/2006/relationships/font" Target="fonts/font9.fntdata"/><Relationship Id="rId31" Type="http://schemas.openxmlformats.org/officeDocument/2006/relationships/font" Target="fonts/font10.fntdata"/><Relationship Id="rId32" Type="http://schemas.openxmlformats.org/officeDocument/2006/relationships/tableStyles" Target="tableStyles.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99" name="Shape 2"/>
        <p:cNvGrpSpPr/>
        <p:nvPr/>
      </p:nvGrpSpPr>
      <p:grpSpPr>
        <a:xfrm>
          <a:off x="0" y="0"/>
          <a:ext cx="0" cy="0"/>
          <a:chOff x="0" y="0"/>
          <a:chExt cx="0" cy="0"/>
        </a:xfrm>
      </p:grpSpPr>
      <p:sp>
        <p:nvSpPr>
          <p:cNvPr id="1049461" name="Google Shape;3;n"/>
          <p:cNvSpPr>
            <a:spLocks noChangeAspect="1" noRot="1" noGrp="1"/>
          </p:cNvSpPr>
          <p:nvPr>
            <p:ph type="sldImg" idx="2"/>
          </p:nvPr>
        </p:nvSpPr>
        <p:spPr>
          <a:xfrm>
            <a:off x="381300" y="685800"/>
            <a:ext cx="6096075" cy="3429000"/>
          </a:xfrm>
          <a:custGeom>
            <a:avLst/>
            <a:ah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9462" name="Google Shape;4;n"/>
          <p:cNvSpPr txBox="1">
            <a:spLocks noGrp="1"/>
          </p:cNvSpPr>
          <p:nvPr>
            <p:ph type="body" idx="1"/>
          </p:nvPr>
        </p:nvSpPr>
        <p:spPr>
          <a:xfrm>
            <a:off x="685800" y="4343400"/>
            <a:ext cx="5486400" cy="4114800"/>
          </a:xfrm>
          <a:prstGeom prst="rect"/>
          <a:noFill/>
          <a:ln>
            <a:noFill/>
          </a:ln>
        </p:spPr>
        <p:txBody>
          <a:bodyPr anchor="t" anchorCtr="0" bIns="91425" lIns="91425" rIns="91425" spcFirstLastPara="1" tIns="91425" wrap="square">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hlink="hlink" folHlink="folHlink"/>
  <p:notes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42" name="Shape 994"/>
        <p:cNvGrpSpPr/>
        <p:nvPr/>
      </p:nvGrpSpPr>
      <p:grpSpPr>
        <a:xfrm>
          <a:off x="0" y="0"/>
          <a:ext cx="0" cy="0"/>
          <a:chOff x="0" y="0"/>
          <a:chExt cx="0" cy="0"/>
        </a:xfrm>
      </p:grpSpPr>
      <p:sp>
        <p:nvSpPr>
          <p:cNvPr id="1048646" name="Google Shape;995;p:notes"/>
          <p:cNvSpPr>
            <a:spLocks noChangeAspect="1" noRot="1" noGrp="1"/>
          </p:cNvSpPr>
          <p:nvPr>
            <p:ph type="sldImg" idx="2"/>
          </p:nvPr>
        </p:nvSpPr>
        <p:spPr>
          <a:xfrm>
            <a:off x="3810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8647" name="Google Shape;996;p:notes"/>
          <p:cNvSpPr txBox="1">
            <a:spLocks noGrp="1"/>
          </p:cNvSpPr>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7" name="Shape 1116"/>
        <p:cNvGrpSpPr/>
        <p:nvPr/>
      </p:nvGrpSpPr>
      <p:grpSpPr>
        <a:xfrm>
          <a:off x="0" y="0"/>
          <a:ext cx="0" cy="0"/>
          <a:chOff x="0" y="0"/>
          <a:chExt cx="0" cy="0"/>
        </a:xfrm>
      </p:grpSpPr>
      <p:sp>
        <p:nvSpPr>
          <p:cNvPr id="1049082" name="Google Shape;1117;g8209c86ed1_0_905:notes"/>
          <p:cNvSpPr>
            <a:spLocks noChangeAspect="1" noRot="1" noGrp="1"/>
          </p:cNvSpPr>
          <p:nvPr>
            <p:ph type="sldImg" idx="2"/>
          </p:nvPr>
        </p:nvSpPr>
        <p:spPr>
          <a:xfrm>
            <a:off x="3810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9083" name="Google Shape;1118;g8209c86ed1_0_905:notes"/>
          <p:cNvSpPr txBox="1">
            <a:spLocks noGrp="1"/>
          </p:cNvSpPr>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147"/>
        <p:cNvGrpSpPr/>
        <p:nvPr/>
      </p:nvGrpSpPr>
      <p:grpSpPr>
        <a:xfrm>
          <a:off x="0" y="0"/>
          <a:ext cx="0" cy="0"/>
          <a:chOff x="0" y="0"/>
          <a:chExt cx="0" cy="0"/>
        </a:xfrm>
      </p:grpSpPr>
      <p:sp>
        <p:nvSpPr>
          <p:cNvPr id="1049130" name="Google Shape;1148;g8209c86ed1_0_1009:notes"/>
          <p:cNvSpPr>
            <a:spLocks noChangeAspect="1" noRot="1" noGrp="1"/>
          </p:cNvSpPr>
          <p:nvPr>
            <p:ph type="sldImg" idx="2"/>
          </p:nvPr>
        </p:nvSpPr>
        <p:spPr>
          <a:xfrm>
            <a:off x="3810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9131" name="Google Shape;1149;g8209c86ed1_0_1009:notes"/>
          <p:cNvSpPr txBox="1">
            <a:spLocks noGrp="1"/>
          </p:cNvSpPr>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0" name="Shape 1147"/>
        <p:cNvGrpSpPr/>
        <p:nvPr/>
      </p:nvGrpSpPr>
      <p:grpSpPr>
        <a:xfrm>
          <a:off x="0" y="0"/>
          <a:ext cx="0" cy="0"/>
          <a:chOff x="0" y="0"/>
          <a:chExt cx="0" cy="0"/>
        </a:xfrm>
      </p:grpSpPr>
      <p:sp>
        <p:nvSpPr>
          <p:cNvPr id="1049146" name="Google Shape;1148;g8209c86ed1_0_1009:notes"/>
          <p:cNvSpPr>
            <a:spLocks noChangeAspect="1" noRot="1" noGrp="1"/>
          </p:cNvSpPr>
          <p:nvPr>
            <p:ph type="sldImg" idx="2"/>
          </p:nvPr>
        </p:nvSpPr>
        <p:spPr>
          <a:xfrm>
            <a:off x="3810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9147" name="Google Shape;1149;g8209c86ed1_0_1009:notes"/>
          <p:cNvSpPr txBox="1">
            <a:spLocks noGrp="1"/>
          </p:cNvSpPr>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6" name="Shape 1524"/>
        <p:cNvGrpSpPr/>
        <p:nvPr/>
      </p:nvGrpSpPr>
      <p:grpSpPr>
        <a:xfrm>
          <a:off x="0" y="0"/>
          <a:ext cx="0" cy="0"/>
          <a:chOff x="0" y="0"/>
          <a:chExt cx="0" cy="0"/>
        </a:xfrm>
      </p:grpSpPr>
      <p:sp>
        <p:nvSpPr>
          <p:cNvPr id="1049169" name="Google Shape;1525;g8b8223d95a_0_633:notes"/>
          <p:cNvSpPr>
            <a:spLocks noChangeAspect="1" noRot="1" noGrp="1"/>
          </p:cNvSpPr>
          <p:nvPr>
            <p:ph type="sldImg" idx="2"/>
          </p:nvPr>
        </p:nvSpPr>
        <p:spPr>
          <a:xfrm>
            <a:off x="3810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9170" name="Google Shape;1526;g8b8223d95a_0_633:notes"/>
          <p:cNvSpPr txBox="1">
            <a:spLocks noGrp="1"/>
          </p:cNvSpPr>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1" name="Shape 1100"/>
        <p:cNvGrpSpPr/>
        <p:nvPr/>
      </p:nvGrpSpPr>
      <p:grpSpPr>
        <a:xfrm>
          <a:off x="0" y="0"/>
          <a:ext cx="0" cy="0"/>
          <a:chOff x="0" y="0"/>
          <a:chExt cx="0" cy="0"/>
        </a:xfrm>
      </p:grpSpPr>
      <p:sp>
        <p:nvSpPr>
          <p:cNvPr id="1049180" name="Google Shape;1101;g8b8223d95a_0_508:notes"/>
          <p:cNvSpPr>
            <a:spLocks noChangeAspect="1" noRot="1" noGrp="1"/>
          </p:cNvSpPr>
          <p:nvPr>
            <p:ph type="sldImg" idx="2"/>
          </p:nvPr>
        </p:nvSpPr>
        <p:spPr>
          <a:xfrm>
            <a:off x="3810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9181" name="Google Shape;1102;g8b8223d95a_0_508:notes"/>
          <p:cNvSpPr txBox="1">
            <a:spLocks noGrp="1"/>
          </p:cNvSpPr>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7" name="Shape 1480"/>
        <p:cNvGrpSpPr/>
        <p:nvPr/>
      </p:nvGrpSpPr>
      <p:grpSpPr>
        <a:xfrm>
          <a:off x="0" y="0"/>
          <a:ext cx="0" cy="0"/>
          <a:chOff x="0" y="0"/>
          <a:chExt cx="0" cy="0"/>
        </a:xfrm>
      </p:grpSpPr>
      <p:sp>
        <p:nvSpPr>
          <p:cNvPr id="1049208" name="Google Shape;1481;g8b8223d95a_0_611:notes"/>
          <p:cNvSpPr>
            <a:spLocks noChangeAspect="1" noRot="1" noGrp="1"/>
          </p:cNvSpPr>
          <p:nvPr>
            <p:ph type="sldImg" idx="2"/>
          </p:nvPr>
        </p:nvSpPr>
        <p:spPr>
          <a:xfrm>
            <a:off x="3810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9209" name="Google Shape;1482;g8b8223d95a_0_611:notes"/>
          <p:cNvSpPr txBox="1">
            <a:spLocks noGrp="1"/>
          </p:cNvSpPr>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6" name="Shape 1373"/>
        <p:cNvGrpSpPr/>
        <p:nvPr/>
      </p:nvGrpSpPr>
      <p:grpSpPr>
        <a:xfrm>
          <a:off x="0" y="0"/>
          <a:ext cx="0" cy="0"/>
          <a:chOff x="0" y="0"/>
          <a:chExt cx="0" cy="0"/>
        </a:xfrm>
      </p:grpSpPr>
      <p:sp>
        <p:nvSpPr>
          <p:cNvPr id="1049275" name="Google Shape;1374;g8e926399ca_0_304:notes"/>
          <p:cNvSpPr>
            <a:spLocks noChangeAspect="1" noRot="1" noGrp="1"/>
          </p:cNvSpPr>
          <p:nvPr>
            <p:ph type="sldImg" idx="2"/>
          </p:nvPr>
        </p:nvSpPr>
        <p:spPr>
          <a:xfrm>
            <a:off x="3810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9276" name="Google Shape;1375;g8e926399ca_0_304:notes"/>
          <p:cNvSpPr txBox="1">
            <a:spLocks noGrp="1"/>
          </p:cNvSpPr>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3" name="Shape 1168"/>
        <p:cNvGrpSpPr/>
        <p:nvPr/>
      </p:nvGrpSpPr>
      <p:grpSpPr>
        <a:xfrm>
          <a:off x="0" y="0"/>
          <a:ext cx="0" cy="0"/>
          <a:chOff x="0" y="0"/>
          <a:chExt cx="0" cy="0"/>
        </a:xfrm>
      </p:grpSpPr>
      <p:sp>
        <p:nvSpPr>
          <p:cNvPr id="1049304" name="Google Shape;1169;g8b01837736_2_671:notes"/>
          <p:cNvSpPr>
            <a:spLocks noChangeAspect="1" noRot="1" noGrp="1"/>
          </p:cNvSpPr>
          <p:nvPr>
            <p:ph type="sldImg" idx="2"/>
          </p:nvPr>
        </p:nvSpPr>
        <p:spPr>
          <a:xfrm>
            <a:off x="3810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9305" name="Google Shape;1170;g8b01837736_2_671:notes"/>
          <p:cNvSpPr txBox="1">
            <a:spLocks noGrp="1"/>
          </p:cNvSpPr>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9" name="Shape 1241"/>
        <p:cNvGrpSpPr/>
        <p:nvPr/>
      </p:nvGrpSpPr>
      <p:grpSpPr>
        <a:xfrm>
          <a:off x="0" y="0"/>
          <a:ext cx="0" cy="0"/>
          <a:chOff x="0" y="0"/>
          <a:chExt cx="0" cy="0"/>
        </a:xfrm>
      </p:grpSpPr>
      <p:sp>
        <p:nvSpPr>
          <p:cNvPr id="1049337" name="Google Shape;1242;g8b01837736_2_243:notes"/>
          <p:cNvSpPr>
            <a:spLocks noChangeAspect="1" noRot="1" noGrp="1"/>
          </p:cNvSpPr>
          <p:nvPr>
            <p:ph type="sldImg" idx="2"/>
          </p:nvPr>
        </p:nvSpPr>
        <p:spPr>
          <a:xfrm>
            <a:off x="3810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9338" name="Google Shape;1243;g8b01837736_2_243:notes"/>
          <p:cNvSpPr txBox="1">
            <a:spLocks noGrp="1"/>
          </p:cNvSpPr>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2" name="Shape 1480"/>
        <p:cNvGrpSpPr/>
        <p:nvPr/>
      </p:nvGrpSpPr>
      <p:grpSpPr>
        <a:xfrm>
          <a:off x="0" y="0"/>
          <a:ext cx="0" cy="0"/>
          <a:chOff x="0" y="0"/>
          <a:chExt cx="0" cy="0"/>
        </a:xfrm>
      </p:grpSpPr>
      <p:sp>
        <p:nvSpPr>
          <p:cNvPr id="1049341" name="Google Shape;1481;g8b8223d95a_0_611:notes"/>
          <p:cNvSpPr>
            <a:spLocks noChangeAspect="1" noRot="1" noGrp="1"/>
          </p:cNvSpPr>
          <p:nvPr>
            <p:ph type="sldImg" idx="2"/>
          </p:nvPr>
        </p:nvSpPr>
        <p:spPr>
          <a:xfrm>
            <a:off x="3810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9342" name="Google Shape;1482;g8b8223d95a_0_611:notes"/>
          <p:cNvSpPr txBox="1">
            <a:spLocks noGrp="1"/>
          </p:cNvSpPr>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58" name="Shape 1013"/>
        <p:cNvGrpSpPr/>
        <p:nvPr/>
      </p:nvGrpSpPr>
      <p:grpSpPr>
        <a:xfrm>
          <a:off x="0" y="0"/>
          <a:ext cx="0" cy="0"/>
          <a:chOff x="0" y="0"/>
          <a:chExt cx="0" cy="0"/>
        </a:xfrm>
      </p:grpSpPr>
      <p:sp>
        <p:nvSpPr>
          <p:cNvPr id="1048715" name="Google Shape;1014;g8209c86ed1_0_609:notes"/>
          <p:cNvSpPr>
            <a:spLocks noChangeAspect="1" noRot="1" noGrp="1"/>
          </p:cNvSpPr>
          <p:nvPr>
            <p:ph type="sldImg" idx="2"/>
          </p:nvPr>
        </p:nvSpPr>
        <p:spPr>
          <a:xfrm>
            <a:off x="3810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8716" name="Google Shape;1015;g8209c86ed1_0_609:notes"/>
          <p:cNvSpPr txBox="1">
            <a:spLocks noGrp="1"/>
          </p:cNvSpPr>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66" name="Shape 1100"/>
        <p:cNvGrpSpPr/>
        <p:nvPr/>
      </p:nvGrpSpPr>
      <p:grpSpPr>
        <a:xfrm>
          <a:off x="0" y="0"/>
          <a:ext cx="0" cy="0"/>
          <a:chOff x="0" y="0"/>
          <a:chExt cx="0" cy="0"/>
        </a:xfrm>
      </p:grpSpPr>
      <p:sp>
        <p:nvSpPr>
          <p:cNvPr id="1048760" name="Google Shape;1101;g8b8223d95a_0_508:notes"/>
          <p:cNvSpPr>
            <a:spLocks noChangeAspect="1" noRot="1" noGrp="1"/>
          </p:cNvSpPr>
          <p:nvPr>
            <p:ph type="sldImg" idx="2"/>
          </p:nvPr>
        </p:nvSpPr>
        <p:spPr>
          <a:xfrm>
            <a:off x="3810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8761" name="Google Shape;1102;g8b8223d95a_0_508:notes"/>
          <p:cNvSpPr txBox="1">
            <a:spLocks noGrp="1"/>
          </p:cNvSpPr>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80" name="Shape 1047"/>
        <p:cNvGrpSpPr/>
        <p:nvPr/>
      </p:nvGrpSpPr>
      <p:grpSpPr>
        <a:xfrm>
          <a:off x="0" y="0"/>
          <a:ext cx="0" cy="0"/>
          <a:chOff x="0" y="0"/>
          <a:chExt cx="0" cy="0"/>
        </a:xfrm>
      </p:grpSpPr>
      <p:sp>
        <p:nvSpPr>
          <p:cNvPr id="1048833" name="Google Shape;1048;g8b01837736_2_77:notes"/>
          <p:cNvSpPr>
            <a:spLocks noChangeAspect="1" noRot="1" noGrp="1"/>
          </p:cNvSpPr>
          <p:nvPr>
            <p:ph type="sldImg" idx="2"/>
          </p:nvPr>
        </p:nvSpPr>
        <p:spPr>
          <a:xfrm>
            <a:off x="3810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8834" name="Google Shape;1049;g8b01837736_2_77:notes"/>
          <p:cNvSpPr txBox="1">
            <a:spLocks noGrp="1"/>
          </p:cNvSpPr>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88" name="Shape 1035"/>
        <p:cNvGrpSpPr/>
        <p:nvPr/>
      </p:nvGrpSpPr>
      <p:grpSpPr>
        <a:xfrm>
          <a:off x="0" y="0"/>
          <a:ext cx="0" cy="0"/>
          <a:chOff x="0" y="0"/>
          <a:chExt cx="0" cy="0"/>
        </a:xfrm>
      </p:grpSpPr>
      <p:sp>
        <p:nvSpPr>
          <p:cNvPr id="1048880" name="Google Shape;1036;g8209c86ed1_0_839:notes"/>
          <p:cNvSpPr>
            <a:spLocks noChangeAspect="1" noRot="1" noGrp="1"/>
          </p:cNvSpPr>
          <p:nvPr>
            <p:ph type="sldImg" idx="2"/>
          </p:nvPr>
        </p:nvSpPr>
        <p:spPr>
          <a:xfrm>
            <a:off x="3810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8881" name="Google Shape;1037;g8209c86ed1_0_839:notes"/>
          <p:cNvSpPr txBox="1">
            <a:spLocks noGrp="1"/>
          </p:cNvSpPr>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96" name="Shape 1537"/>
        <p:cNvGrpSpPr/>
        <p:nvPr/>
      </p:nvGrpSpPr>
      <p:grpSpPr>
        <a:xfrm>
          <a:off x="0" y="0"/>
          <a:ext cx="0" cy="0"/>
          <a:chOff x="0" y="0"/>
          <a:chExt cx="0" cy="0"/>
        </a:xfrm>
      </p:grpSpPr>
      <p:sp>
        <p:nvSpPr>
          <p:cNvPr id="1048933" name="Google Shape;1538;g8b8223d95a_0_664:notes"/>
          <p:cNvSpPr>
            <a:spLocks noChangeAspect="1" noRot="1" noGrp="1"/>
          </p:cNvSpPr>
          <p:nvPr>
            <p:ph type="sldImg" idx="2"/>
          </p:nvPr>
        </p:nvSpPr>
        <p:spPr>
          <a:xfrm>
            <a:off x="3810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8934" name="Google Shape;1539;g8b8223d95a_0_664:notes"/>
          <p:cNvSpPr txBox="1">
            <a:spLocks noGrp="1"/>
          </p:cNvSpPr>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4" name="Shape 1241"/>
        <p:cNvGrpSpPr/>
        <p:nvPr/>
      </p:nvGrpSpPr>
      <p:grpSpPr>
        <a:xfrm>
          <a:off x="0" y="0"/>
          <a:ext cx="0" cy="0"/>
          <a:chOff x="0" y="0"/>
          <a:chExt cx="0" cy="0"/>
        </a:xfrm>
      </p:grpSpPr>
      <p:sp>
        <p:nvSpPr>
          <p:cNvPr id="1048986" name="Google Shape;1242;g8b01837736_2_243:notes"/>
          <p:cNvSpPr>
            <a:spLocks noChangeAspect="1" noRot="1" noGrp="1"/>
          </p:cNvSpPr>
          <p:nvPr>
            <p:ph type="sldImg" idx="2"/>
          </p:nvPr>
        </p:nvSpPr>
        <p:spPr>
          <a:xfrm>
            <a:off x="3810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8987" name="Google Shape;1243;g8b01837736_2_243:notes"/>
          <p:cNvSpPr txBox="1">
            <a:spLocks noGrp="1"/>
          </p:cNvSpPr>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1" name="Shape 1225"/>
        <p:cNvGrpSpPr/>
        <p:nvPr/>
      </p:nvGrpSpPr>
      <p:grpSpPr>
        <a:xfrm>
          <a:off x="0" y="0"/>
          <a:ext cx="0" cy="0"/>
          <a:chOff x="0" y="0"/>
          <a:chExt cx="0" cy="0"/>
        </a:xfrm>
      </p:grpSpPr>
      <p:sp>
        <p:nvSpPr>
          <p:cNvPr id="1049026" name="Google Shape;1226;g8b8223d95a_0_0:notes"/>
          <p:cNvSpPr>
            <a:spLocks noChangeAspect="1" noRot="1" noGrp="1"/>
          </p:cNvSpPr>
          <p:nvPr>
            <p:ph type="sldImg" idx="2"/>
          </p:nvPr>
        </p:nvSpPr>
        <p:spPr>
          <a:xfrm>
            <a:off x="3810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9027" name="Google Shape;1227;g8b8223d95a_0_0:notes"/>
          <p:cNvSpPr txBox="1">
            <a:spLocks noGrp="1"/>
          </p:cNvSpPr>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6" name="Shape 1100"/>
        <p:cNvGrpSpPr/>
        <p:nvPr/>
      </p:nvGrpSpPr>
      <p:grpSpPr>
        <a:xfrm>
          <a:off x="0" y="0"/>
          <a:ext cx="0" cy="0"/>
          <a:chOff x="0" y="0"/>
          <a:chExt cx="0" cy="0"/>
        </a:xfrm>
      </p:grpSpPr>
      <p:sp>
        <p:nvSpPr>
          <p:cNvPr id="1049037" name="Google Shape;1101;g8b8223d95a_0_508:notes"/>
          <p:cNvSpPr>
            <a:spLocks noChangeAspect="1" noRot="1" noGrp="1"/>
          </p:cNvSpPr>
          <p:nvPr>
            <p:ph type="sldImg" idx="2"/>
          </p:nvPr>
        </p:nvSpPr>
        <p:spPr>
          <a:xfrm>
            <a:off x="3810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9038" name="Google Shape;1102;g8b8223d95a_0_508:notes"/>
          <p:cNvSpPr txBox="1">
            <a:spLocks noGrp="1"/>
          </p:cNvSpPr>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CAEAEF"/>
        </a:solidFill>
      </p:bgPr>
    </p:bg>
    <p:spTree>
      <p:nvGrpSpPr>
        <p:cNvPr id="33" name="Shape 8"/>
        <p:cNvGrpSpPr/>
        <p:nvPr/>
      </p:nvGrpSpPr>
      <p:grpSpPr>
        <a:xfrm>
          <a:off x="0" y="0"/>
          <a:ext cx="0" cy="0"/>
          <a:chOff x="0" y="0"/>
          <a:chExt cx="0" cy="0"/>
        </a:xfrm>
      </p:grpSpPr>
      <p:sp>
        <p:nvSpPr>
          <p:cNvPr id="1048578" name="Google Shape;9;p2"/>
          <p:cNvSpPr/>
          <p:nvPr/>
        </p:nvSpPr>
        <p:spPr>
          <a:xfrm rot="5401531">
            <a:off x="5699653" y="3489171"/>
            <a:ext cx="1313325" cy="2747033"/>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9ABFC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79" name="Google Shape;10;p2"/>
          <p:cNvSpPr/>
          <p:nvPr/>
        </p:nvSpPr>
        <p:spPr>
          <a:xfrm>
            <a:off x="-4305360" y="-1817398"/>
            <a:ext cx="12098701" cy="3415779"/>
          </a:xfrm>
          <a:custGeom>
            <a:avLst/>
            <a:ahLst/>
            <a:rect l="l" t="t" r="r" b="b"/>
            <a:pathLst>
              <a:path w="370444" h="104586" extrusionOk="0">
                <a:moveTo>
                  <a:pt x="366096" y="0"/>
                </a:moveTo>
                <a:lnTo>
                  <a:pt x="1053" y="12169"/>
                </a:lnTo>
                <a:lnTo>
                  <a:pt x="1053" y="12169"/>
                </a:lnTo>
                <a:lnTo>
                  <a:pt x="1" y="33544"/>
                </a:lnTo>
                <a:cubicBezTo>
                  <a:pt x="1" y="33544"/>
                  <a:pt x="19003" y="60397"/>
                  <a:pt x="68124" y="92282"/>
                </a:cubicBezTo>
                <a:cubicBezTo>
                  <a:pt x="82423" y="101569"/>
                  <a:pt x="94666" y="104586"/>
                  <a:pt x="105821" y="104586"/>
                </a:cubicBezTo>
                <a:cubicBezTo>
                  <a:pt x="126508" y="104586"/>
                  <a:pt x="143454" y="94212"/>
                  <a:pt x="162839" y="94212"/>
                </a:cubicBezTo>
                <a:cubicBezTo>
                  <a:pt x="168910" y="94212"/>
                  <a:pt x="175221" y="95230"/>
                  <a:pt x="181960" y="97903"/>
                </a:cubicBezTo>
                <a:cubicBezTo>
                  <a:pt x="186333" y="99637"/>
                  <a:pt x="190744" y="100400"/>
                  <a:pt x="195201" y="100400"/>
                </a:cubicBezTo>
                <a:cubicBezTo>
                  <a:pt x="227829" y="100400"/>
                  <a:pt x="262957" y="59510"/>
                  <a:pt x="304300" y="59510"/>
                </a:cubicBezTo>
                <a:cubicBezTo>
                  <a:pt x="308783" y="59510"/>
                  <a:pt x="313340" y="59991"/>
                  <a:pt x="317975" y="61058"/>
                </a:cubicBezTo>
                <a:cubicBezTo>
                  <a:pt x="322072" y="61998"/>
                  <a:pt x="325823" y="62433"/>
                  <a:pt x="329258" y="62433"/>
                </a:cubicBezTo>
                <a:cubicBezTo>
                  <a:pt x="370444" y="62433"/>
                  <a:pt x="366096" y="0"/>
                  <a:pt x="366096" y="0"/>
                </a:cubicBezTo>
                <a:close/>
              </a:path>
            </a:pathLst>
          </a:custGeom>
          <a:solidFill>
            <a:srgbClr val="FCE8E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80" name="Google Shape;11;p2"/>
          <p:cNvSpPr/>
          <p:nvPr/>
        </p:nvSpPr>
        <p:spPr>
          <a:xfrm>
            <a:off x="3726877" y="3646718"/>
            <a:ext cx="12062448" cy="3157536"/>
          </a:xfrm>
          <a:custGeom>
            <a:avLst/>
            <a:ahLst/>
            <a:rect l="l" t="t" r="r" b="b"/>
            <a:pathLst>
              <a:path w="369334" h="96679" extrusionOk="0">
                <a:moveTo>
                  <a:pt x="263831" y="0"/>
                </a:moveTo>
                <a:cubicBezTo>
                  <a:pt x="244577" y="0"/>
                  <a:pt x="228205" y="8705"/>
                  <a:pt x="210095" y="8705"/>
                </a:cubicBezTo>
                <a:cubicBezTo>
                  <a:pt x="203509" y="8705"/>
                  <a:pt x="196694" y="7554"/>
                  <a:pt x="189426" y="4415"/>
                </a:cubicBezTo>
                <a:cubicBezTo>
                  <a:pt x="184718" y="2378"/>
                  <a:pt x="179930" y="1495"/>
                  <a:pt x="175058" y="1495"/>
                </a:cubicBezTo>
                <a:cubicBezTo>
                  <a:pt x="143264" y="1495"/>
                  <a:pt x="107921" y="39109"/>
                  <a:pt x="67883" y="39109"/>
                </a:cubicBezTo>
                <a:cubicBezTo>
                  <a:pt x="62780" y="39109"/>
                  <a:pt x="57600" y="38498"/>
                  <a:pt x="52341" y="37120"/>
                </a:cubicBezTo>
                <a:cubicBezTo>
                  <a:pt x="47790" y="35927"/>
                  <a:pt x="43651" y="35382"/>
                  <a:pt x="39889" y="35382"/>
                </a:cubicBezTo>
                <a:cubicBezTo>
                  <a:pt x="1" y="35382"/>
                  <a:pt x="2400" y="96679"/>
                  <a:pt x="2400" y="96679"/>
                </a:cubicBezTo>
                <a:lnTo>
                  <a:pt x="367639" y="95572"/>
                </a:lnTo>
                <a:lnTo>
                  <a:pt x="369334" y="74233"/>
                </a:lnTo>
                <a:cubicBezTo>
                  <a:pt x="369334" y="74233"/>
                  <a:pt x="351152" y="46826"/>
                  <a:pt x="303031" y="13461"/>
                </a:cubicBezTo>
                <a:cubicBezTo>
                  <a:pt x="288221" y="3196"/>
                  <a:pt x="275497" y="0"/>
                  <a:pt x="263831" y="0"/>
                </a:cubicBezTo>
                <a:close/>
              </a:path>
            </a:pathLst>
          </a:custGeom>
          <a:solidFill>
            <a:srgbClr val="FFF6A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4" name="Google Shape;12;p2"/>
          <p:cNvGrpSpPr/>
          <p:nvPr/>
        </p:nvGrpSpPr>
        <p:grpSpPr>
          <a:xfrm>
            <a:off x="8727188" y="1507488"/>
            <a:ext cx="485720" cy="659830"/>
            <a:chOff x="8727188" y="1507488"/>
            <a:chExt cx="485720" cy="659830"/>
          </a:xfrm>
        </p:grpSpPr>
        <p:sp>
          <p:nvSpPr>
            <p:cNvPr id="1048581" name="Google Shape;13;p2"/>
            <p:cNvSpPr/>
            <p:nvPr/>
          </p:nvSpPr>
          <p:spPr>
            <a:xfrm>
              <a:off x="8920437" y="1681925"/>
              <a:ext cx="122606" cy="134918"/>
            </a:xfrm>
            <a:custGeom>
              <a:avLst/>
              <a:ahLst/>
              <a:rect l="l" t="t" r="r" b="b"/>
              <a:pathLst>
                <a:path w="3754" h="4131" extrusionOk="0">
                  <a:moveTo>
                    <a:pt x="2977" y="1"/>
                  </a:moveTo>
                  <a:cubicBezTo>
                    <a:pt x="2810" y="1"/>
                    <a:pt x="2641" y="69"/>
                    <a:pt x="2519" y="233"/>
                  </a:cubicBezTo>
                  <a:lnTo>
                    <a:pt x="289" y="3338"/>
                  </a:lnTo>
                  <a:cubicBezTo>
                    <a:pt x="1" y="3739"/>
                    <a:pt x="382" y="4131"/>
                    <a:pt x="776" y="4131"/>
                  </a:cubicBezTo>
                  <a:cubicBezTo>
                    <a:pt x="943" y="4131"/>
                    <a:pt x="1113" y="4061"/>
                    <a:pt x="1235" y="3891"/>
                  </a:cubicBezTo>
                  <a:lnTo>
                    <a:pt x="3465" y="786"/>
                  </a:lnTo>
                  <a:cubicBezTo>
                    <a:pt x="3754" y="385"/>
                    <a:pt x="3371" y="1"/>
                    <a:pt x="2977"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82" name="Google Shape;14;p2"/>
            <p:cNvSpPr/>
            <p:nvPr/>
          </p:nvSpPr>
          <p:spPr>
            <a:xfrm>
              <a:off x="8961262" y="1799436"/>
              <a:ext cx="116302" cy="142463"/>
            </a:xfrm>
            <a:custGeom>
              <a:avLst/>
              <a:ahLst/>
              <a:rect l="l" t="t" r="r" b="b"/>
              <a:pathLst>
                <a:path w="3561" h="4362" extrusionOk="0">
                  <a:moveTo>
                    <a:pt x="2824" y="1"/>
                  </a:moveTo>
                  <a:cubicBezTo>
                    <a:pt x="2661" y="1"/>
                    <a:pt x="2499" y="81"/>
                    <a:pt x="2393" y="275"/>
                  </a:cubicBezTo>
                  <a:cubicBezTo>
                    <a:pt x="1840" y="1399"/>
                    <a:pt x="1144" y="2434"/>
                    <a:pt x="342" y="3397"/>
                  </a:cubicBezTo>
                  <a:cubicBezTo>
                    <a:pt x="1" y="3806"/>
                    <a:pt x="368" y="4361"/>
                    <a:pt x="760" y="4361"/>
                  </a:cubicBezTo>
                  <a:cubicBezTo>
                    <a:pt x="881" y="4361"/>
                    <a:pt x="1004" y="4309"/>
                    <a:pt x="1109" y="4182"/>
                  </a:cubicBezTo>
                  <a:cubicBezTo>
                    <a:pt x="1983" y="3148"/>
                    <a:pt x="2732" y="2023"/>
                    <a:pt x="3339" y="828"/>
                  </a:cubicBezTo>
                  <a:cubicBezTo>
                    <a:pt x="3561" y="397"/>
                    <a:pt x="3188" y="1"/>
                    <a:pt x="2824"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83" name="Google Shape;15;p2"/>
            <p:cNvSpPr/>
            <p:nvPr/>
          </p:nvSpPr>
          <p:spPr>
            <a:xfrm>
              <a:off x="8727188" y="1865213"/>
              <a:ext cx="165652" cy="160687"/>
            </a:xfrm>
            <a:custGeom>
              <a:avLst/>
              <a:ahLst/>
              <a:rect l="l" t="t" r="r" b="b"/>
              <a:pathLst>
                <a:path w="5072" h="4920" extrusionOk="0">
                  <a:moveTo>
                    <a:pt x="3819" y="0"/>
                  </a:moveTo>
                  <a:cubicBezTo>
                    <a:pt x="3638" y="0"/>
                    <a:pt x="3451" y="61"/>
                    <a:pt x="3280" y="206"/>
                  </a:cubicBezTo>
                  <a:cubicBezTo>
                    <a:pt x="2120" y="1205"/>
                    <a:pt x="1139" y="2383"/>
                    <a:pt x="371" y="3703"/>
                  </a:cubicBezTo>
                  <a:cubicBezTo>
                    <a:pt x="1" y="4333"/>
                    <a:pt x="571" y="4920"/>
                    <a:pt x="1128" y="4920"/>
                  </a:cubicBezTo>
                  <a:cubicBezTo>
                    <a:pt x="1376" y="4920"/>
                    <a:pt x="1622" y="4804"/>
                    <a:pt x="1781" y="4524"/>
                  </a:cubicBezTo>
                  <a:cubicBezTo>
                    <a:pt x="2477" y="3328"/>
                    <a:pt x="3369" y="2258"/>
                    <a:pt x="4440" y="1366"/>
                  </a:cubicBezTo>
                  <a:cubicBezTo>
                    <a:pt x="5071" y="832"/>
                    <a:pt x="4488" y="0"/>
                    <a:pt x="3819"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84" name="Google Shape;16;p2"/>
            <p:cNvSpPr/>
            <p:nvPr/>
          </p:nvSpPr>
          <p:spPr>
            <a:xfrm>
              <a:off x="8805735" y="1690776"/>
              <a:ext cx="104937" cy="110554"/>
            </a:xfrm>
            <a:custGeom>
              <a:avLst/>
              <a:ahLst/>
              <a:rect l="l" t="t" r="r" b="b"/>
              <a:pathLst>
                <a:path w="3213" h="3385" extrusionOk="0">
                  <a:moveTo>
                    <a:pt x="2253" y="0"/>
                  </a:moveTo>
                  <a:cubicBezTo>
                    <a:pt x="1976" y="0"/>
                    <a:pt x="1708" y="139"/>
                    <a:pt x="1553" y="390"/>
                  </a:cubicBezTo>
                  <a:lnTo>
                    <a:pt x="250" y="2157"/>
                  </a:lnTo>
                  <a:cubicBezTo>
                    <a:pt x="1" y="2513"/>
                    <a:pt x="197" y="3084"/>
                    <a:pt x="554" y="3281"/>
                  </a:cubicBezTo>
                  <a:cubicBezTo>
                    <a:pt x="682" y="3351"/>
                    <a:pt x="820" y="3385"/>
                    <a:pt x="956" y="3385"/>
                  </a:cubicBezTo>
                  <a:cubicBezTo>
                    <a:pt x="1235" y="3385"/>
                    <a:pt x="1504" y="3242"/>
                    <a:pt x="1660" y="2977"/>
                  </a:cubicBezTo>
                  <a:cubicBezTo>
                    <a:pt x="2088" y="2389"/>
                    <a:pt x="2516" y="1800"/>
                    <a:pt x="2945" y="1211"/>
                  </a:cubicBezTo>
                  <a:cubicBezTo>
                    <a:pt x="3212" y="872"/>
                    <a:pt x="3016" y="301"/>
                    <a:pt x="2659" y="105"/>
                  </a:cubicBezTo>
                  <a:cubicBezTo>
                    <a:pt x="2529" y="34"/>
                    <a:pt x="2390" y="0"/>
                    <a:pt x="2253"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85" name="Google Shape;17;p2"/>
            <p:cNvSpPr/>
            <p:nvPr/>
          </p:nvSpPr>
          <p:spPr>
            <a:xfrm>
              <a:off x="9063064" y="1520454"/>
              <a:ext cx="149844" cy="157519"/>
            </a:xfrm>
            <a:custGeom>
              <a:avLst/>
              <a:ahLst/>
              <a:rect l="l" t="t" r="r" b="b"/>
              <a:pathLst>
                <a:path w="4588" h="4823" extrusionOk="0">
                  <a:moveTo>
                    <a:pt x="3511" y="1"/>
                  </a:moveTo>
                  <a:cubicBezTo>
                    <a:pt x="3373" y="1"/>
                    <a:pt x="3225" y="50"/>
                    <a:pt x="3077" y="163"/>
                  </a:cubicBezTo>
                  <a:cubicBezTo>
                    <a:pt x="1864" y="1038"/>
                    <a:pt x="918" y="2215"/>
                    <a:pt x="293" y="3571"/>
                  </a:cubicBezTo>
                  <a:cubicBezTo>
                    <a:pt x="1" y="4230"/>
                    <a:pt x="568" y="4823"/>
                    <a:pt x="1092" y="4823"/>
                  </a:cubicBezTo>
                  <a:cubicBezTo>
                    <a:pt x="1335" y="4823"/>
                    <a:pt x="1568" y="4696"/>
                    <a:pt x="1703" y="4392"/>
                  </a:cubicBezTo>
                  <a:cubicBezTo>
                    <a:pt x="2185" y="3286"/>
                    <a:pt x="2934" y="2322"/>
                    <a:pt x="3898" y="1573"/>
                  </a:cubicBezTo>
                  <a:cubicBezTo>
                    <a:pt x="4588" y="1059"/>
                    <a:pt x="4154" y="1"/>
                    <a:pt x="3511"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86" name="Google Shape;18;p2"/>
            <p:cNvSpPr/>
            <p:nvPr/>
          </p:nvSpPr>
          <p:spPr>
            <a:xfrm>
              <a:off x="8835293" y="2022373"/>
              <a:ext cx="140046" cy="144945"/>
            </a:xfrm>
            <a:custGeom>
              <a:avLst/>
              <a:ahLst/>
              <a:rect l="l" t="t" r="r" b="b"/>
              <a:pathLst>
                <a:path w="4288" h="4438" extrusionOk="0">
                  <a:moveTo>
                    <a:pt x="3393" y="1"/>
                  </a:moveTo>
                  <a:cubicBezTo>
                    <a:pt x="3179" y="1"/>
                    <a:pt x="2960" y="87"/>
                    <a:pt x="2771" y="229"/>
                  </a:cubicBezTo>
                  <a:cubicBezTo>
                    <a:pt x="1772" y="1050"/>
                    <a:pt x="933" y="2049"/>
                    <a:pt x="344" y="3209"/>
                  </a:cubicBezTo>
                  <a:cubicBezTo>
                    <a:pt x="0" y="3848"/>
                    <a:pt x="563" y="4437"/>
                    <a:pt x="1110" y="4437"/>
                  </a:cubicBezTo>
                  <a:cubicBezTo>
                    <a:pt x="1356" y="4437"/>
                    <a:pt x="1599" y="4318"/>
                    <a:pt x="1754" y="4030"/>
                  </a:cubicBezTo>
                  <a:cubicBezTo>
                    <a:pt x="2289" y="3013"/>
                    <a:pt x="3039" y="2120"/>
                    <a:pt x="3931" y="1389"/>
                  </a:cubicBezTo>
                  <a:cubicBezTo>
                    <a:pt x="4288" y="1121"/>
                    <a:pt x="4216" y="532"/>
                    <a:pt x="3931" y="229"/>
                  </a:cubicBezTo>
                  <a:cubicBezTo>
                    <a:pt x="3771" y="69"/>
                    <a:pt x="3584" y="1"/>
                    <a:pt x="3393"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87" name="Google Shape;19;p2"/>
            <p:cNvSpPr/>
            <p:nvPr/>
          </p:nvSpPr>
          <p:spPr>
            <a:xfrm>
              <a:off x="9042423" y="1890590"/>
              <a:ext cx="139066" cy="143541"/>
            </a:xfrm>
            <a:custGeom>
              <a:avLst/>
              <a:ahLst/>
              <a:rect l="l" t="t" r="r" b="b"/>
              <a:pathLst>
                <a:path w="4258" h="4395" extrusionOk="0">
                  <a:moveTo>
                    <a:pt x="3102" y="1"/>
                  </a:moveTo>
                  <a:cubicBezTo>
                    <a:pt x="2848" y="1"/>
                    <a:pt x="2590" y="110"/>
                    <a:pt x="2406" y="374"/>
                  </a:cubicBezTo>
                  <a:lnTo>
                    <a:pt x="426" y="3211"/>
                  </a:lnTo>
                  <a:cubicBezTo>
                    <a:pt x="1" y="3812"/>
                    <a:pt x="575" y="4394"/>
                    <a:pt x="1159" y="4394"/>
                  </a:cubicBezTo>
                  <a:cubicBezTo>
                    <a:pt x="1408" y="4394"/>
                    <a:pt x="1659" y="4288"/>
                    <a:pt x="1835" y="4032"/>
                  </a:cubicBezTo>
                  <a:lnTo>
                    <a:pt x="3834" y="1195"/>
                  </a:lnTo>
                  <a:cubicBezTo>
                    <a:pt x="4257" y="585"/>
                    <a:pt x="3690" y="1"/>
                    <a:pt x="3102"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88" name="Google Shape;20;p2"/>
            <p:cNvSpPr/>
            <p:nvPr/>
          </p:nvSpPr>
          <p:spPr>
            <a:xfrm>
              <a:off x="8923899" y="1507488"/>
              <a:ext cx="123487" cy="134037"/>
            </a:xfrm>
            <a:custGeom>
              <a:avLst/>
              <a:ahLst/>
              <a:rect l="l" t="t" r="r" b="b"/>
              <a:pathLst>
                <a:path w="3781" h="4104" extrusionOk="0">
                  <a:moveTo>
                    <a:pt x="2637" y="1"/>
                  </a:moveTo>
                  <a:cubicBezTo>
                    <a:pt x="2388" y="1"/>
                    <a:pt x="2140" y="112"/>
                    <a:pt x="1967" y="382"/>
                  </a:cubicBezTo>
                  <a:lnTo>
                    <a:pt x="397" y="2898"/>
                  </a:lnTo>
                  <a:cubicBezTo>
                    <a:pt x="0" y="3518"/>
                    <a:pt x="560" y="4103"/>
                    <a:pt x="1130" y="4103"/>
                  </a:cubicBezTo>
                  <a:cubicBezTo>
                    <a:pt x="1380" y="4103"/>
                    <a:pt x="1633" y="3990"/>
                    <a:pt x="1807" y="3718"/>
                  </a:cubicBezTo>
                  <a:lnTo>
                    <a:pt x="3395" y="1220"/>
                  </a:lnTo>
                  <a:cubicBezTo>
                    <a:pt x="3781" y="598"/>
                    <a:pt x="3210" y="1"/>
                    <a:pt x="2637"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89" name="Google Shape;21;p2"/>
            <p:cNvSpPr/>
            <p:nvPr/>
          </p:nvSpPr>
          <p:spPr>
            <a:xfrm>
              <a:off x="8742800" y="1582018"/>
              <a:ext cx="122998" cy="129399"/>
            </a:xfrm>
            <a:custGeom>
              <a:avLst/>
              <a:ahLst/>
              <a:rect l="l" t="t" r="r" b="b"/>
              <a:pathLst>
                <a:path w="3766" h="3962" extrusionOk="0">
                  <a:moveTo>
                    <a:pt x="2882" y="0"/>
                  </a:moveTo>
                  <a:cubicBezTo>
                    <a:pt x="2672" y="0"/>
                    <a:pt x="2463" y="80"/>
                    <a:pt x="2302" y="241"/>
                  </a:cubicBezTo>
                  <a:lnTo>
                    <a:pt x="304" y="2560"/>
                  </a:lnTo>
                  <a:cubicBezTo>
                    <a:pt x="1" y="2882"/>
                    <a:pt x="1" y="3399"/>
                    <a:pt x="304" y="3720"/>
                  </a:cubicBezTo>
                  <a:cubicBezTo>
                    <a:pt x="464" y="3881"/>
                    <a:pt x="674" y="3961"/>
                    <a:pt x="884" y="3961"/>
                  </a:cubicBezTo>
                  <a:cubicBezTo>
                    <a:pt x="1093" y="3961"/>
                    <a:pt x="1303" y="3881"/>
                    <a:pt x="1464" y="3720"/>
                  </a:cubicBezTo>
                  <a:lnTo>
                    <a:pt x="3462" y="1383"/>
                  </a:lnTo>
                  <a:cubicBezTo>
                    <a:pt x="3765" y="1062"/>
                    <a:pt x="3765" y="562"/>
                    <a:pt x="3462" y="241"/>
                  </a:cubicBezTo>
                  <a:cubicBezTo>
                    <a:pt x="3301" y="80"/>
                    <a:pt x="3092" y="0"/>
                    <a:pt x="2882"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5" name="Google Shape;22;p2"/>
          <p:cNvGrpSpPr/>
          <p:nvPr/>
        </p:nvGrpSpPr>
        <p:grpSpPr>
          <a:xfrm>
            <a:off x="1097840" y="198286"/>
            <a:ext cx="664892" cy="682431"/>
            <a:chOff x="4007590" y="88411"/>
            <a:chExt cx="664892" cy="682431"/>
          </a:xfrm>
        </p:grpSpPr>
        <p:sp>
          <p:nvSpPr>
            <p:cNvPr id="1048590" name="Google Shape;23;p2"/>
            <p:cNvSpPr/>
            <p:nvPr/>
          </p:nvSpPr>
          <p:spPr>
            <a:xfrm>
              <a:off x="4200839" y="262685"/>
              <a:ext cx="122573" cy="134625"/>
            </a:xfrm>
            <a:custGeom>
              <a:avLst/>
              <a:ahLst/>
              <a:rect l="l" t="t" r="r" b="b"/>
              <a:pathLst>
                <a:path w="3753" h="4122" extrusionOk="0">
                  <a:moveTo>
                    <a:pt x="2979" y="0"/>
                  </a:moveTo>
                  <a:cubicBezTo>
                    <a:pt x="2811" y="0"/>
                    <a:pt x="2641" y="71"/>
                    <a:pt x="2519" y="241"/>
                  </a:cubicBezTo>
                  <a:lnTo>
                    <a:pt x="288" y="3328"/>
                  </a:lnTo>
                  <a:cubicBezTo>
                    <a:pt x="0" y="3729"/>
                    <a:pt x="381" y="4121"/>
                    <a:pt x="775" y="4121"/>
                  </a:cubicBezTo>
                  <a:cubicBezTo>
                    <a:pt x="942" y="4121"/>
                    <a:pt x="1112" y="4051"/>
                    <a:pt x="1234" y="3881"/>
                  </a:cubicBezTo>
                  <a:lnTo>
                    <a:pt x="3464" y="776"/>
                  </a:lnTo>
                  <a:cubicBezTo>
                    <a:pt x="3752" y="388"/>
                    <a:pt x="3373" y="0"/>
                    <a:pt x="297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91" name="Google Shape;24;p2"/>
            <p:cNvSpPr/>
            <p:nvPr/>
          </p:nvSpPr>
          <p:spPr>
            <a:xfrm>
              <a:off x="4549942" y="350703"/>
              <a:ext cx="122540" cy="134723"/>
            </a:xfrm>
            <a:custGeom>
              <a:avLst/>
              <a:ahLst/>
              <a:rect l="l" t="t" r="r" b="b"/>
              <a:pathLst>
                <a:path w="3752" h="4125" extrusionOk="0">
                  <a:moveTo>
                    <a:pt x="2976" y="0"/>
                  </a:moveTo>
                  <a:cubicBezTo>
                    <a:pt x="2809" y="0"/>
                    <a:pt x="2640" y="71"/>
                    <a:pt x="2517" y="240"/>
                  </a:cubicBezTo>
                  <a:lnTo>
                    <a:pt x="287" y="3345"/>
                  </a:lnTo>
                  <a:cubicBezTo>
                    <a:pt x="1" y="3743"/>
                    <a:pt x="375" y="4124"/>
                    <a:pt x="766" y="4124"/>
                  </a:cubicBezTo>
                  <a:cubicBezTo>
                    <a:pt x="936" y="4124"/>
                    <a:pt x="1109" y="4053"/>
                    <a:pt x="1233" y="3880"/>
                  </a:cubicBezTo>
                  <a:lnTo>
                    <a:pt x="3463" y="794"/>
                  </a:lnTo>
                  <a:cubicBezTo>
                    <a:pt x="3751" y="392"/>
                    <a:pt x="3371" y="0"/>
                    <a:pt x="2976"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92" name="Google Shape;25;p2"/>
            <p:cNvSpPr/>
            <p:nvPr/>
          </p:nvSpPr>
          <p:spPr>
            <a:xfrm>
              <a:off x="4241696" y="379999"/>
              <a:ext cx="116857" cy="142430"/>
            </a:xfrm>
            <a:custGeom>
              <a:avLst/>
              <a:ahLst/>
              <a:rect l="l" t="t" r="r" b="b"/>
              <a:pathLst>
                <a:path w="3578" h="4361" extrusionOk="0">
                  <a:moveTo>
                    <a:pt x="2827" y="1"/>
                  </a:moveTo>
                  <a:cubicBezTo>
                    <a:pt x="2666" y="1"/>
                    <a:pt x="2508" y="80"/>
                    <a:pt x="2410" y="271"/>
                  </a:cubicBezTo>
                  <a:cubicBezTo>
                    <a:pt x="1839" y="1395"/>
                    <a:pt x="1143" y="2430"/>
                    <a:pt x="340" y="3394"/>
                  </a:cubicBezTo>
                  <a:cubicBezTo>
                    <a:pt x="0" y="3815"/>
                    <a:pt x="364" y="4360"/>
                    <a:pt x="762" y="4360"/>
                  </a:cubicBezTo>
                  <a:cubicBezTo>
                    <a:pt x="886" y="4360"/>
                    <a:pt x="1014" y="4307"/>
                    <a:pt x="1125" y="4179"/>
                  </a:cubicBezTo>
                  <a:cubicBezTo>
                    <a:pt x="1981" y="3144"/>
                    <a:pt x="2731" y="2020"/>
                    <a:pt x="3355" y="824"/>
                  </a:cubicBezTo>
                  <a:cubicBezTo>
                    <a:pt x="3578" y="404"/>
                    <a:pt x="3192" y="1"/>
                    <a:pt x="2827"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93" name="Google Shape;26;p2"/>
            <p:cNvSpPr/>
            <p:nvPr/>
          </p:nvSpPr>
          <p:spPr>
            <a:xfrm>
              <a:off x="4007590" y="445875"/>
              <a:ext cx="165684" cy="160753"/>
            </a:xfrm>
            <a:custGeom>
              <a:avLst/>
              <a:ahLst/>
              <a:rect l="l" t="t" r="r" b="b"/>
              <a:pathLst>
                <a:path w="5073" h="4922" extrusionOk="0">
                  <a:moveTo>
                    <a:pt x="3814" y="1"/>
                  </a:moveTo>
                  <a:cubicBezTo>
                    <a:pt x="3634" y="1"/>
                    <a:pt x="3449" y="60"/>
                    <a:pt x="3279" y="199"/>
                  </a:cubicBezTo>
                  <a:cubicBezTo>
                    <a:pt x="2119" y="1198"/>
                    <a:pt x="1138" y="2376"/>
                    <a:pt x="371" y="3696"/>
                  </a:cubicBezTo>
                  <a:cubicBezTo>
                    <a:pt x="1" y="4326"/>
                    <a:pt x="570" y="4921"/>
                    <a:pt x="1127" y="4921"/>
                  </a:cubicBezTo>
                  <a:cubicBezTo>
                    <a:pt x="1375" y="4921"/>
                    <a:pt x="1621" y="4803"/>
                    <a:pt x="1780" y="4517"/>
                  </a:cubicBezTo>
                  <a:cubicBezTo>
                    <a:pt x="2476" y="3322"/>
                    <a:pt x="3386" y="2251"/>
                    <a:pt x="4439" y="1359"/>
                  </a:cubicBezTo>
                  <a:cubicBezTo>
                    <a:pt x="5072" y="824"/>
                    <a:pt x="4484" y="1"/>
                    <a:pt x="381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94" name="Google Shape;27;p2"/>
            <p:cNvSpPr/>
            <p:nvPr/>
          </p:nvSpPr>
          <p:spPr>
            <a:xfrm>
              <a:off x="4086104" y="271209"/>
              <a:ext cx="105524" cy="110587"/>
            </a:xfrm>
            <a:custGeom>
              <a:avLst/>
              <a:ahLst/>
              <a:rect l="l" t="t" r="r" b="b"/>
              <a:pathLst>
                <a:path w="3231" h="3386" extrusionOk="0">
                  <a:moveTo>
                    <a:pt x="2254" y="1"/>
                  </a:moveTo>
                  <a:cubicBezTo>
                    <a:pt x="1976" y="1"/>
                    <a:pt x="1709" y="140"/>
                    <a:pt x="1553" y="391"/>
                  </a:cubicBezTo>
                  <a:lnTo>
                    <a:pt x="251" y="2175"/>
                  </a:lnTo>
                  <a:cubicBezTo>
                    <a:pt x="1" y="2532"/>
                    <a:pt x="197" y="3085"/>
                    <a:pt x="554" y="3281"/>
                  </a:cubicBezTo>
                  <a:cubicBezTo>
                    <a:pt x="684" y="3352"/>
                    <a:pt x="823" y="3386"/>
                    <a:pt x="960" y="3386"/>
                  </a:cubicBezTo>
                  <a:cubicBezTo>
                    <a:pt x="1237" y="3386"/>
                    <a:pt x="1505" y="3247"/>
                    <a:pt x="1660" y="2996"/>
                  </a:cubicBezTo>
                  <a:lnTo>
                    <a:pt x="2963" y="1211"/>
                  </a:lnTo>
                  <a:cubicBezTo>
                    <a:pt x="3230" y="872"/>
                    <a:pt x="3016" y="319"/>
                    <a:pt x="2659" y="105"/>
                  </a:cubicBezTo>
                  <a:cubicBezTo>
                    <a:pt x="2530" y="34"/>
                    <a:pt x="2391" y="1"/>
                    <a:pt x="225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95" name="Google Shape;28;p2"/>
            <p:cNvSpPr/>
            <p:nvPr/>
          </p:nvSpPr>
          <p:spPr>
            <a:xfrm>
              <a:off x="4343432" y="100920"/>
              <a:ext cx="149877" cy="157487"/>
            </a:xfrm>
            <a:custGeom>
              <a:avLst/>
              <a:ahLst/>
              <a:rect l="l" t="t" r="r" b="b"/>
              <a:pathLst>
                <a:path w="4589" h="4822" extrusionOk="0">
                  <a:moveTo>
                    <a:pt x="3512" y="0"/>
                  </a:moveTo>
                  <a:cubicBezTo>
                    <a:pt x="3373" y="0"/>
                    <a:pt x="3226" y="49"/>
                    <a:pt x="3077" y="163"/>
                  </a:cubicBezTo>
                  <a:cubicBezTo>
                    <a:pt x="1864" y="1037"/>
                    <a:pt x="918" y="2214"/>
                    <a:pt x="294" y="3571"/>
                  </a:cubicBezTo>
                  <a:cubicBezTo>
                    <a:pt x="1" y="4230"/>
                    <a:pt x="568" y="4822"/>
                    <a:pt x="1093" y="4822"/>
                  </a:cubicBezTo>
                  <a:cubicBezTo>
                    <a:pt x="1335" y="4822"/>
                    <a:pt x="1568" y="4696"/>
                    <a:pt x="1703" y="4391"/>
                  </a:cubicBezTo>
                  <a:cubicBezTo>
                    <a:pt x="2185" y="3285"/>
                    <a:pt x="2935" y="2322"/>
                    <a:pt x="3898" y="1572"/>
                  </a:cubicBezTo>
                  <a:cubicBezTo>
                    <a:pt x="4588" y="1058"/>
                    <a:pt x="4154" y="0"/>
                    <a:pt x="3512"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96" name="Google Shape;29;p2"/>
            <p:cNvSpPr/>
            <p:nvPr/>
          </p:nvSpPr>
          <p:spPr>
            <a:xfrm>
              <a:off x="4115662" y="602969"/>
              <a:ext cx="140079" cy="144782"/>
            </a:xfrm>
            <a:custGeom>
              <a:avLst/>
              <a:ahLst/>
              <a:rect l="l" t="t" r="r" b="b"/>
              <a:pathLst>
                <a:path w="4289" h="4433" extrusionOk="0">
                  <a:moveTo>
                    <a:pt x="3392" y="1"/>
                  </a:moveTo>
                  <a:cubicBezTo>
                    <a:pt x="3178" y="1"/>
                    <a:pt x="2960" y="92"/>
                    <a:pt x="2771" y="242"/>
                  </a:cubicBezTo>
                  <a:cubicBezTo>
                    <a:pt x="1772" y="1045"/>
                    <a:pt x="934" y="2044"/>
                    <a:pt x="345" y="3204"/>
                  </a:cubicBezTo>
                  <a:cubicBezTo>
                    <a:pt x="0" y="3844"/>
                    <a:pt x="572" y="4433"/>
                    <a:pt x="1118" y="4433"/>
                  </a:cubicBezTo>
                  <a:cubicBezTo>
                    <a:pt x="1364" y="4433"/>
                    <a:pt x="1605" y="4313"/>
                    <a:pt x="1754" y="4025"/>
                  </a:cubicBezTo>
                  <a:cubicBezTo>
                    <a:pt x="2290" y="3008"/>
                    <a:pt x="3039" y="2098"/>
                    <a:pt x="3931" y="1384"/>
                  </a:cubicBezTo>
                  <a:cubicBezTo>
                    <a:pt x="4288" y="1117"/>
                    <a:pt x="4217" y="528"/>
                    <a:pt x="3931" y="242"/>
                  </a:cubicBezTo>
                  <a:cubicBezTo>
                    <a:pt x="3771" y="74"/>
                    <a:pt x="3583" y="1"/>
                    <a:pt x="339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97" name="Google Shape;30;p2"/>
            <p:cNvSpPr/>
            <p:nvPr/>
          </p:nvSpPr>
          <p:spPr>
            <a:xfrm>
              <a:off x="4323379" y="471415"/>
              <a:ext cx="138936" cy="143149"/>
            </a:xfrm>
            <a:custGeom>
              <a:avLst/>
              <a:ahLst/>
              <a:rect l="l" t="t" r="r" b="b"/>
              <a:pathLst>
                <a:path w="4254" h="4383" extrusionOk="0">
                  <a:moveTo>
                    <a:pt x="3087" y="0"/>
                  </a:moveTo>
                  <a:cubicBezTo>
                    <a:pt x="2835" y="0"/>
                    <a:pt x="2583" y="107"/>
                    <a:pt x="2407" y="363"/>
                  </a:cubicBezTo>
                  <a:lnTo>
                    <a:pt x="426" y="3200"/>
                  </a:lnTo>
                  <a:cubicBezTo>
                    <a:pt x="1" y="3800"/>
                    <a:pt x="566" y="4383"/>
                    <a:pt x="1151" y="4383"/>
                  </a:cubicBezTo>
                  <a:cubicBezTo>
                    <a:pt x="1401" y="4383"/>
                    <a:pt x="1654" y="4277"/>
                    <a:pt x="1836" y="4020"/>
                  </a:cubicBezTo>
                  <a:lnTo>
                    <a:pt x="3816" y="1184"/>
                  </a:lnTo>
                  <a:cubicBezTo>
                    <a:pt x="4254" y="583"/>
                    <a:pt x="3675" y="0"/>
                    <a:pt x="3087"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98" name="Google Shape;31;p2"/>
            <p:cNvSpPr/>
            <p:nvPr/>
          </p:nvSpPr>
          <p:spPr>
            <a:xfrm>
              <a:off x="4409699" y="627595"/>
              <a:ext cx="139034" cy="143247"/>
            </a:xfrm>
            <a:custGeom>
              <a:avLst/>
              <a:ahLst/>
              <a:rect l="l" t="t" r="r" b="b"/>
              <a:pathLst>
                <a:path w="4257" h="4386" extrusionOk="0">
                  <a:moveTo>
                    <a:pt x="3107" y="0"/>
                  </a:moveTo>
                  <a:cubicBezTo>
                    <a:pt x="2857" y="0"/>
                    <a:pt x="2604" y="106"/>
                    <a:pt x="2422" y="363"/>
                  </a:cubicBezTo>
                  <a:lnTo>
                    <a:pt x="424" y="3200"/>
                  </a:lnTo>
                  <a:cubicBezTo>
                    <a:pt x="0" y="3810"/>
                    <a:pt x="569" y="4386"/>
                    <a:pt x="1157" y="4386"/>
                  </a:cubicBezTo>
                  <a:cubicBezTo>
                    <a:pt x="1411" y="4386"/>
                    <a:pt x="1668" y="4279"/>
                    <a:pt x="1851" y="4020"/>
                  </a:cubicBezTo>
                  <a:lnTo>
                    <a:pt x="3832" y="1183"/>
                  </a:lnTo>
                  <a:cubicBezTo>
                    <a:pt x="4257" y="583"/>
                    <a:pt x="3692" y="0"/>
                    <a:pt x="3107"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99" name="Google Shape;32;p2"/>
            <p:cNvSpPr/>
            <p:nvPr/>
          </p:nvSpPr>
          <p:spPr>
            <a:xfrm>
              <a:off x="4472570" y="191127"/>
              <a:ext cx="139099" cy="143149"/>
            </a:xfrm>
            <a:custGeom>
              <a:avLst/>
              <a:ahLst/>
              <a:rect l="l" t="t" r="r" b="b"/>
              <a:pathLst>
                <a:path w="4259" h="4383" extrusionOk="0">
                  <a:moveTo>
                    <a:pt x="3095" y="0"/>
                  </a:moveTo>
                  <a:cubicBezTo>
                    <a:pt x="2843" y="0"/>
                    <a:pt x="2588" y="106"/>
                    <a:pt x="2406" y="362"/>
                  </a:cubicBezTo>
                  <a:lnTo>
                    <a:pt x="426" y="3199"/>
                  </a:lnTo>
                  <a:cubicBezTo>
                    <a:pt x="1" y="3800"/>
                    <a:pt x="566" y="4382"/>
                    <a:pt x="1151" y="4382"/>
                  </a:cubicBezTo>
                  <a:cubicBezTo>
                    <a:pt x="1401" y="4382"/>
                    <a:pt x="1654" y="4276"/>
                    <a:pt x="1835" y="4020"/>
                  </a:cubicBezTo>
                  <a:lnTo>
                    <a:pt x="3834" y="1183"/>
                  </a:lnTo>
                  <a:cubicBezTo>
                    <a:pt x="4259" y="583"/>
                    <a:pt x="3685" y="0"/>
                    <a:pt x="309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0" name="Google Shape;33;p2"/>
            <p:cNvSpPr/>
            <p:nvPr/>
          </p:nvSpPr>
          <p:spPr>
            <a:xfrm>
              <a:off x="4204268" y="88411"/>
              <a:ext cx="123847" cy="134135"/>
            </a:xfrm>
            <a:custGeom>
              <a:avLst/>
              <a:ahLst/>
              <a:rect l="l" t="t" r="r" b="b"/>
              <a:pathLst>
                <a:path w="3792" h="4107" extrusionOk="0">
                  <a:moveTo>
                    <a:pt x="2654" y="0"/>
                  </a:moveTo>
                  <a:cubicBezTo>
                    <a:pt x="2404" y="0"/>
                    <a:pt x="2154" y="113"/>
                    <a:pt x="1985" y="385"/>
                  </a:cubicBezTo>
                  <a:lnTo>
                    <a:pt x="397" y="2901"/>
                  </a:lnTo>
                  <a:cubicBezTo>
                    <a:pt x="1" y="3521"/>
                    <a:pt x="569" y="4106"/>
                    <a:pt x="1139" y="4106"/>
                  </a:cubicBezTo>
                  <a:cubicBezTo>
                    <a:pt x="1388" y="4106"/>
                    <a:pt x="1638" y="3994"/>
                    <a:pt x="1807" y="3722"/>
                  </a:cubicBezTo>
                  <a:lnTo>
                    <a:pt x="3395" y="1206"/>
                  </a:lnTo>
                  <a:cubicBezTo>
                    <a:pt x="3792" y="586"/>
                    <a:pt x="3223" y="0"/>
                    <a:pt x="2654"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1" name="Google Shape;34;p2"/>
            <p:cNvSpPr/>
            <p:nvPr/>
          </p:nvSpPr>
          <p:spPr>
            <a:xfrm>
              <a:off x="4023168" y="162451"/>
              <a:ext cx="122998" cy="129399"/>
            </a:xfrm>
            <a:custGeom>
              <a:avLst/>
              <a:ahLst/>
              <a:rect l="l" t="t" r="r" b="b"/>
              <a:pathLst>
                <a:path w="3766" h="3962" extrusionOk="0">
                  <a:moveTo>
                    <a:pt x="2882" y="0"/>
                  </a:moveTo>
                  <a:cubicBezTo>
                    <a:pt x="2673" y="0"/>
                    <a:pt x="2463" y="81"/>
                    <a:pt x="2303" y="241"/>
                  </a:cubicBezTo>
                  <a:lnTo>
                    <a:pt x="322" y="2561"/>
                  </a:lnTo>
                  <a:cubicBezTo>
                    <a:pt x="1" y="2900"/>
                    <a:pt x="1" y="3399"/>
                    <a:pt x="322" y="3721"/>
                  </a:cubicBezTo>
                  <a:cubicBezTo>
                    <a:pt x="483" y="3881"/>
                    <a:pt x="688" y="3961"/>
                    <a:pt x="895" y="3961"/>
                  </a:cubicBezTo>
                  <a:cubicBezTo>
                    <a:pt x="1103" y="3961"/>
                    <a:pt x="1312" y="3881"/>
                    <a:pt x="1482" y="3721"/>
                  </a:cubicBezTo>
                  <a:lnTo>
                    <a:pt x="3462" y="1401"/>
                  </a:lnTo>
                  <a:cubicBezTo>
                    <a:pt x="3766" y="1062"/>
                    <a:pt x="3766" y="562"/>
                    <a:pt x="3462" y="241"/>
                  </a:cubicBezTo>
                  <a:cubicBezTo>
                    <a:pt x="3302" y="81"/>
                    <a:pt x="3092" y="0"/>
                    <a:pt x="2882"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6" name="Google Shape;35;p2"/>
          <p:cNvGrpSpPr/>
          <p:nvPr/>
        </p:nvGrpSpPr>
        <p:grpSpPr>
          <a:xfrm>
            <a:off x="7153652" y="4053702"/>
            <a:ext cx="485817" cy="660091"/>
            <a:chOff x="6885752" y="4461977"/>
            <a:chExt cx="485817" cy="660091"/>
          </a:xfrm>
        </p:grpSpPr>
        <p:sp>
          <p:nvSpPr>
            <p:cNvPr id="1048602" name="Google Shape;36;p2"/>
            <p:cNvSpPr/>
            <p:nvPr/>
          </p:nvSpPr>
          <p:spPr>
            <a:xfrm>
              <a:off x="7079557" y="4636643"/>
              <a:ext cx="122540" cy="134722"/>
            </a:xfrm>
            <a:custGeom>
              <a:avLst/>
              <a:ahLst/>
              <a:rect l="l" t="t" r="r" b="b"/>
              <a:pathLst>
                <a:path w="3752" h="4125" extrusionOk="0">
                  <a:moveTo>
                    <a:pt x="2984" y="0"/>
                  </a:moveTo>
                  <a:cubicBezTo>
                    <a:pt x="2815" y="0"/>
                    <a:pt x="2643" y="72"/>
                    <a:pt x="2519" y="244"/>
                  </a:cubicBezTo>
                  <a:lnTo>
                    <a:pt x="289" y="3331"/>
                  </a:lnTo>
                  <a:cubicBezTo>
                    <a:pt x="1" y="3732"/>
                    <a:pt x="382" y="4124"/>
                    <a:pt x="776" y="4124"/>
                  </a:cubicBezTo>
                  <a:cubicBezTo>
                    <a:pt x="943" y="4124"/>
                    <a:pt x="1113" y="4054"/>
                    <a:pt x="1235" y="3884"/>
                  </a:cubicBezTo>
                  <a:lnTo>
                    <a:pt x="3465" y="797"/>
                  </a:lnTo>
                  <a:cubicBezTo>
                    <a:pt x="3752" y="386"/>
                    <a:pt x="3376" y="0"/>
                    <a:pt x="2984"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3" name="Google Shape;37;p2"/>
            <p:cNvSpPr/>
            <p:nvPr/>
          </p:nvSpPr>
          <p:spPr>
            <a:xfrm>
              <a:off x="7120382" y="4754186"/>
              <a:ext cx="116302" cy="142202"/>
            </a:xfrm>
            <a:custGeom>
              <a:avLst/>
              <a:ahLst/>
              <a:rect l="l" t="t" r="r" b="b"/>
              <a:pathLst>
                <a:path w="3561" h="4354" extrusionOk="0">
                  <a:moveTo>
                    <a:pt x="2816" y="1"/>
                  </a:moveTo>
                  <a:cubicBezTo>
                    <a:pt x="2653" y="1"/>
                    <a:pt x="2493" y="79"/>
                    <a:pt x="2393" y="267"/>
                  </a:cubicBezTo>
                  <a:cubicBezTo>
                    <a:pt x="1823" y="1391"/>
                    <a:pt x="1127" y="2426"/>
                    <a:pt x="342" y="3389"/>
                  </a:cubicBezTo>
                  <a:cubicBezTo>
                    <a:pt x="1" y="3799"/>
                    <a:pt x="368" y="4354"/>
                    <a:pt x="760" y="4354"/>
                  </a:cubicBezTo>
                  <a:cubicBezTo>
                    <a:pt x="881" y="4354"/>
                    <a:pt x="1004" y="4301"/>
                    <a:pt x="1109" y="4175"/>
                  </a:cubicBezTo>
                  <a:cubicBezTo>
                    <a:pt x="1983" y="3140"/>
                    <a:pt x="2715" y="2016"/>
                    <a:pt x="3339" y="820"/>
                  </a:cubicBezTo>
                  <a:cubicBezTo>
                    <a:pt x="3561" y="389"/>
                    <a:pt x="3179" y="1"/>
                    <a:pt x="2816"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4" name="Google Shape;38;p2"/>
            <p:cNvSpPr/>
            <p:nvPr/>
          </p:nvSpPr>
          <p:spPr>
            <a:xfrm>
              <a:off x="6885752" y="4819702"/>
              <a:ext cx="166076" cy="160687"/>
            </a:xfrm>
            <a:custGeom>
              <a:avLst/>
              <a:ahLst/>
              <a:rect l="l" t="t" r="r" b="b"/>
              <a:pathLst>
                <a:path w="5085" h="4920" extrusionOk="0">
                  <a:moveTo>
                    <a:pt x="3829" y="0"/>
                  </a:moveTo>
                  <a:cubicBezTo>
                    <a:pt x="3649" y="0"/>
                    <a:pt x="3464" y="61"/>
                    <a:pt x="3297" y="206"/>
                  </a:cubicBezTo>
                  <a:cubicBezTo>
                    <a:pt x="2119" y="1205"/>
                    <a:pt x="1138" y="2383"/>
                    <a:pt x="371" y="3703"/>
                  </a:cubicBezTo>
                  <a:cubicBezTo>
                    <a:pt x="0" y="4333"/>
                    <a:pt x="570" y="4920"/>
                    <a:pt x="1133" y="4920"/>
                  </a:cubicBezTo>
                  <a:cubicBezTo>
                    <a:pt x="1384" y="4920"/>
                    <a:pt x="1633" y="4804"/>
                    <a:pt x="1798" y="4524"/>
                  </a:cubicBezTo>
                  <a:cubicBezTo>
                    <a:pt x="2494" y="3328"/>
                    <a:pt x="3386" y="2258"/>
                    <a:pt x="4439" y="1366"/>
                  </a:cubicBezTo>
                  <a:cubicBezTo>
                    <a:pt x="5085" y="832"/>
                    <a:pt x="4493" y="0"/>
                    <a:pt x="382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5" name="Google Shape;39;p2"/>
            <p:cNvSpPr/>
            <p:nvPr/>
          </p:nvSpPr>
          <p:spPr>
            <a:xfrm>
              <a:off x="6964267" y="4645265"/>
              <a:ext cx="105524" cy="110554"/>
            </a:xfrm>
            <a:custGeom>
              <a:avLst/>
              <a:ahLst/>
              <a:rect l="l" t="t" r="r" b="b"/>
              <a:pathLst>
                <a:path w="3231" h="3385" extrusionOk="0">
                  <a:moveTo>
                    <a:pt x="2267" y="0"/>
                  </a:moveTo>
                  <a:cubicBezTo>
                    <a:pt x="1984" y="0"/>
                    <a:pt x="1708" y="139"/>
                    <a:pt x="1553" y="390"/>
                  </a:cubicBezTo>
                  <a:lnTo>
                    <a:pt x="268" y="2157"/>
                  </a:lnTo>
                  <a:cubicBezTo>
                    <a:pt x="1" y="2514"/>
                    <a:pt x="197" y="3085"/>
                    <a:pt x="554" y="3281"/>
                  </a:cubicBezTo>
                  <a:cubicBezTo>
                    <a:pt x="682" y="3351"/>
                    <a:pt x="822" y="3385"/>
                    <a:pt x="960" y="3385"/>
                  </a:cubicBezTo>
                  <a:cubicBezTo>
                    <a:pt x="1245" y="3385"/>
                    <a:pt x="1522" y="3242"/>
                    <a:pt x="1678" y="2978"/>
                  </a:cubicBezTo>
                  <a:lnTo>
                    <a:pt x="2963" y="1211"/>
                  </a:lnTo>
                  <a:cubicBezTo>
                    <a:pt x="3230" y="872"/>
                    <a:pt x="3034" y="319"/>
                    <a:pt x="2677" y="105"/>
                  </a:cubicBezTo>
                  <a:cubicBezTo>
                    <a:pt x="2548" y="34"/>
                    <a:pt x="2406" y="0"/>
                    <a:pt x="2267"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6" name="Google Shape;40;p2"/>
            <p:cNvSpPr/>
            <p:nvPr/>
          </p:nvSpPr>
          <p:spPr>
            <a:xfrm>
              <a:off x="7221595" y="4474943"/>
              <a:ext cx="149975" cy="157519"/>
            </a:xfrm>
            <a:custGeom>
              <a:avLst/>
              <a:ahLst/>
              <a:rect l="l" t="t" r="r" b="b"/>
              <a:pathLst>
                <a:path w="4592" h="4823" extrusionOk="0">
                  <a:moveTo>
                    <a:pt x="3518" y="1"/>
                  </a:moveTo>
                  <a:cubicBezTo>
                    <a:pt x="3378" y="1"/>
                    <a:pt x="3229" y="50"/>
                    <a:pt x="3077" y="163"/>
                  </a:cubicBezTo>
                  <a:cubicBezTo>
                    <a:pt x="1882" y="1038"/>
                    <a:pt x="918" y="2215"/>
                    <a:pt x="294" y="3571"/>
                  </a:cubicBezTo>
                  <a:cubicBezTo>
                    <a:pt x="1" y="4230"/>
                    <a:pt x="568" y="4823"/>
                    <a:pt x="1098" y="4823"/>
                  </a:cubicBezTo>
                  <a:cubicBezTo>
                    <a:pt x="1343" y="4823"/>
                    <a:pt x="1580" y="4696"/>
                    <a:pt x="1721" y="4392"/>
                  </a:cubicBezTo>
                  <a:cubicBezTo>
                    <a:pt x="2203" y="3286"/>
                    <a:pt x="2952" y="2322"/>
                    <a:pt x="3916" y="1573"/>
                  </a:cubicBezTo>
                  <a:cubicBezTo>
                    <a:pt x="4591" y="1059"/>
                    <a:pt x="4167" y="1"/>
                    <a:pt x="3518"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7" name="Google Shape;41;p2"/>
            <p:cNvSpPr/>
            <p:nvPr/>
          </p:nvSpPr>
          <p:spPr>
            <a:xfrm>
              <a:off x="6994216" y="4977025"/>
              <a:ext cx="140242" cy="145043"/>
            </a:xfrm>
            <a:custGeom>
              <a:avLst/>
              <a:ahLst/>
              <a:rect l="l" t="t" r="r" b="b"/>
              <a:pathLst>
                <a:path w="4294" h="4441" extrusionOk="0">
                  <a:moveTo>
                    <a:pt x="3391" y="0"/>
                  </a:moveTo>
                  <a:cubicBezTo>
                    <a:pt x="3175" y="0"/>
                    <a:pt x="2956" y="91"/>
                    <a:pt x="2777" y="242"/>
                  </a:cubicBezTo>
                  <a:cubicBezTo>
                    <a:pt x="1760" y="1045"/>
                    <a:pt x="939" y="2062"/>
                    <a:pt x="333" y="3204"/>
                  </a:cubicBezTo>
                  <a:cubicBezTo>
                    <a:pt x="1" y="3843"/>
                    <a:pt x="567" y="4440"/>
                    <a:pt x="1114" y="4440"/>
                  </a:cubicBezTo>
                  <a:cubicBezTo>
                    <a:pt x="1362" y="4440"/>
                    <a:pt x="1605" y="4319"/>
                    <a:pt x="1760" y="4025"/>
                  </a:cubicBezTo>
                  <a:cubicBezTo>
                    <a:pt x="2295" y="3008"/>
                    <a:pt x="3027" y="2116"/>
                    <a:pt x="3937" y="1384"/>
                  </a:cubicBezTo>
                  <a:cubicBezTo>
                    <a:pt x="4294" y="1116"/>
                    <a:pt x="4222" y="528"/>
                    <a:pt x="3937" y="242"/>
                  </a:cubicBezTo>
                  <a:cubicBezTo>
                    <a:pt x="3777" y="73"/>
                    <a:pt x="3585" y="0"/>
                    <a:pt x="3391"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8" name="Google Shape;42;p2"/>
            <p:cNvSpPr/>
            <p:nvPr/>
          </p:nvSpPr>
          <p:spPr>
            <a:xfrm>
              <a:off x="7200954" y="4845471"/>
              <a:ext cx="139132" cy="143149"/>
            </a:xfrm>
            <a:custGeom>
              <a:avLst/>
              <a:ahLst/>
              <a:rect l="l" t="t" r="r" b="b"/>
              <a:pathLst>
                <a:path w="4260" h="4383" extrusionOk="0">
                  <a:moveTo>
                    <a:pt x="3109" y="0"/>
                  </a:moveTo>
                  <a:cubicBezTo>
                    <a:pt x="2859" y="0"/>
                    <a:pt x="2606" y="106"/>
                    <a:pt x="2424" y="363"/>
                  </a:cubicBezTo>
                  <a:lnTo>
                    <a:pt x="426" y="3199"/>
                  </a:lnTo>
                  <a:cubicBezTo>
                    <a:pt x="1" y="3800"/>
                    <a:pt x="575" y="4383"/>
                    <a:pt x="1165" y="4383"/>
                  </a:cubicBezTo>
                  <a:cubicBezTo>
                    <a:pt x="1417" y="4383"/>
                    <a:pt x="1672" y="4276"/>
                    <a:pt x="1853" y="4020"/>
                  </a:cubicBezTo>
                  <a:lnTo>
                    <a:pt x="3834" y="1183"/>
                  </a:lnTo>
                  <a:cubicBezTo>
                    <a:pt x="4259" y="583"/>
                    <a:pt x="3694" y="0"/>
                    <a:pt x="310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9" name="Google Shape;43;p2"/>
            <p:cNvSpPr/>
            <p:nvPr/>
          </p:nvSpPr>
          <p:spPr>
            <a:xfrm>
              <a:off x="7082365" y="4461977"/>
              <a:ext cx="123977" cy="134233"/>
            </a:xfrm>
            <a:custGeom>
              <a:avLst/>
              <a:ahLst/>
              <a:rect l="l" t="t" r="r" b="b"/>
              <a:pathLst>
                <a:path w="3796" h="4110" extrusionOk="0">
                  <a:moveTo>
                    <a:pt x="2648" y="1"/>
                  </a:moveTo>
                  <a:cubicBezTo>
                    <a:pt x="2401" y="1"/>
                    <a:pt x="2154" y="113"/>
                    <a:pt x="1987" y="382"/>
                  </a:cubicBezTo>
                  <a:lnTo>
                    <a:pt x="399" y="2898"/>
                  </a:lnTo>
                  <a:cubicBezTo>
                    <a:pt x="0" y="3521"/>
                    <a:pt x="577" y="4109"/>
                    <a:pt x="1149" y="4109"/>
                  </a:cubicBezTo>
                  <a:cubicBezTo>
                    <a:pt x="1396" y="4109"/>
                    <a:pt x="1642" y="4000"/>
                    <a:pt x="1809" y="3736"/>
                  </a:cubicBezTo>
                  <a:lnTo>
                    <a:pt x="3397" y="1221"/>
                  </a:lnTo>
                  <a:cubicBezTo>
                    <a:pt x="3795" y="598"/>
                    <a:pt x="3220" y="1"/>
                    <a:pt x="2648"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0" name="Google Shape;44;p2"/>
            <p:cNvSpPr/>
            <p:nvPr/>
          </p:nvSpPr>
          <p:spPr>
            <a:xfrm>
              <a:off x="6901919" y="4536507"/>
              <a:ext cx="122998" cy="129399"/>
            </a:xfrm>
            <a:custGeom>
              <a:avLst/>
              <a:ahLst/>
              <a:rect l="l" t="t" r="r" b="b"/>
              <a:pathLst>
                <a:path w="3766" h="3962" extrusionOk="0">
                  <a:moveTo>
                    <a:pt x="2875" y="0"/>
                  </a:moveTo>
                  <a:cubicBezTo>
                    <a:pt x="2668" y="0"/>
                    <a:pt x="2463" y="80"/>
                    <a:pt x="2302" y="241"/>
                  </a:cubicBezTo>
                  <a:lnTo>
                    <a:pt x="304" y="2561"/>
                  </a:lnTo>
                  <a:cubicBezTo>
                    <a:pt x="1" y="2882"/>
                    <a:pt x="1" y="3399"/>
                    <a:pt x="304" y="3720"/>
                  </a:cubicBezTo>
                  <a:cubicBezTo>
                    <a:pt x="464" y="3881"/>
                    <a:pt x="674" y="3961"/>
                    <a:pt x="884" y="3961"/>
                  </a:cubicBezTo>
                  <a:cubicBezTo>
                    <a:pt x="1093" y="3961"/>
                    <a:pt x="1303" y="3881"/>
                    <a:pt x="1464" y="3720"/>
                  </a:cubicBezTo>
                  <a:lnTo>
                    <a:pt x="3462" y="1401"/>
                  </a:lnTo>
                  <a:cubicBezTo>
                    <a:pt x="3765" y="1062"/>
                    <a:pt x="3765" y="562"/>
                    <a:pt x="3462" y="241"/>
                  </a:cubicBezTo>
                  <a:cubicBezTo>
                    <a:pt x="3293" y="80"/>
                    <a:pt x="3083" y="0"/>
                    <a:pt x="287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7" name="Google Shape;45;p2"/>
          <p:cNvGrpSpPr/>
          <p:nvPr/>
        </p:nvGrpSpPr>
        <p:grpSpPr>
          <a:xfrm>
            <a:off x="-200031" y="4394273"/>
            <a:ext cx="485948" cy="659601"/>
            <a:chOff x="-200031" y="4394273"/>
            <a:chExt cx="485948" cy="659601"/>
          </a:xfrm>
        </p:grpSpPr>
        <p:sp>
          <p:nvSpPr>
            <p:cNvPr id="1048611" name="Google Shape;46;p2"/>
            <p:cNvSpPr/>
            <p:nvPr/>
          </p:nvSpPr>
          <p:spPr>
            <a:xfrm>
              <a:off x="-6553" y="4568448"/>
              <a:ext cx="122508" cy="134722"/>
            </a:xfrm>
            <a:custGeom>
              <a:avLst/>
              <a:ahLst/>
              <a:rect l="l" t="t" r="r" b="b"/>
              <a:pathLst>
                <a:path w="3751" h="4125" extrusionOk="0">
                  <a:moveTo>
                    <a:pt x="2985" y="0"/>
                  </a:moveTo>
                  <a:cubicBezTo>
                    <a:pt x="2816" y="0"/>
                    <a:pt x="2643" y="72"/>
                    <a:pt x="2519" y="244"/>
                  </a:cubicBezTo>
                  <a:lnTo>
                    <a:pt x="288" y="3331"/>
                  </a:lnTo>
                  <a:cubicBezTo>
                    <a:pt x="0" y="3732"/>
                    <a:pt x="381" y="4125"/>
                    <a:pt x="775" y="4125"/>
                  </a:cubicBezTo>
                  <a:cubicBezTo>
                    <a:pt x="943" y="4125"/>
                    <a:pt x="1112" y="4054"/>
                    <a:pt x="1234" y="3884"/>
                  </a:cubicBezTo>
                  <a:lnTo>
                    <a:pt x="3464" y="780"/>
                  </a:lnTo>
                  <a:cubicBezTo>
                    <a:pt x="3751" y="381"/>
                    <a:pt x="3377" y="0"/>
                    <a:pt x="2985"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2" name="Google Shape;47;p2"/>
            <p:cNvSpPr/>
            <p:nvPr/>
          </p:nvSpPr>
          <p:spPr>
            <a:xfrm>
              <a:off x="34272" y="4685763"/>
              <a:ext cx="116302" cy="142430"/>
            </a:xfrm>
            <a:custGeom>
              <a:avLst/>
              <a:ahLst/>
              <a:rect l="l" t="t" r="r" b="b"/>
              <a:pathLst>
                <a:path w="3561" h="4361" extrusionOk="0">
                  <a:moveTo>
                    <a:pt x="2830" y="0"/>
                  </a:moveTo>
                  <a:cubicBezTo>
                    <a:pt x="2669" y="0"/>
                    <a:pt x="2510" y="81"/>
                    <a:pt x="2411" y="274"/>
                  </a:cubicBezTo>
                  <a:cubicBezTo>
                    <a:pt x="1840" y="1398"/>
                    <a:pt x="1144" y="2433"/>
                    <a:pt x="341" y="3397"/>
                  </a:cubicBezTo>
                  <a:cubicBezTo>
                    <a:pt x="0" y="3806"/>
                    <a:pt x="368" y="4361"/>
                    <a:pt x="759" y="4361"/>
                  </a:cubicBezTo>
                  <a:cubicBezTo>
                    <a:pt x="880" y="4361"/>
                    <a:pt x="1003" y="4308"/>
                    <a:pt x="1108" y="4182"/>
                  </a:cubicBezTo>
                  <a:cubicBezTo>
                    <a:pt x="1983" y="3147"/>
                    <a:pt x="2732" y="2023"/>
                    <a:pt x="3339" y="828"/>
                  </a:cubicBezTo>
                  <a:cubicBezTo>
                    <a:pt x="3560" y="397"/>
                    <a:pt x="3188" y="0"/>
                    <a:pt x="2830"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3" name="Google Shape;48;p2"/>
            <p:cNvSpPr/>
            <p:nvPr/>
          </p:nvSpPr>
          <p:spPr>
            <a:xfrm>
              <a:off x="-200031" y="4751508"/>
              <a:ext cx="165847" cy="161177"/>
            </a:xfrm>
            <a:custGeom>
              <a:avLst/>
              <a:ahLst/>
              <a:rect l="l" t="t" r="r" b="b"/>
              <a:pathLst>
                <a:path w="5078" h="4935" extrusionOk="0">
                  <a:moveTo>
                    <a:pt x="3826" y="1"/>
                  </a:moveTo>
                  <a:cubicBezTo>
                    <a:pt x="3645" y="1"/>
                    <a:pt x="3457" y="62"/>
                    <a:pt x="3286" y="206"/>
                  </a:cubicBezTo>
                  <a:cubicBezTo>
                    <a:pt x="2126" y="1205"/>
                    <a:pt x="1145" y="2383"/>
                    <a:pt x="360" y="3703"/>
                  </a:cubicBezTo>
                  <a:cubicBezTo>
                    <a:pt x="0" y="4336"/>
                    <a:pt x="581" y="4934"/>
                    <a:pt x="1142" y="4934"/>
                  </a:cubicBezTo>
                  <a:cubicBezTo>
                    <a:pt x="1388" y="4934"/>
                    <a:pt x="1630" y="4819"/>
                    <a:pt x="1787" y="4542"/>
                  </a:cubicBezTo>
                  <a:cubicBezTo>
                    <a:pt x="2483" y="3329"/>
                    <a:pt x="3375" y="2258"/>
                    <a:pt x="4446" y="1366"/>
                  </a:cubicBezTo>
                  <a:cubicBezTo>
                    <a:pt x="5078" y="833"/>
                    <a:pt x="4494" y="1"/>
                    <a:pt x="3826"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4" name="Google Shape;49;p2"/>
            <p:cNvSpPr/>
            <p:nvPr/>
          </p:nvSpPr>
          <p:spPr>
            <a:xfrm>
              <a:off x="-121843" y="4577071"/>
              <a:ext cx="105492" cy="110783"/>
            </a:xfrm>
            <a:custGeom>
              <a:avLst/>
              <a:ahLst/>
              <a:rect l="l" t="t" r="r" b="b"/>
              <a:pathLst>
                <a:path w="3230" h="3392" extrusionOk="0">
                  <a:moveTo>
                    <a:pt x="2271" y="1"/>
                  </a:moveTo>
                  <a:cubicBezTo>
                    <a:pt x="1993" y="1"/>
                    <a:pt x="1726" y="140"/>
                    <a:pt x="1570" y="391"/>
                  </a:cubicBezTo>
                  <a:lnTo>
                    <a:pt x="268" y="2175"/>
                  </a:lnTo>
                  <a:cubicBezTo>
                    <a:pt x="0" y="2532"/>
                    <a:pt x="196" y="3085"/>
                    <a:pt x="553" y="3299"/>
                  </a:cubicBezTo>
                  <a:cubicBezTo>
                    <a:pt x="678" y="3361"/>
                    <a:pt x="813" y="3391"/>
                    <a:pt x="947" y="3391"/>
                  </a:cubicBezTo>
                  <a:cubicBezTo>
                    <a:pt x="1235" y="3391"/>
                    <a:pt x="1519" y="3252"/>
                    <a:pt x="1677" y="2996"/>
                  </a:cubicBezTo>
                  <a:lnTo>
                    <a:pt x="2962" y="1229"/>
                  </a:lnTo>
                  <a:cubicBezTo>
                    <a:pt x="3230" y="872"/>
                    <a:pt x="3033" y="319"/>
                    <a:pt x="2677" y="105"/>
                  </a:cubicBezTo>
                  <a:cubicBezTo>
                    <a:pt x="2547" y="35"/>
                    <a:pt x="2408" y="1"/>
                    <a:pt x="2271"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5" name="Google Shape;50;p2"/>
            <p:cNvSpPr/>
            <p:nvPr/>
          </p:nvSpPr>
          <p:spPr>
            <a:xfrm>
              <a:off x="136008" y="4406781"/>
              <a:ext cx="149909" cy="157682"/>
            </a:xfrm>
            <a:custGeom>
              <a:avLst/>
              <a:ahLst/>
              <a:rect l="l" t="t" r="r" b="b"/>
              <a:pathLst>
                <a:path w="4590" h="4828" extrusionOk="0">
                  <a:moveTo>
                    <a:pt x="3513" y="0"/>
                  </a:moveTo>
                  <a:cubicBezTo>
                    <a:pt x="3374" y="0"/>
                    <a:pt x="3227" y="49"/>
                    <a:pt x="3078" y="163"/>
                  </a:cubicBezTo>
                  <a:cubicBezTo>
                    <a:pt x="1865" y="1037"/>
                    <a:pt x="919" y="2215"/>
                    <a:pt x="295" y="3571"/>
                  </a:cubicBezTo>
                  <a:cubicBezTo>
                    <a:pt x="1" y="4233"/>
                    <a:pt x="575" y="4828"/>
                    <a:pt x="1101" y="4828"/>
                  </a:cubicBezTo>
                  <a:cubicBezTo>
                    <a:pt x="1341" y="4828"/>
                    <a:pt x="1571" y="4705"/>
                    <a:pt x="1704" y="4409"/>
                  </a:cubicBezTo>
                  <a:cubicBezTo>
                    <a:pt x="2186" y="3285"/>
                    <a:pt x="2936" y="2322"/>
                    <a:pt x="3899" y="1572"/>
                  </a:cubicBezTo>
                  <a:cubicBezTo>
                    <a:pt x="4589" y="1058"/>
                    <a:pt x="4155" y="0"/>
                    <a:pt x="3513"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6" name="Google Shape;51;p2"/>
            <p:cNvSpPr/>
            <p:nvPr/>
          </p:nvSpPr>
          <p:spPr>
            <a:xfrm>
              <a:off x="-91730" y="4908831"/>
              <a:ext cx="140079" cy="145043"/>
            </a:xfrm>
            <a:custGeom>
              <a:avLst/>
              <a:ahLst/>
              <a:rect l="l" t="t" r="r" b="b"/>
              <a:pathLst>
                <a:path w="4289" h="4441" extrusionOk="0">
                  <a:moveTo>
                    <a:pt x="3385" y="1"/>
                  </a:moveTo>
                  <a:cubicBezTo>
                    <a:pt x="3169" y="1"/>
                    <a:pt x="2950" y="92"/>
                    <a:pt x="2772" y="242"/>
                  </a:cubicBezTo>
                  <a:cubicBezTo>
                    <a:pt x="1772" y="1045"/>
                    <a:pt x="934" y="2062"/>
                    <a:pt x="345" y="3204"/>
                  </a:cubicBezTo>
                  <a:cubicBezTo>
                    <a:pt x="1" y="3844"/>
                    <a:pt x="563" y="4441"/>
                    <a:pt x="1109" y="4441"/>
                  </a:cubicBezTo>
                  <a:cubicBezTo>
                    <a:pt x="1356" y="4441"/>
                    <a:pt x="1599" y="4319"/>
                    <a:pt x="1755" y="4025"/>
                  </a:cubicBezTo>
                  <a:cubicBezTo>
                    <a:pt x="2290" y="3008"/>
                    <a:pt x="3021" y="2098"/>
                    <a:pt x="3931" y="1384"/>
                  </a:cubicBezTo>
                  <a:cubicBezTo>
                    <a:pt x="4288" y="1117"/>
                    <a:pt x="4217" y="528"/>
                    <a:pt x="3931" y="242"/>
                  </a:cubicBezTo>
                  <a:cubicBezTo>
                    <a:pt x="3771" y="74"/>
                    <a:pt x="3579" y="1"/>
                    <a:pt x="3385"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7" name="Google Shape;52;p2"/>
            <p:cNvSpPr/>
            <p:nvPr/>
          </p:nvSpPr>
          <p:spPr>
            <a:xfrm>
              <a:off x="115432" y="4777276"/>
              <a:ext cx="139099" cy="143149"/>
            </a:xfrm>
            <a:custGeom>
              <a:avLst/>
              <a:ahLst/>
              <a:rect l="l" t="t" r="r" b="b"/>
              <a:pathLst>
                <a:path w="4259" h="4383" extrusionOk="0">
                  <a:moveTo>
                    <a:pt x="3102" y="1"/>
                  </a:moveTo>
                  <a:cubicBezTo>
                    <a:pt x="2850" y="1"/>
                    <a:pt x="2593" y="107"/>
                    <a:pt x="2406" y="363"/>
                  </a:cubicBezTo>
                  <a:lnTo>
                    <a:pt x="425" y="3200"/>
                  </a:lnTo>
                  <a:cubicBezTo>
                    <a:pt x="0" y="3800"/>
                    <a:pt x="574" y="4383"/>
                    <a:pt x="1158" y="4383"/>
                  </a:cubicBezTo>
                  <a:cubicBezTo>
                    <a:pt x="1408" y="4383"/>
                    <a:pt x="1659" y="4277"/>
                    <a:pt x="1835" y="4021"/>
                  </a:cubicBezTo>
                  <a:lnTo>
                    <a:pt x="3833" y="1184"/>
                  </a:lnTo>
                  <a:cubicBezTo>
                    <a:pt x="4258" y="583"/>
                    <a:pt x="3693" y="1"/>
                    <a:pt x="3102"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8" name="Google Shape;53;p2"/>
            <p:cNvSpPr/>
            <p:nvPr/>
          </p:nvSpPr>
          <p:spPr>
            <a:xfrm>
              <a:off x="-3352" y="4394273"/>
              <a:ext cx="123683" cy="134004"/>
            </a:xfrm>
            <a:custGeom>
              <a:avLst/>
              <a:ahLst/>
              <a:rect l="l" t="t" r="r" b="b"/>
              <a:pathLst>
                <a:path w="3787" h="4103" extrusionOk="0">
                  <a:moveTo>
                    <a:pt x="2652" y="0"/>
                  </a:moveTo>
                  <a:cubicBezTo>
                    <a:pt x="2401" y="0"/>
                    <a:pt x="2149" y="113"/>
                    <a:pt x="1975" y="385"/>
                  </a:cubicBezTo>
                  <a:lnTo>
                    <a:pt x="387" y="2883"/>
                  </a:lnTo>
                  <a:cubicBezTo>
                    <a:pt x="1" y="3506"/>
                    <a:pt x="571" y="4103"/>
                    <a:pt x="1145" y="4103"/>
                  </a:cubicBezTo>
                  <a:cubicBezTo>
                    <a:pt x="1393" y="4103"/>
                    <a:pt x="1642" y="3991"/>
                    <a:pt x="1814" y="3722"/>
                  </a:cubicBezTo>
                  <a:lnTo>
                    <a:pt x="3402" y="1206"/>
                  </a:lnTo>
                  <a:cubicBezTo>
                    <a:pt x="3787" y="586"/>
                    <a:pt x="3223" y="0"/>
                    <a:pt x="2652"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9" name="Google Shape;54;p2"/>
            <p:cNvSpPr/>
            <p:nvPr/>
          </p:nvSpPr>
          <p:spPr>
            <a:xfrm>
              <a:off x="-184223" y="4468313"/>
              <a:ext cx="122998" cy="129399"/>
            </a:xfrm>
            <a:custGeom>
              <a:avLst/>
              <a:ahLst/>
              <a:rect l="l" t="t" r="r" b="b"/>
              <a:pathLst>
                <a:path w="3766" h="3962" extrusionOk="0">
                  <a:moveTo>
                    <a:pt x="2883" y="1"/>
                  </a:moveTo>
                  <a:cubicBezTo>
                    <a:pt x="2673" y="1"/>
                    <a:pt x="2463" y="81"/>
                    <a:pt x="2303" y="241"/>
                  </a:cubicBezTo>
                  <a:lnTo>
                    <a:pt x="304" y="2561"/>
                  </a:lnTo>
                  <a:cubicBezTo>
                    <a:pt x="1" y="2900"/>
                    <a:pt x="1" y="3400"/>
                    <a:pt x="304" y="3721"/>
                  </a:cubicBezTo>
                  <a:cubicBezTo>
                    <a:pt x="465" y="3881"/>
                    <a:pt x="675" y="3962"/>
                    <a:pt x="884" y="3962"/>
                  </a:cubicBezTo>
                  <a:cubicBezTo>
                    <a:pt x="1094" y="3962"/>
                    <a:pt x="1303" y="3881"/>
                    <a:pt x="1464" y="3721"/>
                  </a:cubicBezTo>
                  <a:lnTo>
                    <a:pt x="3462" y="1401"/>
                  </a:lnTo>
                  <a:cubicBezTo>
                    <a:pt x="3766" y="1062"/>
                    <a:pt x="3766" y="563"/>
                    <a:pt x="3462" y="241"/>
                  </a:cubicBezTo>
                  <a:cubicBezTo>
                    <a:pt x="3302" y="81"/>
                    <a:pt x="3092" y="1"/>
                    <a:pt x="2883"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8" name="Google Shape;55;p2"/>
          <p:cNvGrpSpPr/>
          <p:nvPr/>
        </p:nvGrpSpPr>
        <p:grpSpPr>
          <a:xfrm>
            <a:off x="8325307" y="4510216"/>
            <a:ext cx="581087" cy="413345"/>
            <a:chOff x="8325307" y="4510216"/>
            <a:chExt cx="581087" cy="413345"/>
          </a:xfrm>
        </p:grpSpPr>
        <p:sp>
          <p:nvSpPr>
            <p:cNvPr id="1048620" name="Google Shape;56;p2"/>
            <p:cNvSpPr/>
            <p:nvPr/>
          </p:nvSpPr>
          <p:spPr>
            <a:xfrm>
              <a:off x="8602166" y="4638145"/>
              <a:ext cx="133416" cy="108497"/>
            </a:xfrm>
            <a:custGeom>
              <a:avLst/>
              <a:ahLst/>
              <a:rect l="l" t="t" r="r" b="b"/>
              <a:pathLst>
                <a:path w="4085" h="3322" extrusionOk="0">
                  <a:moveTo>
                    <a:pt x="2876" y="1"/>
                  </a:moveTo>
                  <a:cubicBezTo>
                    <a:pt x="2694" y="1"/>
                    <a:pt x="2508" y="70"/>
                    <a:pt x="2344" y="234"/>
                  </a:cubicBezTo>
                  <a:lnTo>
                    <a:pt x="595" y="1929"/>
                  </a:lnTo>
                  <a:cubicBezTo>
                    <a:pt x="0" y="2496"/>
                    <a:pt x="565" y="3321"/>
                    <a:pt x="1206" y="3321"/>
                  </a:cubicBezTo>
                  <a:cubicBezTo>
                    <a:pt x="1391" y="3321"/>
                    <a:pt x="1583" y="3252"/>
                    <a:pt x="1755" y="3088"/>
                  </a:cubicBezTo>
                  <a:lnTo>
                    <a:pt x="3504" y="1393"/>
                  </a:lnTo>
                  <a:cubicBezTo>
                    <a:pt x="4085" y="826"/>
                    <a:pt x="3507" y="1"/>
                    <a:pt x="2876"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1" name="Google Shape;57;p2"/>
            <p:cNvSpPr/>
            <p:nvPr/>
          </p:nvSpPr>
          <p:spPr>
            <a:xfrm>
              <a:off x="8433118" y="4769863"/>
              <a:ext cx="184039" cy="153698"/>
            </a:xfrm>
            <a:custGeom>
              <a:avLst/>
              <a:ahLst/>
              <a:rect l="l" t="t" r="r" b="b"/>
              <a:pathLst>
                <a:path w="5635" h="4706" extrusionOk="0">
                  <a:moveTo>
                    <a:pt x="4429" y="0"/>
                  </a:moveTo>
                  <a:cubicBezTo>
                    <a:pt x="4244" y="0"/>
                    <a:pt x="4052" y="69"/>
                    <a:pt x="3880" y="233"/>
                  </a:cubicBezTo>
                  <a:lnTo>
                    <a:pt x="597" y="3320"/>
                  </a:lnTo>
                  <a:cubicBezTo>
                    <a:pt x="0" y="3889"/>
                    <a:pt x="569" y="4705"/>
                    <a:pt x="1212" y="4705"/>
                  </a:cubicBezTo>
                  <a:cubicBezTo>
                    <a:pt x="1396" y="4705"/>
                    <a:pt x="1586" y="4638"/>
                    <a:pt x="1757" y="4480"/>
                  </a:cubicBezTo>
                  <a:lnTo>
                    <a:pt x="5040" y="1393"/>
                  </a:lnTo>
                  <a:cubicBezTo>
                    <a:pt x="5635" y="825"/>
                    <a:pt x="5070" y="0"/>
                    <a:pt x="4429"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2" name="Google Shape;58;p2"/>
            <p:cNvSpPr/>
            <p:nvPr/>
          </p:nvSpPr>
          <p:spPr>
            <a:xfrm>
              <a:off x="8597103" y="4768850"/>
              <a:ext cx="144553" cy="119242"/>
            </a:xfrm>
            <a:custGeom>
              <a:avLst/>
              <a:ahLst/>
              <a:rect l="l" t="t" r="r" b="b"/>
              <a:pathLst>
                <a:path w="4426" h="3651" extrusionOk="0">
                  <a:moveTo>
                    <a:pt x="3531" y="0"/>
                  </a:moveTo>
                  <a:cubicBezTo>
                    <a:pt x="3317" y="0"/>
                    <a:pt x="3098" y="87"/>
                    <a:pt x="2909" y="228"/>
                  </a:cubicBezTo>
                  <a:lnTo>
                    <a:pt x="358" y="2262"/>
                  </a:lnTo>
                  <a:cubicBezTo>
                    <a:pt x="1" y="2530"/>
                    <a:pt x="72" y="3137"/>
                    <a:pt x="358" y="3422"/>
                  </a:cubicBezTo>
                  <a:cubicBezTo>
                    <a:pt x="517" y="3582"/>
                    <a:pt x="705" y="3650"/>
                    <a:pt x="895" y="3650"/>
                  </a:cubicBezTo>
                  <a:cubicBezTo>
                    <a:pt x="1110" y="3650"/>
                    <a:pt x="1329" y="3564"/>
                    <a:pt x="1517" y="3422"/>
                  </a:cubicBezTo>
                  <a:lnTo>
                    <a:pt x="4069" y="1388"/>
                  </a:lnTo>
                  <a:cubicBezTo>
                    <a:pt x="4426" y="1121"/>
                    <a:pt x="4354" y="532"/>
                    <a:pt x="4069" y="228"/>
                  </a:cubicBezTo>
                  <a:cubicBezTo>
                    <a:pt x="3909" y="69"/>
                    <a:pt x="3722" y="0"/>
                    <a:pt x="3531"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3" name="Google Shape;59;p2"/>
            <p:cNvSpPr/>
            <p:nvPr/>
          </p:nvSpPr>
          <p:spPr>
            <a:xfrm>
              <a:off x="8472408" y="4569004"/>
              <a:ext cx="135800" cy="110456"/>
            </a:xfrm>
            <a:custGeom>
              <a:avLst/>
              <a:ahLst/>
              <a:rect l="l" t="t" r="r" b="b"/>
              <a:pathLst>
                <a:path w="4158" h="3382" extrusionOk="0">
                  <a:moveTo>
                    <a:pt x="3204" y="0"/>
                  </a:moveTo>
                  <a:cubicBezTo>
                    <a:pt x="3072" y="0"/>
                    <a:pt x="2943" y="37"/>
                    <a:pt x="2837" y="120"/>
                  </a:cubicBezTo>
                  <a:lnTo>
                    <a:pt x="518" y="1851"/>
                  </a:lnTo>
                  <a:cubicBezTo>
                    <a:pt x="125" y="2101"/>
                    <a:pt x="1" y="2583"/>
                    <a:pt x="215" y="2975"/>
                  </a:cubicBezTo>
                  <a:cubicBezTo>
                    <a:pt x="349" y="3208"/>
                    <a:pt x="660" y="3381"/>
                    <a:pt x="957" y="3381"/>
                  </a:cubicBezTo>
                  <a:cubicBezTo>
                    <a:pt x="1093" y="3381"/>
                    <a:pt x="1227" y="3345"/>
                    <a:pt x="1339" y="3261"/>
                  </a:cubicBezTo>
                  <a:lnTo>
                    <a:pt x="3658" y="1530"/>
                  </a:lnTo>
                  <a:cubicBezTo>
                    <a:pt x="4033" y="1280"/>
                    <a:pt x="4158" y="798"/>
                    <a:pt x="3944" y="424"/>
                  </a:cubicBezTo>
                  <a:cubicBezTo>
                    <a:pt x="3809" y="178"/>
                    <a:pt x="3496" y="0"/>
                    <a:pt x="3204"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4" name="Google Shape;60;p2"/>
            <p:cNvSpPr/>
            <p:nvPr/>
          </p:nvSpPr>
          <p:spPr>
            <a:xfrm>
              <a:off x="8715920" y="4510216"/>
              <a:ext cx="144847" cy="131489"/>
            </a:xfrm>
            <a:custGeom>
              <a:avLst/>
              <a:ahLst/>
              <a:rect l="l" t="t" r="r" b="b"/>
              <a:pathLst>
                <a:path w="4435" h="4026" extrusionOk="0">
                  <a:moveTo>
                    <a:pt x="3316" y="0"/>
                  </a:moveTo>
                  <a:cubicBezTo>
                    <a:pt x="3072" y="0"/>
                    <a:pt x="2833" y="118"/>
                    <a:pt x="2679" y="404"/>
                  </a:cubicBezTo>
                  <a:cubicBezTo>
                    <a:pt x="2233" y="1260"/>
                    <a:pt x="1555" y="1974"/>
                    <a:pt x="752" y="2473"/>
                  </a:cubicBezTo>
                  <a:cubicBezTo>
                    <a:pt x="1" y="2939"/>
                    <a:pt x="452" y="4026"/>
                    <a:pt x="1157" y="4026"/>
                  </a:cubicBezTo>
                  <a:cubicBezTo>
                    <a:pt x="1289" y="4026"/>
                    <a:pt x="1430" y="3988"/>
                    <a:pt x="1573" y="3901"/>
                  </a:cubicBezTo>
                  <a:cubicBezTo>
                    <a:pt x="2626" y="3241"/>
                    <a:pt x="3500" y="2331"/>
                    <a:pt x="4089" y="1242"/>
                  </a:cubicBezTo>
                  <a:cubicBezTo>
                    <a:pt x="4435" y="600"/>
                    <a:pt x="3865" y="0"/>
                    <a:pt x="3316"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5" name="Google Shape;61;p2"/>
            <p:cNvSpPr/>
            <p:nvPr/>
          </p:nvSpPr>
          <p:spPr>
            <a:xfrm>
              <a:off x="8772847" y="4659994"/>
              <a:ext cx="133547" cy="112024"/>
            </a:xfrm>
            <a:custGeom>
              <a:avLst/>
              <a:ahLst/>
              <a:rect l="l" t="t" r="r" b="b"/>
              <a:pathLst>
                <a:path w="4089" h="3430" extrusionOk="0">
                  <a:moveTo>
                    <a:pt x="2910" y="0"/>
                  </a:moveTo>
                  <a:cubicBezTo>
                    <a:pt x="2725" y="0"/>
                    <a:pt x="2534" y="72"/>
                    <a:pt x="2364" y="243"/>
                  </a:cubicBezTo>
                  <a:lnTo>
                    <a:pt x="579" y="2027"/>
                  </a:lnTo>
                  <a:cubicBezTo>
                    <a:pt x="1" y="2606"/>
                    <a:pt x="550" y="3429"/>
                    <a:pt x="1183" y="3429"/>
                  </a:cubicBezTo>
                  <a:cubicBezTo>
                    <a:pt x="1370" y="3429"/>
                    <a:pt x="1564" y="3357"/>
                    <a:pt x="1739" y="3187"/>
                  </a:cubicBezTo>
                  <a:lnTo>
                    <a:pt x="3523" y="1402"/>
                  </a:lnTo>
                  <a:cubicBezTo>
                    <a:pt x="4088" y="824"/>
                    <a:pt x="3536" y="0"/>
                    <a:pt x="2910"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6" name="Google Shape;62;p2"/>
            <p:cNvSpPr/>
            <p:nvPr/>
          </p:nvSpPr>
          <p:spPr>
            <a:xfrm>
              <a:off x="8325307" y="4735798"/>
              <a:ext cx="132992" cy="112546"/>
            </a:xfrm>
            <a:custGeom>
              <a:avLst/>
              <a:ahLst/>
              <a:rect l="l" t="t" r="r" b="b"/>
              <a:pathLst>
                <a:path w="4072" h="3446" extrusionOk="0">
                  <a:moveTo>
                    <a:pt x="2880" y="1"/>
                  </a:moveTo>
                  <a:cubicBezTo>
                    <a:pt x="2698" y="1"/>
                    <a:pt x="2511" y="72"/>
                    <a:pt x="2346" y="241"/>
                  </a:cubicBezTo>
                  <a:lnTo>
                    <a:pt x="579" y="2043"/>
                  </a:lnTo>
                  <a:cubicBezTo>
                    <a:pt x="0" y="2622"/>
                    <a:pt x="560" y="3445"/>
                    <a:pt x="1190" y="3445"/>
                  </a:cubicBezTo>
                  <a:cubicBezTo>
                    <a:pt x="1376" y="3445"/>
                    <a:pt x="1568" y="3374"/>
                    <a:pt x="1739" y="3203"/>
                  </a:cubicBezTo>
                  <a:lnTo>
                    <a:pt x="3505" y="1401"/>
                  </a:lnTo>
                  <a:cubicBezTo>
                    <a:pt x="4072" y="835"/>
                    <a:pt x="3505" y="1"/>
                    <a:pt x="2880"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627" name="Google Shape;63;p2"/>
          <p:cNvSpPr txBox="1">
            <a:spLocks noGrp="1"/>
          </p:cNvSpPr>
          <p:nvPr>
            <p:ph type="ctrTitle"/>
          </p:nvPr>
        </p:nvSpPr>
        <p:spPr>
          <a:xfrm>
            <a:off x="713188" y="1678950"/>
            <a:ext cx="7717500" cy="1167600"/>
          </a:xfrm>
          <a:prstGeom prst="rect"/>
        </p:spPr>
        <p:txBody>
          <a:bodyPr anchor="b" anchorCtr="0" bIns="91425" lIns="91425" rIns="91425" spcFirstLastPara="1" tIns="91425" wrap="square">
            <a:noAutofit/>
          </a:bodyPr>
          <a:lstStyle>
            <a:lvl1pPr algn="ctr" lvl="0">
              <a:spcBef>
                <a:spcPts val="0"/>
              </a:spcBef>
              <a:spcAft>
                <a:spcPts val="0"/>
              </a:spcAft>
              <a:buSzPts val="6800"/>
              <a:buFont typeface="Indie Flower"/>
              <a:buNone/>
              <a:defRPr sz="6800">
                <a:solidFill>
                  <a:srgbClr val="231F20"/>
                </a:solidFill>
                <a:latin typeface="Indie Flower"/>
                <a:ea typeface="Indie Flower"/>
                <a:cs typeface="Indie Flower"/>
                <a:sym typeface="Indie Flower"/>
              </a:defRPr>
            </a:lvl1pPr>
            <a:lvl2pPr algn="ctr" lvl="1">
              <a:spcBef>
                <a:spcPts val="0"/>
              </a:spcBef>
              <a:spcAft>
                <a:spcPts val="0"/>
              </a:spcAft>
              <a:buSzPts val="6800"/>
              <a:buFont typeface="Indie Flower"/>
              <a:buNone/>
              <a:defRPr sz="6800">
                <a:latin typeface="Indie Flower"/>
                <a:ea typeface="Indie Flower"/>
                <a:cs typeface="Indie Flower"/>
                <a:sym typeface="Indie Flower"/>
              </a:defRPr>
            </a:lvl2pPr>
            <a:lvl3pPr algn="ctr" lvl="2">
              <a:spcBef>
                <a:spcPts val="0"/>
              </a:spcBef>
              <a:spcAft>
                <a:spcPts val="0"/>
              </a:spcAft>
              <a:buSzPts val="6800"/>
              <a:buFont typeface="Indie Flower"/>
              <a:buNone/>
              <a:defRPr sz="6800">
                <a:latin typeface="Indie Flower"/>
                <a:ea typeface="Indie Flower"/>
                <a:cs typeface="Indie Flower"/>
                <a:sym typeface="Indie Flower"/>
              </a:defRPr>
            </a:lvl3pPr>
            <a:lvl4pPr algn="ctr" lvl="3">
              <a:spcBef>
                <a:spcPts val="0"/>
              </a:spcBef>
              <a:spcAft>
                <a:spcPts val="0"/>
              </a:spcAft>
              <a:buSzPts val="6800"/>
              <a:buFont typeface="Indie Flower"/>
              <a:buNone/>
              <a:defRPr sz="6800">
                <a:latin typeface="Indie Flower"/>
                <a:ea typeface="Indie Flower"/>
                <a:cs typeface="Indie Flower"/>
                <a:sym typeface="Indie Flower"/>
              </a:defRPr>
            </a:lvl4pPr>
            <a:lvl5pPr algn="ctr" lvl="4">
              <a:spcBef>
                <a:spcPts val="0"/>
              </a:spcBef>
              <a:spcAft>
                <a:spcPts val="0"/>
              </a:spcAft>
              <a:buSzPts val="6800"/>
              <a:buFont typeface="Indie Flower"/>
              <a:buNone/>
              <a:defRPr sz="6800">
                <a:latin typeface="Indie Flower"/>
                <a:ea typeface="Indie Flower"/>
                <a:cs typeface="Indie Flower"/>
                <a:sym typeface="Indie Flower"/>
              </a:defRPr>
            </a:lvl5pPr>
            <a:lvl6pPr algn="ctr" lvl="5">
              <a:spcBef>
                <a:spcPts val="0"/>
              </a:spcBef>
              <a:spcAft>
                <a:spcPts val="0"/>
              </a:spcAft>
              <a:buSzPts val="6800"/>
              <a:buFont typeface="Indie Flower"/>
              <a:buNone/>
              <a:defRPr sz="6800">
                <a:latin typeface="Indie Flower"/>
                <a:ea typeface="Indie Flower"/>
                <a:cs typeface="Indie Flower"/>
                <a:sym typeface="Indie Flower"/>
              </a:defRPr>
            </a:lvl6pPr>
            <a:lvl7pPr algn="ctr" lvl="6">
              <a:spcBef>
                <a:spcPts val="0"/>
              </a:spcBef>
              <a:spcAft>
                <a:spcPts val="0"/>
              </a:spcAft>
              <a:buSzPts val="6800"/>
              <a:buFont typeface="Indie Flower"/>
              <a:buNone/>
              <a:defRPr sz="6800">
                <a:latin typeface="Indie Flower"/>
                <a:ea typeface="Indie Flower"/>
                <a:cs typeface="Indie Flower"/>
                <a:sym typeface="Indie Flower"/>
              </a:defRPr>
            </a:lvl7pPr>
            <a:lvl8pPr algn="ctr" lvl="7">
              <a:spcBef>
                <a:spcPts val="0"/>
              </a:spcBef>
              <a:spcAft>
                <a:spcPts val="0"/>
              </a:spcAft>
              <a:buSzPts val="6800"/>
              <a:buFont typeface="Indie Flower"/>
              <a:buNone/>
              <a:defRPr sz="6800">
                <a:latin typeface="Indie Flower"/>
                <a:ea typeface="Indie Flower"/>
                <a:cs typeface="Indie Flower"/>
                <a:sym typeface="Indie Flower"/>
              </a:defRPr>
            </a:lvl8pPr>
            <a:lvl9pPr algn="ctr" lvl="8">
              <a:spcBef>
                <a:spcPts val="0"/>
              </a:spcBef>
              <a:spcAft>
                <a:spcPts val="0"/>
              </a:spcAft>
              <a:buSzPts val="6800"/>
              <a:buFont typeface="Indie Flower"/>
              <a:buNone/>
              <a:defRPr sz="6800">
                <a:latin typeface="Indie Flower"/>
                <a:ea typeface="Indie Flower"/>
                <a:cs typeface="Indie Flower"/>
                <a:sym typeface="Indie Flower"/>
              </a:defRPr>
            </a:lvl9pPr>
          </a:lstStyle>
          <a:p/>
        </p:txBody>
      </p:sp>
      <p:sp>
        <p:nvSpPr>
          <p:cNvPr id="1048628" name="Google Shape;64;p2"/>
          <p:cNvSpPr txBox="1">
            <a:spLocks noGrp="1"/>
          </p:cNvSpPr>
          <p:nvPr>
            <p:ph type="subTitle" idx="1"/>
          </p:nvPr>
        </p:nvSpPr>
        <p:spPr>
          <a:xfrm>
            <a:off x="713313" y="2894191"/>
            <a:ext cx="7717500" cy="413700"/>
          </a:xfrm>
          <a:prstGeom prst="rect"/>
          <a:noFill/>
          <a:ln>
            <a:noFill/>
          </a:ln>
        </p:spPr>
        <p:txBody>
          <a:bodyPr anchor="ctr" anchorCtr="0" bIns="91425" lIns="91425" rIns="91425" spcFirstLastPara="1" tIns="91425" wrap="square">
            <a:noAutofit/>
          </a:bodyPr>
          <a:lstStyle>
            <a:lvl1pPr algn="ctr" lvl="0">
              <a:lnSpc>
                <a:spcPct val="100000"/>
              </a:lnSpc>
              <a:spcBef>
                <a:spcPts val="0"/>
              </a:spcBef>
              <a:spcAft>
                <a:spcPts val="0"/>
              </a:spcAft>
              <a:buClr>
                <a:srgbClr val="231F20"/>
              </a:buClr>
              <a:buSzPts val="2800"/>
              <a:buNone/>
              <a:defRPr sz="1600">
                <a:solidFill>
                  <a:srgbClr val="231F20"/>
                </a:solidFill>
                <a:latin typeface="Open Sans"/>
                <a:ea typeface="Open Sans"/>
                <a:cs typeface="Open Sans"/>
                <a:sym typeface="Open Sans"/>
              </a:defRPr>
            </a:lvl1pPr>
            <a:lvl2pPr algn="ctr" lvl="1">
              <a:lnSpc>
                <a:spcPct val="100000"/>
              </a:lnSpc>
              <a:spcBef>
                <a:spcPts val="0"/>
              </a:spcBef>
              <a:spcAft>
                <a:spcPts val="0"/>
              </a:spcAft>
              <a:buClr>
                <a:srgbClr val="231F20"/>
              </a:buClr>
              <a:buSzPts val="2800"/>
              <a:buNone/>
              <a:defRPr sz="2800">
                <a:solidFill>
                  <a:srgbClr val="231F20"/>
                </a:solidFill>
              </a:defRPr>
            </a:lvl2pPr>
            <a:lvl3pPr algn="ctr" lvl="2">
              <a:lnSpc>
                <a:spcPct val="100000"/>
              </a:lnSpc>
              <a:spcBef>
                <a:spcPts val="0"/>
              </a:spcBef>
              <a:spcAft>
                <a:spcPts val="0"/>
              </a:spcAft>
              <a:buClr>
                <a:srgbClr val="231F20"/>
              </a:buClr>
              <a:buSzPts val="2800"/>
              <a:buNone/>
              <a:defRPr sz="2800">
                <a:solidFill>
                  <a:srgbClr val="231F20"/>
                </a:solidFill>
              </a:defRPr>
            </a:lvl3pPr>
            <a:lvl4pPr algn="ctr" lvl="3">
              <a:lnSpc>
                <a:spcPct val="100000"/>
              </a:lnSpc>
              <a:spcBef>
                <a:spcPts val="0"/>
              </a:spcBef>
              <a:spcAft>
                <a:spcPts val="0"/>
              </a:spcAft>
              <a:buClr>
                <a:srgbClr val="231F20"/>
              </a:buClr>
              <a:buSzPts val="2800"/>
              <a:buNone/>
              <a:defRPr sz="2800">
                <a:solidFill>
                  <a:srgbClr val="231F20"/>
                </a:solidFill>
              </a:defRPr>
            </a:lvl4pPr>
            <a:lvl5pPr algn="ctr" lvl="4">
              <a:lnSpc>
                <a:spcPct val="100000"/>
              </a:lnSpc>
              <a:spcBef>
                <a:spcPts val="0"/>
              </a:spcBef>
              <a:spcAft>
                <a:spcPts val="0"/>
              </a:spcAft>
              <a:buClr>
                <a:srgbClr val="231F20"/>
              </a:buClr>
              <a:buSzPts val="2800"/>
              <a:buNone/>
              <a:defRPr sz="2800">
                <a:solidFill>
                  <a:srgbClr val="231F20"/>
                </a:solidFill>
              </a:defRPr>
            </a:lvl5pPr>
            <a:lvl6pPr algn="ctr" lvl="5">
              <a:lnSpc>
                <a:spcPct val="100000"/>
              </a:lnSpc>
              <a:spcBef>
                <a:spcPts val="0"/>
              </a:spcBef>
              <a:spcAft>
                <a:spcPts val="0"/>
              </a:spcAft>
              <a:buClr>
                <a:srgbClr val="231F20"/>
              </a:buClr>
              <a:buSzPts val="2800"/>
              <a:buNone/>
              <a:defRPr sz="2800">
                <a:solidFill>
                  <a:srgbClr val="231F20"/>
                </a:solidFill>
              </a:defRPr>
            </a:lvl6pPr>
            <a:lvl7pPr algn="ctr" lvl="6">
              <a:lnSpc>
                <a:spcPct val="100000"/>
              </a:lnSpc>
              <a:spcBef>
                <a:spcPts val="0"/>
              </a:spcBef>
              <a:spcAft>
                <a:spcPts val="0"/>
              </a:spcAft>
              <a:buClr>
                <a:srgbClr val="231F20"/>
              </a:buClr>
              <a:buSzPts val="2800"/>
              <a:buNone/>
              <a:defRPr sz="2800">
                <a:solidFill>
                  <a:srgbClr val="231F20"/>
                </a:solidFill>
              </a:defRPr>
            </a:lvl7pPr>
            <a:lvl8pPr algn="ctr" lvl="7">
              <a:lnSpc>
                <a:spcPct val="100000"/>
              </a:lnSpc>
              <a:spcBef>
                <a:spcPts val="0"/>
              </a:spcBef>
              <a:spcAft>
                <a:spcPts val="0"/>
              </a:spcAft>
              <a:buClr>
                <a:srgbClr val="231F20"/>
              </a:buClr>
              <a:buSzPts val="2800"/>
              <a:buNone/>
              <a:defRPr sz="2800">
                <a:solidFill>
                  <a:srgbClr val="231F20"/>
                </a:solidFill>
              </a:defRPr>
            </a:lvl8pPr>
            <a:lvl9pPr algn="ctr" lvl="8">
              <a:lnSpc>
                <a:spcPct val="100000"/>
              </a:lnSpc>
              <a:spcBef>
                <a:spcPts val="0"/>
              </a:spcBef>
              <a:spcAft>
                <a:spcPts val="0"/>
              </a:spcAft>
              <a:buClr>
                <a:srgbClr val="231F20"/>
              </a:buClr>
              <a:buSzPts val="2800"/>
              <a:buNone/>
              <a:defRPr sz="2800">
                <a:solidFill>
                  <a:srgbClr val="231F20"/>
                </a:solidFill>
              </a:defRPr>
            </a:lvl9pPr>
          </a:lstStyle>
          <a:p/>
        </p:txBody>
      </p:sp>
      <p:sp>
        <p:nvSpPr>
          <p:cNvPr id="1048629" name="Google Shape;65;p2"/>
          <p:cNvSpPr/>
          <p:nvPr/>
        </p:nvSpPr>
        <p:spPr>
          <a:xfrm>
            <a:off x="818700" y="4389929"/>
            <a:ext cx="46051" cy="35599"/>
          </a:xfrm>
          <a:custGeom>
            <a:avLst/>
            <a:ahLst/>
            <a:rect l="l" t="t" r="r" b="b"/>
            <a:pathLst>
              <a:path w="1410" h="1090" extrusionOk="0">
                <a:moveTo>
                  <a:pt x="714" y="1"/>
                </a:moveTo>
                <a:cubicBezTo>
                  <a:pt x="0" y="1"/>
                  <a:pt x="0" y="1089"/>
                  <a:pt x="714" y="1089"/>
                </a:cubicBezTo>
                <a:cubicBezTo>
                  <a:pt x="1410" y="1089"/>
                  <a:pt x="1410" y="1"/>
                  <a:pt x="71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0" name="Google Shape;66;p2"/>
          <p:cNvSpPr/>
          <p:nvPr/>
        </p:nvSpPr>
        <p:spPr>
          <a:xfrm>
            <a:off x="8661215" y="3429594"/>
            <a:ext cx="46638" cy="36155"/>
          </a:xfrm>
          <a:custGeom>
            <a:avLst/>
            <a:ahLst/>
            <a:rect l="l" t="t" r="r" b="b"/>
            <a:pathLst>
              <a:path w="1428" h="1107" extrusionOk="0">
                <a:moveTo>
                  <a:pt x="714" y="0"/>
                </a:moveTo>
                <a:cubicBezTo>
                  <a:pt x="1" y="0"/>
                  <a:pt x="1" y="1106"/>
                  <a:pt x="714" y="1106"/>
                </a:cubicBezTo>
                <a:cubicBezTo>
                  <a:pt x="1410" y="1106"/>
                  <a:pt x="1428" y="0"/>
                  <a:pt x="714"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1" name="Google Shape;67;p2"/>
          <p:cNvSpPr/>
          <p:nvPr/>
        </p:nvSpPr>
        <p:spPr>
          <a:xfrm>
            <a:off x="5456714" y="567174"/>
            <a:ext cx="92101" cy="71689"/>
          </a:xfrm>
          <a:custGeom>
            <a:avLst/>
            <a:ahLst/>
            <a:rect l="l" t="t" r="r" b="b"/>
            <a:pathLst>
              <a:path w="2820" h="2195" extrusionOk="0">
                <a:moveTo>
                  <a:pt x="1410" y="0"/>
                </a:moveTo>
                <a:cubicBezTo>
                  <a:pt x="1" y="0"/>
                  <a:pt x="1" y="2195"/>
                  <a:pt x="1410" y="2195"/>
                </a:cubicBezTo>
                <a:cubicBezTo>
                  <a:pt x="2820" y="2195"/>
                  <a:pt x="2820" y="0"/>
                  <a:pt x="1410"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2" name="Google Shape;68;p2"/>
          <p:cNvSpPr/>
          <p:nvPr/>
        </p:nvSpPr>
        <p:spPr>
          <a:xfrm>
            <a:off x="2425311" y="567174"/>
            <a:ext cx="92101" cy="71689"/>
          </a:xfrm>
          <a:custGeom>
            <a:avLst/>
            <a:ahLst/>
            <a:rect l="l" t="t" r="r" b="b"/>
            <a:pathLst>
              <a:path w="2820" h="2195" extrusionOk="0">
                <a:moveTo>
                  <a:pt x="1410" y="0"/>
                </a:moveTo>
                <a:cubicBezTo>
                  <a:pt x="0" y="0"/>
                  <a:pt x="0" y="2195"/>
                  <a:pt x="1410" y="2195"/>
                </a:cubicBezTo>
                <a:cubicBezTo>
                  <a:pt x="2819" y="2195"/>
                  <a:pt x="2819" y="0"/>
                  <a:pt x="1410"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3" name="Google Shape;69;p2"/>
          <p:cNvSpPr/>
          <p:nvPr/>
        </p:nvSpPr>
        <p:spPr>
          <a:xfrm>
            <a:off x="1469614" y="4652744"/>
            <a:ext cx="92101" cy="71133"/>
          </a:xfrm>
          <a:custGeom>
            <a:avLst/>
            <a:ahLst/>
            <a:rect l="l" t="t" r="r" b="b"/>
            <a:pathLst>
              <a:path w="2820" h="2178" extrusionOk="0">
                <a:moveTo>
                  <a:pt x="1410" y="1"/>
                </a:moveTo>
                <a:cubicBezTo>
                  <a:pt x="0" y="1"/>
                  <a:pt x="0" y="2178"/>
                  <a:pt x="1410" y="2178"/>
                </a:cubicBezTo>
                <a:cubicBezTo>
                  <a:pt x="2820" y="2178"/>
                  <a:pt x="2820" y="1"/>
                  <a:pt x="1410"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4" name="Google Shape;70;p2"/>
          <p:cNvSpPr/>
          <p:nvPr/>
        </p:nvSpPr>
        <p:spPr>
          <a:xfrm>
            <a:off x="3276691" y="4427814"/>
            <a:ext cx="71133" cy="90370"/>
          </a:xfrm>
          <a:custGeom>
            <a:avLst/>
            <a:ahLst/>
            <a:rect l="l" t="t" r="r" b="b"/>
            <a:pathLst>
              <a:path w="2178" h="2767" extrusionOk="0">
                <a:moveTo>
                  <a:pt x="1089" y="0"/>
                </a:moveTo>
                <a:cubicBezTo>
                  <a:pt x="482" y="18"/>
                  <a:pt x="0" y="500"/>
                  <a:pt x="0" y="1089"/>
                </a:cubicBezTo>
                <a:lnTo>
                  <a:pt x="0" y="1678"/>
                </a:lnTo>
                <a:cubicBezTo>
                  <a:pt x="0" y="2267"/>
                  <a:pt x="482" y="2766"/>
                  <a:pt x="1089" y="2766"/>
                </a:cubicBezTo>
                <a:cubicBezTo>
                  <a:pt x="1696" y="2766"/>
                  <a:pt x="2177" y="2267"/>
                  <a:pt x="2177" y="1678"/>
                </a:cubicBezTo>
                <a:lnTo>
                  <a:pt x="2177" y="1089"/>
                </a:lnTo>
                <a:cubicBezTo>
                  <a:pt x="2159" y="500"/>
                  <a:pt x="1678" y="18"/>
                  <a:pt x="108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5" name="Google Shape;71;p2"/>
          <p:cNvSpPr/>
          <p:nvPr/>
        </p:nvSpPr>
        <p:spPr>
          <a:xfrm>
            <a:off x="8013208" y="613780"/>
            <a:ext cx="69370" cy="53660"/>
          </a:xfrm>
          <a:custGeom>
            <a:avLst/>
            <a:ahLst/>
            <a:rect l="l" t="t" r="r" b="b"/>
            <a:pathLst>
              <a:path w="2124" h="1643" extrusionOk="0">
                <a:moveTo>
                  <a:pt x="1071" y="1"/>
                </a:moveTo>
                <a:cubicBezTo>
                  <a:pt x="18" y="1"/>
                  <a:pt x="1" y="1642"/>
                  <a:pt x="1071" y="1642"/>
                </a:cubicBezTo>
                <a:cubicBezTo>
                  <a:pt x="2124" y="1642"/>
                  <a:pt x="2124" y="1"/>
                  <a:pt x="1071"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6" name="Google Shape;72;p2"/>
          <p:cNvSpPr/>
          <p:nvPr/>
        </p:nvSpPr>
        <p:spPr>
          <a:xfrm>
            <a:off x="8488738" y="1503046"/>
            <a:ext cx="92101" cy="71689"/>
          </a:xfrm>
          <a:custGeom>
            <a:avLst/>
            <a:ah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7" name="Google Shape;73;p2"/>
          <p:cNvSpPr/>
          <p:nvPr/>
        </p:nvSpPr>
        <p:spPr>
          <a:xfrm>
            <a:off x="3230086" y="885348"/>
            <a:ext cx="92101" cy="71689"/>
          </a:xfrm>
          <a:custGeom>
            <a:avLst/>
            <a:ah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rgbClr val="CAEAEF"/>
        </a:solidFill>
      </p:bgPr>
    </p:bg>
    <p:spTree>
      <p:nvGrpSpPr>
        <p:cNvPr id="128" name="Shape 460"/>
        <p:cNvGrpSpPr/>
        <p:nvPr/>
      </p:nvGrpSpPr>
      <p:grpSpPr>
        <a:xfrm>
          <a:off x="0" y="0"/>
          <a:ext cx="0" cy="0"/>
          <a:chOff x="0" y="0"/>
          <a:chExt cx="0" cy="0"/>
        </a:xfrm>
      </p:grpSpPr>
      <p:sp>
        <p:nvSpPr>
          <p:cNvPr id="1049084" name="Google Shape;461;p17"/>
          <p:cNvSpPr/>
          <p:nvPr/>
        </p:nvSpPr>
        <p:spPr>
          <a:xfrm rot="2120696">
            <a:off x="6499084" y="3836097"/>
            <a:ext cx="2264167" cy="2569179"/>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85" name="Google Shape;462;p17"/>
          <p:cNvSpPr/>
          <p:nvPr/>
        </p:nvSpPr>
        <p:spPr>
          <a:xfrm rot="-1840968" flipH="1">
            <a:off x="5447744" y="3401824"/>
            <a:ext cx="7815015" cy="2045703"/>
          </a:xfrm>
          <a:custGeom>
            <a:avLst/>
            <a:ahLst/>
            <a:rect l="l" t="t" r="r" b="b"/>
            <a:pathLst>
              <a:path w="369334" h="96679" extrusionOk="0">
                <a:moveTo>
                  <a:pt x="263831" y="0"/>
                </a:moveTo>
                <a:cubicBezTo>
                  <a:pt x="244577" y="0"/>
                  <a:pt x="228205" y="8705"/>
                  <a:pt x="210095" y="8705"/>
                </a:cubicBezTo>
                <a:cubicBezTo>
                  <a:pt x="203509" y="8705"/>
                  <a:pt x="196694" y="7554"/>
                  <a:pt x="189426" y="4415"/>
                </a:cubicBezTo>
                <a:cubicBezTo>
                  <a:pt x="184718" y="2378"/>
                  <a:pt x="179930" y="1495"/>
                  <a:pt x="175058" y="1495"/>
                </a:cubicBezTo>
                <a:cubicBezTo>
                  <a:pt x="143264" y="1495"/>
                  <a:pt x="107921" y="39109"/>
                  <a:pt x="67883" y="39109"/>
                </a:cubicBezTo>
                <a:cubicBezTo>
                  <a:pt x="62780" y="39109"/>
                  <a:pt x="57600" y="38498"/>
                  <a:pt x="52341" y="37120"/>
                </a:cubicBezTo>
                <a:cubicBezTo>
                  <a:pt x="47790" y="35927"/>
                  <a:pt x="43651" y="35382"/>
                  <a:pt x="39889" y="35382"/>
                </a:cubicBezTo>
                <a:cubicBezTo>
                  <a:pt x="1" y="35382"/>
                  <a:pt x="2400" y="96679"/>
                  <a:pt x="2400" y="96679"/>
                </a:cubicBezTo>
                <a:lnTo>
                  <a:pt x="367639" y="95572"/>
                </a:lnTo>
                <a:lnTo>
                  <a:pt x="369334" y="74233"/>
                </a:lnTo>
                <a:cubicBezTo>
                  <a:pt x="369334" y="74233"/>
                  <a:pt x="351152" y="46826"/>
                  <a:pt x="303031" y="13461"/>
                </a:cubicBezTo>
                <a:cubicBezTo>
                  <a:pt x="288221" y="3196"/>
                  <a:pt x="275497" y="0"/>
                  <a:pt x="263831" y="0"/>
                </a:cubicBezTo>
                <a:close/>
              </a:path>
            </a:pathLst>
          </a:custGeom>
          <a:solidFill>
            <a:srgbClr val="FFF6A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29" name="Google Shape;463;p17"/>
          <p:cNvGrpSpPr/>
          <p:nvPr/>
        </p:nvGrpSpPr>
        <p:grpSpPr>
          <a:xfrm flipH="1">
            <a:off x="8632599" y="3043361"/>
            <a:ext cx="664892" cy="682431"/>
            <a:chOff x="4007590" y="88411"/>
            <a:chExt cx="664892" cy="682431"/>
          </a:xfrm>
        </p:grpSpPr>
        <p:sp>
          <p:nvSpPr>
            <p:cNvPr id="1049086" name="Google Shape;464;p17"/>
            <p:cNvSpPr/>
            <p:nvPr/>
          </p:nvSpPr>
          <p:spPr>
            <a:xfrm>
              <a:off x="4200839" y="262685"/>
              <a:ext cx="122573" cy="134625"/>
            </a:xfrm>
            <a:custGeom>
              <a:avLst/>
              <a:ahLst/>
              <a:rect l="l" t="t" r="r" b="b"/>
              <a:pathLst>
                <a:path w="3753" h="4122" extrusionOk="0">
                  <a:moveTo>
                    <a:pt x="2979" y="0"/>
                  </a:moveTo>
                  <a:cubicBezTo>
                    <a:pt x="2811" y="0"/>
                    <a:pt x="2641" y="71"/>
                    <a:pt x="2519" y="241"/>
                  </a:cubicBezTo>
                  <a:lnTo>
                    <a:pt x="288" y="3328"/>
                  </a:lnTo>
                  <a:cubicBezTo>
                    <a:pt x="0" y="3729"/>
                    <a:pt x="381" y="4121"/>
                    <a:pt x="775" y="4121"/>
                  </a:cubicBezTo>
                  <a:cubicBezTo>
                    <a:pt x="942" y="4121"/>
                    <a:pt x="1112" y="4051"/>
                    <a:pt x="1234" y="3881"/>
                  </a:cubicBezTo>
                  <a:lnTo>
                    <a:pt x="3464" y="776"/>
                  </a:lnTo>
                  <a:cubicBezTo>
                    <a:pt x="3752" y="388"/>
                    <a:pt x="3373" y="0"/>
                    <a:pt x="297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87" name="Google Shape;465;p17"/>
            <p:cNvSpPr/>
            <p:nvPr/>
          </p:nvSpPr>
          <p:spPr>
            <a:xfrm>
              <a:off x="4549942" y="350703"/>
              <a:ext cx="122540" cy="134723"/>
            </a:xfrm>
            <a:custGeom>
              <a:avLst/>
              <a:ahLst/>
              <a:rect l="l" t="t" r="r" b="b"/>
              <a:pathLst>
                <a:path w="3752" h="4125" extrusionOk="0">
                  <a:moveTo>
                    <a:pt x="2976" y="0"/>
                  </a:moveTo>
                  <a:cubicBezTo>
                    <a:pt x="2809" y="0"/>
                    <a:pt x="2640" y="71"/>
                    <a:pt x="2517" y="240"/>
                  </a:cubicBezTo>
                  <a:lnTo>
                    <a:pt x="287" y="3345"/>
                  </a:lnTo>
                  <a:cubicBezTo>
                    <a:pt x="1" y="3743"/>
                    <a:pt x="375" y="4124"/>
                    <a:pt x="766" y="4124"/>
                  </a:cubicBezTo>
                  <a:cubicBezTo>
                    <a:pt x="936" y="4124"/>
                    <a:pt x="1109" y="4053"/>
                    <a:pt x="1233" y="3880"/>
                  </a:cubicBezTo>
                  <a:lnTo>
                    <a:pt x="3463" y="794"/>
                  </a:lnTo>
                  <a:cubicBezTo>
                    <a:pt x="3751" y="392"/>
                    <a:pt x="3371" y="0"/>
                    <a:pt x="2976"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88" name="Google Shape;466;p17"/>
            <p:cNvSpPr/>
            <p:nvPr/>
          </p:nvSpPr>
          <p:spPr>
            <a:xfrm>
              <a:off x="4241696" y="379999"/>
              <a:ext cx="116857" cy="142430"/>
            </a:xfrm>
            <a:custGeom>
              <a:avLst/>
              <a:ahLst/>
              <a:rect l="l" t="t" r="r" b="b"/>
              <a:pathLst>
                <a:path w="3578" h="4361" extrusionOk="0">
                  <a:moveTo>
                    <a:pt x="2827" y="1"/>
                  </a:moveTo>
                  <a:cubicBezTo>
                    <a:pt x="2666" y="1"/>
                    <a:pt x="2508" y="80"/>
                    <a:pt x="2410" y="271"/>
                  </a:cubicBezTo>
                  <a:cubicBezTo>
                    <a:pt x="1839" y="1395"/>
                    <a:pt x="1143" y="2430"/>
                    <a:pt x="340" y="3394"/>
                  </a:cubicBezTo>
                  <a:cubicBezTo>
                    <a:pt x="0" y="3815"/>
                    <a:pt x="364" y="4360"/>
                    <a:pt x="762" y="4360"/>
                  </a:cubicBezTo>
                  <a:cubicBezTo>
                    <a:pt x="886" y="4360"/>
                    <a:pt x="1014" y="4307"/>
                    <a:pt x="1125" y="4179"/>
                  </a:cubicBezTo>
                  <a:cubicBezTo>
                    <a:pt x="1981" y="3144"/>
                    <a:pt x="2731" y="2020"/>
                    <a:pt x="3355" y="824"/>
                  </a:cubicBezTo>
                  <a:cubicBezTo>
                    <a:pt x="3578" y="404"/>
                    <a:pt x="3192" y="1"/>
                    <a:pt x="2827"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89" name="Google Shape;467;p17"/>
            <p:cNvSpPr/>
            <p:nvPr/>
          </p:nvSpPr>
          <p:spPr>
            <a:xfrm>
              <a:off x="4007590" y="445875"/>
              <a:ext cx="165684" cy="160753"/>
            </a:xfrm>
            <a:custGeom>
              <a:avLst/>
              <a:ahLst/>
              <a:rect l="l" t="t" r="r" b="b"/>
              <a:pathLst>
                <a:path w="5073" h="4922" extrusionOk="0">
                  <a:moveTo>
                    <a:pt x="3814" y="1"/>
                  </a:moveTo>
                  <a:cubicBezTo>
                    <a:pt x="3634" y="1"/>
                    <a:pt x="3449" y="60"/>
                    <a:pt x="3279" y="199"/>
                  </a:cubicBezTo>
                  <a:cubicBezTo>
                    <a:pt x="2119" y="1198"/>
                    <a:pt x="1138" y="2376"/>
                    <a:pt x="371" y="3696"/>
                  </a:cubicBezTo>
                  <a:cubicBezTo>
                    <a:pt x="1" y="4326"/>
                    <a:pt x="570" y="4921"/>
                    <a:pt x="1127" y="4921"/>
                  </a:cubicBezTo>
                  <a:cubicBezTo>
                    <a:pt x="1375" y="4921"/>
                    <a:pt x="1621" y="4803"/>
                    <a:pt x="1780" y="4517"/>
                  </a:cubicBezTo>
                  <a:cubicBezTo>
                    <a:pt x="2476" y="3322"/>
                    <a:pt x="3386" y="2251"/>
                    <a:pt x="4439" y="1359"/>
                  </a:cubicBezTo>
                  <a:cubicBezTo>
                    <a:pt x="5072" y="824"/>
                    <a:pt x="4484" y="1"/>
                    <a:pt x="381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90" name="Google Shape;468;p17"/>
            <p:cNvSpPr/>
            <p:nvPr/>
          </p:nvSpPr>
          <p:spPr>
            <a:xfrm>
              <a:off x="4086104" y="271209"/>
              <a:ext cx="105524" cy="110587"/>
            </a:xfrm>
            <a:custGeom>
              <a:avLst/>
              <a:ahLst/>
              <a:rect l="l" t="t" r="r" b="b"/>
              <a:pathLst>
                <a:path w="3231" h="3386" extrusionOk="0">
                  <a:moveTo>
                    <a:pt x="2254" y="1"/>
                  </a:moveTo>
                  <a:cubicBezTo>
                    <a:pt x="1976" y="1"/>
                    <a:pt x="1709" y="140"/>
                    <a:pt x="1553" y="391"/>
                  </a:cubicBezTo>
                  <a:lnTo>
                    <a:pt x="251" y="2175"/>
                  </a:lnTo>
                  <a:cubicBezTo>
                    <a:pt x="1" y="2532"/>
                    <a:pt x="197" y="3085"/>
                    <a:pt x="554" y="3281"/>
                  </a:cubicBezTo>
                  <a:cubicBezTo>
                    <a:pt x="684" y="3352"/>
                    <a:pt x="823" y="3386"/>
                    <a:pt x="960" y="3386"/>
                  </a:cubicBezTo>
                  <a:cubicBezTo>
                    <a:pt x="1237" y="3386"/>
                    <a:pt x="1505" y="3247"/>
                    <a:pt x="1660" y="2996"/>
                  </a:cubicBezTo>
                  <a:lnTo>
                    <a:pt x="2963" y="1211"/>
                  </a:lnTo>
                  <a:cubicBezTo>
                    <a:pt x="3230" y="872"/>
                    <a:pt x="3016" y="319"/>
                    <a:pt x="2659" y="105"/>
                  </a:cubicBezTo>
                  <a:cubicBezTo>
                    <a:pt x="2530" y="34"/>
                    <a:pt x="2391" y="1"/>
                    <a:pt x="225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91" name="Google Shape;469;p17"/>
            <p:cNvSpPr/>
            <p:nvPr/>
          </p:nvSpPr>
          <p:spPr>
            <a:xfrm>
              <a:off x="4343432" y="100920"/>
              <a:ext cx="149877" cy="157487"/>
            </a:xfrm>
            <a:custGeom>
              <a:avLst/>
              <a:ahLst/>
              <a:rect l="l" t="t" r="r" b="b"/>
              <a:pathLst>
                <a:path w="4589" h="4822" extrusionOk="0">
                  <a:moveTo>
                    <a:pt x="3512" y="0"/>
                  </a:moveTo>
                  <a:cubicBezTo>
                    <a:pt x="3373" y="0"/>
                    <a:pt x="3226" y="49"/>
                    <a:pt x="3077" y="163"/>
                  </a:cubicBezTo>
                  <a:cubicBezTo>
                    <a:pt x="1864" y="1037"/>
                    <a:pt x="918" y="2214"/>
                    <a:pt x="294" y="3571"/>
                  </a:cubicBezTo>
                  <a:cubicBezTo>
                    <a:pt x="1" y="4230"/>
                    <a:pt x="568" y="4822"/>
                    <a:pt x="1093" y="4822"/>
                  </a:cubicBezTo>
                  <a:cubicBezTo>
                    <a:pt x="1335" y="4822"/>
                    <a:pt x="1568" y="4696"/>
                    <a:pt x="1703" y="4391"/>
                  </a:cubicBezTo>
                  <a:cubicBezTo>
                    <a:pt x="2185" y="3285"/>
                    <a:pt x="2935" y="2322"/>
                    <a:pt x="3898" y="1572"/>
                  </a:cubicBezTo>
                  <a:cubicBezTo>
                    <a:pt x="4588" y="1058"/>
                    <a:pt x="4154" y="0"/>
                    <a:pt x="3512"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92" name="Google Shape;470;p17"/>
            <p:cNvSpPr/>
            <p:nvPr/>
          </p:nvSpPr>
          <p:spPr>
            <a:xfrm>
              <a:off x="4115662" y="602969"/>
              <a:ext cx="140079" cy="144782"/>
            </a:xfrm>
            <a:custGeom>
              <a:avLst/>
              <a:ahLst/>
              <a:rect l="l" t="t" r="r" b="b"/>
              <a:pathLst>
                <a:path w="4289" h="4433" extrusionOk="0">
                  <a:moveTo>
                    <a:pt x="3392" y="1"/>
                  </a:moveTo>
                  <a:cubicBezTo>
                    <a:pt x="3178" y="1"/>
                    <a:pt x="2960" y="92"/>
                    <a:pt x="2771" y="242"/>
                  </a:cubicBezTo>
                  <a:cubicBezTo>
                    <a:pt x="1772" y="1045"/>
                    <a:pt x="934" y="2044"/>
                    <a:pt x="345" y="3204"/>
                  </a:cubicBezTo>
                  <a:cubicBezTo>
                    <a:pt x="0" y="3844"/>
                    <a:pt x="572" y="4433"/>
                    <a:pt x="1118" y="4433"/>
                  </a:cubicBezTo>
                  <a:cubicBezTo>
                    <a:pt x="1364" y="4433"/>
                    <a:pt x="1605" y="4313"/>
                    <a:pt x="1754" y="4025"/>
                  </a:cubicBezTo>
                  <a:cubicBezTo>
                    <a:pt x="2290" y="3008"/>
                    <a:pt x="3039" y="2098"/>
                    <a:pt x="3931" y="1384"/>
                  </a:cubicBezTo>
                  <a:cubicBezTo>
                    <a:pt x="4288" y="1117"/>
                    <a:pt x="4217" y="528"/>
                    <a:pt x="3931" y="242"/>
                  </a:cubicBezTo>
                  <a:cubicBezTo>
                    <a:pt x="3771" y="74"/>
                    <a:pt x="3583" y="1"/>
                    <a:pt x="339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93" name="Google Shape;471;p17"/>
            <p:cNvSpPr/>
            <p:nvPr/>
          </p:nvSpPr>
          <p:spPr>
            <a:xfrm>
              <a:off x="4323379" y="471415"/>
              <a:ext cx="138936" cy="143149"/>
            </a:xfrm>
            <a:custGeom>
              <a:avLst/>
              <a:ahLst/>
              <a:rect l="l" t="t" r="r" b="b"/>
              <a:pathLst>
                <a:path w="4254" h="4383" extrusionOk="0">
                  <a:moveTo>
                    <a:pt x="3087" y="0"/>
                  </a:moveTo>
                  <a:cubicBezTo>
                    <a:pt x="2835" y="0"/>
                    <a:pt x="2583" y="107"/>
                    <a:pt x="2407" y="363"/>
                  </a:cubicBezTo>
                  <a:lnTo>
                    <a:pt x="426" y="3200"/>
                  </a:lnTo>
                  <a:cubicBezTo>
                    <a:pt x="1" y="3800"/>
                    <a:pt x="566" y="4383"/>
                    <a:pt x="1151" y="4383"/>
                  </a:cubicBezTo>
                  <a:cubicBezTo>
                    <a:pt x="1401" y="4383"/>
                    <a:pt x="1654" y="4277"/>
                    <a:pt x="1836" y="4020"/>
                  </a:cubicBezTo>
                  <a:lnTo>
                    <a:pt x="3816" y="1184"/>
                  </a:lnTo>
                  <a:cubicBezTo>
                    <a:pt x="4254" y="583"/>
                    <a:pt x="3675" y="0"/>
                    <a:pt x="3087"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94" name="Google Shape;472;p17"/>
            <p:cNvSpPr/>
            <p:nvPr/>
          </p:nvSpPr>
          <p:spPr>
            <a:xfrm>
              <a:off x="4409699" y="627595"/>
              <a:ext cx="139034" cy="143247"/>
            </a:xfrm>
            <a:custGeom>
              <a:avLst/>
              <a:ahLst/>
              <a:rect l="l" t="t" r="r" b="b"/>
              <a:pathLst>
                <a:path w="4257" h="4386" extrusionOk="0">
                  <a:moveTo>
                    <a:pt x="3107" y="0"/>
                  </a:moveTo>
                  <a:cubicBezTo>
                    <a:pt x="2857" y="0"/>
                    <a:pt x="2604" y="106"/>
                    <a:pt x="2422" y="363"/>
                  </a:cubicBezTo>
                  <a:lnTo>
                    <a:pt x="424" y="3200"/>
                  </a:lnTo>
                  <a:cubicBezTo>
                    <a:pt x="0" y="3810"/>
                    <a:pt x="569" y="4386"/>
                    <a:pt x="1157" y="4386"/>
                  </a:cubicBezTo>
                  <a:cubicBezTo>
                    <a:pt x="1411" y="4386"/>
                    <a:pt x="1668" y="4279"/>
                    <a:pt x="1851" y="4020"/>
                  </a:cubicBezTo>
                  <a:lnTo>
                    <a:pt x="3832" y="1183"/>
                  </a:lnTo>
                  <a:cubicBezTo>
                    <a:pt x="4257" y="583"/>
                    <a:pt x="3692" y="0"/>
                    <a:pt x="3107"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95" name="Google Shape;473;p17"/>
            <p:cNvSpPr/>
            <p:nvPr/>
          </p:nvSpPr>
          <p:spPr>
            <a:xfrm>
              <a:off x="4472570" y="191127"/>
              <a:ext cx="139099" cy="143149"/>
            </a:xfrm>
            <a:custGeom>
              <a:avLst/>
              <a:ahLst/>
              <a:rect l="l" t="t" r="r" b="b"/>
              <a:pathLst>
                <a:path w="4259" h="4383" extrusionOk="0">
                  <a:moveTo>
                    <a:pt x="3095" y="0"/>
                  </a:moveTo>
                  <a:cubicBezTo>
                    <a:pt x="2843" y="0"/>
                    <a:pt x="2588" y="106"/>
                    <a:pt x="2406" y="362"/>
                  </a:cubicBezTo>
                  <a:lnTo>
                    <a:pt x="426" y="3199"/>
                  </a:lnTo>
                  <a:cubicBezTo>
                    <a:pt x="1" y="3800"/>
                    <a:pt x="566" y="4382"/>
                    <a:pt x="1151" y="4382"/>
                  </a:cubicBezTo>
                  <a:cubicBezTo>
                    <a:pt x="1401" y="4382"/>
                    <a:pt x="1654" y="4276"/>
                    <a:pt x="1835" y="4020"/>
                  </a:cubicBezTo>
                  <a:lnTo>
                    <a:pt x="3834" y="1183"/>
                  </a:lnTo>
                  <a:cubicBezTo>
                    <a:pt x="4259" y="583"/>
                    <a:pt x="3685" y="0"/>
                    <a:pt x="309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96" name="Google Shape;474;p17"/>
            <p:cNvSpPr/>
            <p:nvPr/>
          </p:nvSpPr>
          <p:spPr>
            <a:xfrm>
              <a:off x="4204268" y="88411"/>
              <a:ext cx="123847" cy="134135"/>
            </a:xfrm>
            <a:custGeom>
              <a:avLst/>
              <a:ahLst/>
              <a:rect l="l" t="t" r="r" b="b"/>
              <a:pathLst>
                <a:path w="3792" h="4107" extrusionOk="0">
                  <a:moveTo>
                    <a:pt x="2654" y="0"/>
                  </a:moveTo>
                  <a:cubicBezTo>
                    <a:pt x="2404" y="0"/>
                    <a:pt x="2154" y="113"/>
                    <a:pt x="1985" y="385"/>
                  </a:cubicBezTo>
                  <a:lnTo>
                    <a:pt x="397" y="2901"/>
                  </a:lnTo>
                  <a:cubicBezTo>
                    <a:pt x="1" y="3521"/>
                    <a:pt x="569" y="4106"/>
                    <a:pt x="1139" y="4106"/>
                  </a:cubicBezTo>
                  <a:cubicBezTo>
                    <a:pt x="1388" y="4106"/>
                    <a:pt x="1638" y="3994"/>
                    <a:pt x="1807" y="3722"/>
                  </a:cubicBezTo>
                  <a:lnTo>
                    <a:pt x="3395" y="1206"/>
                  </a:lnTo>
                  <a:cubicBezTo>
                    <a:pt x="3792" y="586"/>
                    <a:pt x="3223" y="0"/>
                    <a:pt x="2654"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97" name="Google Shape;475;p17"/>
            <p:cNvSpPr/>
            <p:nvPr/>
          </p:nvSpPr>
          <p:spPr>
            <a:xfrm>
              <a:off x="4023168" y="162451"/>
              <a:ext cx="122998" cy="129399"/>
            </a:xfrm>
            <a:custGeom>
              <a:avLst/>
              <a:ahLst/>
              <a:rect l="l" t="t" r="r" b="b"/>
              <a:pathLst>
                <a:path w="3766" h="3962" extrusionOk="0">
                  <a:moveTo>
                    <a:pt x="2882" y="0"/>
                  </a:moveTo>
                  <a:cubicBezTo>
                    <a:pt x="2673" y="0"/>
                    <a:pt x="2463" y="81"/>
                    <a:pt x="2303" y="241"/>
                  </a:cubicBezTo>
                  <a:lnTo>
                    <a:pt x="322" y="2561"/>
                  </a:lnTo>
                  <a:cubicBezTo>
                    <a:pt x="1" y="2900"/>
                    <a:pt x="1" y="3399"/>
                    <a:pt x="322" y="3721"/>
                  </a:cubicBezTo>
                  <a:cubicBezTo>
                    <a:pt x="483" y="3881"/>
                    <a:pt x="688" y="3961"/>
                    <a:pt x="895" y="3961"/>
                  </a:cubicBezTo>
                  <a:cubicBezTo>
                    <a:pt x="1103" y="3961"/>
                    <a:pt x="1312" y="3881"/>
                    <a:pt x="1482" y="3721"/>
                  </a:cubicBezTo>
                  <a:lnTo>
                    <a:pt x="3462" y="1401"/>
                  </a:lnTo>
                  <a:cubicBezTo>
                    <a:pt x="3766" y="1062"/>
                    <a:pt x="3766" y="562"/>
                    <a:pt x="3462" y="241"/>
                  </a:cubicBezTo>
                  <a:cubicBezTo>
                    <a:pt x="3302" y="81"/>
                    <a:pt x="3092" y="0"/>
                    <a:pt x="2882"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30" name="Google Shape;476;p17"/>
          <p:cNvGrpSpPr/>
          <p:nvPr/>
        </p:nvGrpSpPr>
        <p:grpSpPr>
          <a:xfrm flipH="1">
            <a:off x="-126024" y="386985"/>
            <a:ext cx="485948" cy="659601"/>
            <a:chOff x="-200031" y="4394273"/>
            <a:chExt cx="485948" cy="659601"/>
          </a:xfrm>
        </p:grpSpPr>
        <p:sp>
          <p:nvSpPr>
            <p:cNvPr id="1049098" name="Google Shape;477;p17"/>
            <p:cNvSpPr/>
            <p:nvPr/>
          </p:nvSpPr>
          <p:spPr>
            <a:xfrm>
              <a:off x="-6553" y="4568448"/>
              <a:ext cx="122508" cy="134722"/>
            </a:xfrm>
            <a:custGeom>
              <a:avLst/>
              <a:ahLst/>
              <a:rect l="l" t="t" r="r" b="b"/>
              <a:pathLst>
                <a:path w="3751" h="4125" extrusionOk="0">
                  <a:moveTo>
                    <a:pt x="2985" y="0"/>
                  </a:moveTo>
                  <a:cubicBezTo>
                    <a:pt x="2816" y="0"/>
                    <a:pt x="2643" y="72"/>
                    <a:pt x="2519" y="244"/>
                  </a:cubicBezTo>
                  <a:lnTo>
                    <a:pt x="288" y="3331"/>
                  </a:lnTo>
                  <a:cubicBezTo>
                    <a:pt x="0" y="3732"/>
                    <a:pt x="381" y="4125"/>
                    <a:pt x="775" y="4125"/>
                  </a:cubicBezTo>
                  <a:cubicBezTo>
                    <a:pt x="943" y="4125"/>
                    <a:pt x="1112" y="4054"/>
                    <a:pt x="1234" y="3884"/>
                  </a:cubicBezTo>
                  <a:lnTo>
                    <a:pt x="3464" y="780"/>
                  </a:lnTo>
                  <a:cubicBezTo>
                    <a:pt x="3751" y="381"/>
                    <a:pt x="3377" y="0"/>
                    <a:pt x="2985"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99" name="Google Shape;478;p17"/>
            <p:cNvSpPr/>
            <p:nvPr/>
          </p:nvSpPr>
          <p:spPr>
            <a:xfrm>
              <a:off x="34272" y="4685763"/>
              <a:ext cx="116302" cy="142430"/>
            </a:xfrm>
            <a:custGeom>
              <a:avLst/>
              <a:ahLst/>
              <a:rect l="l" t="t" r="r" b="b"/>
              <a:pathLst>
                <a:path w="3561" h="4361" extrusionOk="0">
                  <a:moveTo>
                    <a:pt x="2830" y="0"/>
                  </a:moveTo>
                  <a:cubicBezTo>
                    <a:pt x="2669" y="0"/>
                    <a:pt x="2510" y="81"/>
                    <a:pt x="2411" y="274"/>
                  </a:cubicBezTo>
                  <a:cubicBezTo>
                    <a:pt x="1840" y="1398"/>
                    <a:pt x="1144" y="2433"/>
                    <a:pt x="341" y="3397"/>
                  </a:cubicBezTo>
                  <a:cubicBezTo>
                    <a:pt x="0" y="3806"/>
                    <a:pt x="368" y="4361"/>
                    <a:pt x="759" y="4361"/>
                  </a:cubicBezTo>
                  <a:cubicBezTo>
                    <a:pt x="880" y="4361"/>
                    <a:pt x="1003" y="4308"/>
                    <a:pt x="1108" y="4182"/>
                  </a:cubicBezTo>
                  <a:cubicBezTo>
                    <a:pt x="1983" y="3147"/>
                    <a:pt x="2732" y="2023"/>
                    <a:pt x="3339" y="828"/>
                  </a:cubicBezTo>
                  <a:cubicBezTo>
                    <a:pt x="3560" y="397"/>
                    <a:pt x="3188" y="0"/>
                    <a:pt x="2830"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00" name="Google Shape;479;p17"/>
            <p:cNvSpPr/>
            <p:nvPr/>
          </p:nvSpPr>
          <p:spPr>
            <a:xfrm>
              <a:off x="-200031" y="4751508"/>
              <a:ext cx="165847" cy="161177"/>
            </a:xfrm>
            <a:custGeom>
              <a:avLst/>
              <a:ahLst/>
              <a:rect l="l" t="t" r="r" b="b"/>
              <a:pathLst>
                <a:path w="5078" h="4935" extrusionOk="0">
                  <a:moveTo>
                    <a:pt x="3826" y="1"/>
                  </a:moveTo>
                  <a:cubicBezTo>
                    <a:pt x="3645" y="1"/>
                    <a:pt x="3457" y="62"/>
                    <a:pt x="3286" y="206"/>
                  </a:cubicBezTo>
                  <a:cubicBezTo>
                    <a:pt x="2126" y="1205"/>
                    <a:pt x="1145" y="2383"/>
                    <a:pt x="360" y="3703"/>
                  </a:cubicBezTo>
                  <a:cubicBezTo>
                    <a:pt x="0" y="4336"/>
                    <a:pt x="581" y="4934"/>
                    <a:pt x="1142" y="4934"/>
                  </a:cubicBezTo>
                  <a:cubicBezTo>
                    <a:pt x="1388" y="4934"/>
                    <a:pt x="1630" y="4819"/>
                    <a:pt x="1787" y="4542"/>
                  </a:cubicBezTo>
                  <a:cubicBezTo>
                    <a:pt x="2483" y="3329"/>
                    <a:pt x="3375" y="2258"/>
                    <a:pt x="4446" y="1366"/>
                  </a:cubicBezTo>
                  <a:cubicBezTo>
                    <a:pt x="5078" y="833"/>
                    <a:pt x="4494" y="1"/>
                    <a:pt x="3826"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01" name="Google Shape;480;p17"/>
            <p:cNvSpPr/>
            <p:nvPr/>
          </p:nvSpPr>
          <p:spPr>
            <a:xfrm>
              <a:off x="-121843" y="4577071"/>
              <a:ext cx="105492" cy="110783"/>
            </a:xfrm>
            <a:custGeom>
              <a:avLst/>
              <a:ahLst/>
              <a:rect l="l" t="t" r="r" b="b"/>
              <a:pathLst>
                <a:path w="3230" h="3392" extrusionOk="0">
                  <a:moveTo>
                    <a:pt x="2271" y="1"/>
                  </a:moveTo>
                  <a:cubicBezTo>
                    <a:pt x="1993" y="1"/>
                    <a:pt x="1726" y="140"/>
                    <a:pt x="1570" y="391"/>
                  </a:cubicBezTo>
                  <a:lnTo>
                    <a:pt x="268" y="2175"/>
                  </a:lnTo>
                  <a:cubicBezTo>
                    <a:pt x="0" y="2532"/>
                    <a:pt x="196" y="3085"/>
                    <a:pt x="553" y="3299"/>
                  </a:cubicBezTo>
                  <a:cubicBezTo>
                    <a:pt x="678" y="3361"/>
                    <a:pt x="813" y="3391"/>
                    <a:pt x="947" y="3391"/>
                  </a:cubicBezTo>
                  <a:cubicBezTo>
                    <a:pt x="1235" y="3391"/>
                    <a:pt x="1519" y="3252"/>
                    <a:pt x="1677" y="2996"/>
                  </a:cubicBezTo>
                  <a:lnTo>
                    <a:pt x="2962" y="1229"/>
                  </a:lnTo>
                  <a:cubicBezTo>
                    <a:pt x="3230" y="872"/>
                    <a:pt x="3033" y="319"/>
                    <a:pt x="2677" y="105"/>
                  </a:cubicBezTo>
                  <a:cubicBezTo>
                    <a:pt x="2547" y="35"/>
                    <a:pt x="2408" y="1"/>
                    <a:pt x="2271"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02" name="Google Shape;481;p17"/>
            <p:cNvSpPr/>
            <p:nvPr/>
          </p:nvSpPr>
          <p:spPr>
            <a:xfrm>
              <a:off x="136008" y="4406781"/>
              <a:ext cx="149909" cy="157682"/>
            </a:xfrm>
            <a:custGeom>
              <a:avLst/>
              <a:ahLst/>
              <a:rect l="l" t="t" r="r" b="b"/>
              <a:pathLst>
                <a:path w="4590" h="4828" extrusionOk="0">
                  <a:moveTo>
                    <a:pt x="3513" y="0"/>
                  </a:moveTo>
                  <a:cubicBezTo>
                    <a:pt x="3374" y="0"/>
                    <a:pt x="3227" y="49"/>
                    <a:pt x="3078" y="163"/>
                  </a:cubicBezTo>
                  <a:cubicBezTo>
                    <a:pt x="1865" y="1037"/>
                    <a:pt x="919" y="2215"/>
                    <a:pt x="295" y="3571"/>
                  </a:cubicBezTo>
                  <a:cubicBezTo>
                    <a:pt x="1" y="4233"/>
                    <a:pt x="575" y="4828"/>
                    <a:pt x="1101" y="4828"/>
                  </a:cubicBezTo>
                  <a:cubicBezTo>
                    <a:pt x="1341" y="4828"/>
                    <a:pt x="1571" y="4705"/>
                    <a:pt x="1704" y="4409"/>
                  </a:cubicBezTo>
                  <a:cubicBezTo>
                    <a:pt x="2186" y="3285"/>
                    <a:pt x="2936" y="2322"/>
                    <a:pt x="3899" y="1572"/>
                  </a:cubicBezTo>
                  <a:cubicBezTo>
                    <a:pt x="4589" y="1058"/>
                    <a:pt x="4155" y="0"/>
                    <a:pt x="3513"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03" name="Google Shape;482;p17"/>
            <p:cNvSpPr/>
            <p:nvPr/>
          </p:nvSpPr>
          <p:spPr>
            <a:xfrm>
              <a:off x="-91730" y="4908831"/>
              <a:ext cx="140079" cy="145043"/>
            </a:xfrm>
            <a:custGeom>
              <a:avLst/>
              <a:ahLst/>
              <a:rect l="l" t="t" r="r" b="b"/>
              <a:pathLst>
                <a:path w="4289" h="4441" extrusionOk="0">
                  <a:moveTo>
                    <a:pt x="3385" y="1"/>
                  </a:moveTo>
                  <a:cubicBezTo>
                    <a:pt x="3169" y="1"/>
                    <a:pt x="2950" y="92"/>
                    <a:pt x="2772" y="242"/>
                  </a:cubicBezTo>
                  <a:cubicBezTo>
                    <a:pt x="1772" y="1045"/>
                    <a:pt x="934" y="2062"/>
                    <a:pt x="345" y="3204"/>
                  </a:cubicBezTo>
                  <a:cubicBezTo>
                    <a:pt x="1" y="3844"/>
                    <a:pt x="563" y="4441"/>
                    <a:pt x="1109" y="4441"/>
                  </a:cubicBezTo>
                  <a:cubicBezTo>
                    <a:pt x="1356" y="4441"/>
                    <a:pt x="1599" y="4319"/>
                    <a:pt x="1755" y="4025"/>
                  </a:cubicBezTo>
                  <a:cubicBezTo>
                    <a:pt x="2290" y="3008"/>
                    <a:pt x="3021" y="2098"/>
                    <a:pt x="3931" y="1384"/>
                  </a:cubicBezTo>
                  <a:cubicBezTo>
                    <a:pt x="4288" y="1117"/>
                    <a:pt x="4217" y="528"/>
                    <a:pt x="3931" y="242"/>
                  </a:cubicBezTo>
                  <a:cubicBezTo>
                    <a:pt x="3771" y="74"/>
                    <a:pt x="3579" y="1"/>
                    <a:pt x="3385"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04" name="Google Shape;483;p17"/>
            <p:cNvSpPr/>
            <p:nvPr/>
          </p:nvSpPr>
          <p:spPr>
            <a:xfrm>
              <a:off x="115432" y="4777276"/>
              <a:ext cx="139099" cy="143149"/>
            </a:xfrm>
            <a:custGeom>
              <a:avLst/>
              <a:ahLst/>
              <a:rect l="l" t="t" r="r" b="b"/>
              <a:pathLst>
                <a:path w="4259" h="4383" extrusionOk="0">
                  <a:moveTo>
                    <a:pt x="3102" y="1"/>
                  </a:moveTo>
                  <a:cubicBezTo>
                    <a:pt x="2850" y="1"/>
                    <a:pt x="2593" y="107"/>
                    <a:pt x="2406" y="363"/>
                  </a:cubicBezTo>
                  <a:lnTo>
                    <a:pt x="425" y="3200"/>
                  </a:lnTo>
                  <a:cubicBezTo>
                    <a:pt x="0" y="3800"/>
                    <a:pt x="574" y="4383"/>
                    <a:pt x="1158" y="4383"/>
                  </a:cubicBezTo>
                  <a:cubicBezTo>
                    <a:pt x="1408" y="4383"/>
                    <a:pt x="1659" y="4277"/>
                    <a:pt x="1835" y="4021"/>
                  </a:cubicBezTo>
                  <a:lnTo>
                    <a:pt x="3833" y="1184"/>
                  </a:lnTo>
                  <a:cubicBezTo>
                    <a:pt x="4258" y="583"/>
                    <a:pt x="3693" y="1"/>
                    <a:pt x="3102"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05" name="Google Shape;484;p17"/>
            <p:cNvSpPr/>
            <p:nvPr/>
          </p:nvSpPr>
          <p:spPr>
            <a:xfrm>
              <a:off x="-3352" y="4394273"/>
              <a:ext cx="123683" cy="134004"/>
            </a:xfrm>
            <a:custGeom>
              <a:avLst/>
              <a:ahLst/>
              <a:rect l="l" t="t" r="r" b="b"/>
              <a:pathLst>
                <a:path w="3787" h="4103" extrusionOk="0">
                  <a:moveTo>
                    <a:pt x="2652" y="0"/>
                  </a:moveTo>
                  <a:cubicBezTo>
                    <a:pt x="2401" y="0"/>
                    <a:pt x="2149" y="113"/>
                    <a:pt x="1975" y="385"/>
                  </a:cubicBezTo>
                  <a:lnTo>
                    <a:pt x="387" y="2883"/>
                  </a:lnTo>
                  <a:cubicBezTo>
                    <a:pt x="1" y="3506"/>
                    <a:pt x="571" y="4103"/>
                    <a:pt x="1145" y="4103"/>
                  </a:cubicBezTo>
                  <a:cubicBezTo>
                    <a:pt x="1393" y="4103"/>
                    <a:pt x="1642" y="3991"/>
                    <a:pt x="1814" y="3722"/>
                  </a:cubicBezTo>
                  <a:lnTo>
                    <a:pt x="3402" y="1206"/>
                  </a:lnTo>
                  <a:cubicBezTo>
                    <a:pt x="3787" y="586"/>
                    <a:pt x="3223" y="0"/>
                    <a:pt x="2652"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06" name="Google Shape;485;p17"/>
            <p:cNvSpPr/>
            <p:nvPr/>
          </p:nvSpPr>
          <p:spPr>
            <a:xfrm>
              <a:off x="-184223" y="4468313"/>
              <a:ext cx="122998" cy="129399"/>
            </a:xfrm>
            <a:custGeom>
              <a:avLst/>
              <a:ahLst/>
              <a:rect l="l" t="t" r="r" b="b"/>
              <a:pathLst>
                <a:path w="3766" h="3962" extrusionOk="0">
                  <a:moveTo>
                    <a:pt x="2883" y="1"/>
                  </a:moveTo>
                  <a:cubicBezTo>
                    <a:pt x="2673" y="1"/>
                    <a:pt x="2463" y="81"/>
                    <a:pt x="2303" y="241"/>
                  </a:cubicBezTo>
                  <a:lnTo>
                    <a:pt x="304" y="2561"/>
                  </a:lnTo>
                  <a:cubicBezTo>
                    <a:pt x="1" y="2900"/>
                    <a:pt x="1" y="3400"/>
                    <a:pt x="304" y="3721"/>
                  </a:cubicBezTo>
                  <a:cubicBezTo>
                    <a:pt x="465" y="3881"/>
                    <a:pt x="675" y="3962"/>
                    <a:pt x="884" y="3962"/>
                  </a:cubicBezTo>
                  <a:cubicBezTo>
                    <a:pt x="1094" y="3962"/>
                    <a:pt x="1303" y="3881"/>
                    <a:pt x="1464" y="3721"/>
                  </a:cubicBezTo>
                  <a:lnTo>
                    <a:pt x="3462" y="1401"/>
                  </a:lnTo>
                  <a:cubicBezTo>
                    <a:pt x="3766" y="1062"/>
                    <a:pt x="3766" y="563"/>
                    <a:pt x="3462" y="241"/>
                  </a:cubicBezTo>
                  <a:cubicBezTo>
                    <a:pt x="3302" y="81"/>
                    <a:pt x="3092" y="1"/>
                    <a:pt x="2883"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107" name="Google Shape;486;p17"/>
          <p:cNvSpPr txBox="1">
            <a:spLocks noGrp="1"/>
          </p:cNvSpPr>
          <p:nvPr>
            <p:ph type="title"/>
          </p:nvPr>
        </p:nvSpPr>
        <p:spPr>
          <a:xfrm>
            <a:off x="713225" y="539500"/>
            <a:ext cx="7717500" cy="572700"/>
          </a:xfrm>
          <a:prstGeom prst="rect"/>
        </p:spPr>
        <p:txBody>
          <a:bodyPr anchor="t" anchorCtr="0" bIns="91425" lIns="91425" rIns="91425" spcFirstLastPara="1" tIns="91425" wrap="square">
            <a:noAutofit/>
          </a:bodyPr>
          <a:lstStyle>
            <a:lvl1pPr algn="ctr" lvl="0" rtl="0">
              <a:spcBef>
                <a:spcPts val="0"/>
              </a:spcBef>
              <a:spcAft>
                <a:spcPts val="0"/>
              </a:spcAft>
              <a:buClr>
                <a:srgbClr val="231F20"/>
              </a:buClr>
              <a:buSzPts val="2800"/>
              <a:buNone/>
              <a:defRPr b="1">
                <a:solidFill>
                  <a:srgbClr val="231F20"/>
                </a:solidFill>
                <a:latin typeface="Indie Flower"/>
                <a:ea typeface="Indie Flower"/>
                <a:cs typeface="Indie Flower"/>
                <a:sym typeface="Indie Flower"/>
              </a:defRPr>
            </a:lvl1pPr>
            <a:lvl2pPr lvl="1" rtl="0">
              <a:spcBef>
                <a:spcPts val="0"/>
              </a:spcBef>
              <a:spcAft>
                <a:spcPts val="0"/>
              </a:spcAft>
              <a:buClr>
                <a:srgbClr val="231F20"/>
              </a:buClr>
              <a:buSzPts val="2800"/>
              <a:buNone/>
              <a:defRPr>
                <a:solidFill>
                  <a:srgbClr val="231F20"/>
                </a:solidFill>
              </a:defRPr>
            </a:lvl2pPr>
            <a:lvl3pPr lvl="2" rtl="0">
              <a:spcBef>
                <a:spcPts val="0"/>
              </a:spcBef>
              <a:spcAft>
                <a:spcPts val="0"/>
              </a:spcAft>
              <a:buClr>
                <a:srgbClr val="231F20"/>
              </a:buClr>
              <a:buSzPts val="2800"/>
              <a:buNone/>
              <a:defRPr>
                <a:solidFill>
                  <a:srgbClr val="231F20"/>
                </a:solidFill>
              </a:defRPr>
            </a:lvl3pPr>
            <a:lvl4pPr lvl="3" rtl="0">
              <a:spcBef>
                <a:spcPts val="0"/>
              </a:spcBef>
              <a:spcAft>
                <a:spcPts val="0"/>
              </a:spcAft>
              <a:buClr>
                <a:srgbClr val="231F20"/>
              </a:buClr>
              <a:buSzPts val="2800"/>
              <a:buNone/>
              <a:defRPr>
                <a:solidFill>
                  <a:srgbClr val="231F20"/>
                </a:solidFill>
              </a:defRPr>
            </a:lvl4pPr>
            <a:lvl5pPr lvl="4" rtl="0">
              <a:spcBef>
                <a:spcPts val="0"/>
              </a:spcBef>
              <a:spcAft>
                <a:spcPts val="0"/>
              </a:spcAft>
              <a:buClr>
                <a:srgbClr val="231F20"/>
              </a:buClr>
              <a:buSzPts val="2800"/>
              <a:buNone/>
              <a:defRPr>
                <a:solidFill>
                  <a:srgbClr val="231F20"/>
                </a:solidFill>
              </a:defRPr>
            </a:lvl5pPr>
            <a:lvl6pPr lvl="5" rtl="0">
              <a:spcBef>
                <a:spcPts val="0"/>
              </a:spcBef>
              <a:spcAft>
                <a:spcPts val="0"/>
              </a:spcAft>
              <a:buClr>
                <a:srgbClr val="231F20"/>
              </a:buClr>
              <a:buSzPts val="2800"/>
              <a:buNone/>
              <a:defRPr>
                <a:solidFill>
                  <a:srgbClr val="231F20"/>
                </a:solidFill>
              </a:defRPr>
            </a:lvl6pPr>
            <a:lvl7pPr lvl="6" rtl="0">
              <a:spcBef>
                <a:spcPts val="0"/>
              </a:spcBef>
              <a:spcAft>
                <a:spcPts val="0"/>
              </a:spcAft>
              <a:buClr>
                <a:srgbClr val="231F20"/>
              </a:buClr>
              <a:buSzPts val="2800"/>
              <a:buNone/>
              <a:defRPr>
                <a:solidFill>
                  <a:srgbClr val="231F20"/>
                </a:solidFill>
              </a:defRPr>
            </a:lvl7pPr>
            <a:lvl8pPr lvl="7" rtl="0">
              <a:spcBef>
                <a:spcPts val="0"/>
              </a:spcBef>
              <a:spcAft>
                <a:spcPts val="0"/>
              </a:spcAft>
              <a:buClr>
                <a:srgbClr val="231F20"/>
              </a:buClr>
              <a:buSzPts val="2800"/>
              <a:buNone/>
              <a:defRPr>
                <a:solidFill>
                  <a:srgbClr val="231F20"/>
                </a:solidFill>
              </a:defRPr>
            </a:lvl8pPr>
            <a:lvl9pPr lvl="8" rtl="0">
              <a:spcBef>
                <a:spcPts val="0"/>
              </a:spcBef>
              <a:spcAft>
                <a:spcPts val="0"/>
              </a:spcAft>
              <a:buClr>
                <a:srgbClr val="231F20"/>
              </a:buClr>
              <a:buSzPts val="2800"/>
              <a:buNone/>
              <a:defRPr>
                <a:solidFill>
                  <a:srgbClr val="231F20"/>
                </a:solidFill>
              </a:defRPr>
            </a:lvl9pPr>
          </a:lstStyle>
          <a:p/>
        </p:txBody>
      </p:sp>
      <p:sp>
        <p:nvSpPr>
          <p:cNvPr id="1049108" name="Google Shape;487;p17"/>
          <p:cNvSpPr txBox="1">
            <a:spLocks noGrp="1"/>
          </p:cNvSpPr>
          <p:nvPr>
            <p:ph type="subTitle" idx="1"/>
          </p:nvPr>
        </p:nvSpPr>
        <p:spPr>
          <a:xfrm>
            <a:off x="2816869" y="1600429"/>
            <a:ext cx="3750000" cy="572700"/>
          </a:xfrm>
          <a:prstGeom prst="rect"/>
          <a:noFill/>
          <a:ln>
            <a:noFill/>
          </a:ln>
        </p:spPr>
        <p:txBody>
          <a:bodyPr anchor="t" anchorCtr="0" bIns="91425" lIns="91425" rIns="91425" spcFirstLastPara="1" tIns="91425" wrap="square">
            <a:noAutofit/>
          </a:bodyPr>
          <a:lstStyle>
            <a:lvl1pPr lvl="0" rtl="0">
              <a:lnSpc>
                <a:spcPct val="100000"/>
              </a:lnSpc>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1pPr>
            <a:lvl2pPr lvl="1"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2pPr>
            <a:lvl3pPr lvl="2"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3pPr>
            <a:lvl4pPr lvl="3"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4pPr>
            <a:lvl5pPr lvl="4"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5pPr>
            <a:lvl6pPr lvl="5"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6pPr>
            <a:lvl7pPr lvl="6"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7pPr>
            <a:lvl8pPr lvl="7"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8pPr>
            <a:lvl9pPr lvl="8"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9pPr>
          </a:lstStyle>
          <a:p/>
        </p:txBody>
      </p:sp>
      <p:sp>
        <p:nvSpPr>
          <p:cNvPr id="1049109" name="Google Shape;488;p17"/>
          <p:cNvSpPr txBox="1">
            <a:spLocks noGrp="1"/>
          </p:cNvSpPr>
          <p:nvPr>
            <p:ph type="subTitle" idx="2"/>
          </p:nvPr>
        </p:nvSpPr>
        <p:spPr>
          <a:xfrm>
            <a:off x="2842500" y="2424375"/>
            <a:ext cx="4478700" cy="1936500"/>
          </a:xfrm>
          <a:prstGeom prst="rect"/>
          <a:noFill/>
          <a:ln>
            <a:noFill/>
          </a:ln>
        </p:spPr>
        <p:txBody>
          <a:bodyPr anchor="t" anchorCtr="0" bIns="91425" lIns="91425" rIns="91425" spcFirstLastPara="1" tIns="91425" wrap="square">
            <a:noAutofit/>
          </a:bodyPr>
          <a:lstStyle>
            <a:lvl1pPr lvl="0" rtl="0">
              <a:lnSpc>
                <a:spcPct val="100000"/>
              </a:lnSpc>
              <a:spcBef>
                <a:spcPts val="0"/>
              </a:spcBef>
              <a:spcAft>
                <a:spcPts val="0"/>
              </a:spcAft>
              <a:buClr>
                <a:srgbClr val="231F20"/>
              </a:buClr>
              <a:buSzPts val="1400"/>
              <a:buFont typeface="Open Sans"/>
              <a:buChar char="●"/>
              <a:defRPr sz="1400">
                <a:solidFill>
                  <a:srgbClr val="231F20"/>
                </a:solidFill>
                <a:latin typeface="Open Sans"/>
                <a:ea typeface="Open Sans"/>
                <a:cs typeface="Open Sans"/>
                <a:sym typeface="Open Sans"/>
              </a:defRPr>
            </a:lvl1pPr>
            <a:lvl2pPr lvl="1" rtl="0">
              <a:spcBef>
                <a:spcPts val="0"/>
              </a:spcBef>
              <a:spcAft>
                <a:spcPts val="0"/>
              </a:spcAft>
              <a:buClr>
                <a:srgbClr val="231F20"/>
              </a:buClr>
              <a:buSzPts val="1400"/>
              <a:buFont typeface="Open Sans"/>
              <a:buChar char="○"/>
              <a:defRPr b="1" sz="2400">
                <a:solidFill>
                  <a:srgbClr val="231F20"/>
                </a:solidFill>
                <a:latin typeface="Indie Flower"/>
                <a:ea typeface="Indie Flower"/>
                <a:cs typeface="Indie Flower"/>
                <a:sym typeface="Indie Flower"/>
              </a:defRPr>
            </a:lvl2pPr>
            <a:lvl3pPr lvl="2" rtl="0">
              <a:spcBef>
                <a:spcPts val="0"/>
              </a:spcBef>
              <a:spcAft>
                <a:spcPts val="0"/>
              </a:spcAft>
              <a:buClr>
                <a:srgbClr val="231F20"/>
              </a:buClr>
              <a:buSzPts val="1400"/>
              <a:buFont typeface="Open Sans"/>
              <a:buChar char="■"/>
              <a:defRPr b="1" sz="2400">
                <a:solidFill>
                  <a:srgbClr val="231F20"/>
                </a:solidFill>
                <a:latin typeface="Indie Flower"/>
                <a:ea typeface="Indie Flower"/>
                <a:cs typeface="Indie Flower"/>
                <a:sym typeface="Indie Flower"/>
              </a:defRPr>
            </a:lvl3pPr>
            <a:lvl4pPr lvl="3" rtl="0">
              <a:spcBef>
                <a:spcPts val="0"/>
              </a:spcBef>
              <a:spcAft>
                <a:spcPts val="0"/>
              </a:spcAft>
              <a:buClr>
                <a:srgbClr val="231F20"/>
              </a:buClr>
              <a:buSzPts val="1400"/>
              <a:buFont typeface="Open Sans"/>
              <a:buChar char="●"/>
              <a:defRPr b="1" sz="2400">
                <a:solidFill>
                  <a:srgbClr val="231F20"/>
                </a:solidFill>
                <a:latin typeface="Indie Flower"/>
                <a:ea typeface="Indie Flower"/>
                <a:cs typeface="Indie Flower"/>
                <a:sym typeface="Indie Flower"/>
              </a:defRPr>
            </a:lvl4pPr>
            <a:lvl5pPr lvl="4" rtl="0">
              <a:spcBef>
                <a:spcPts val="0"/>
              </a:spcBef>
              <a:spcAft>
                <a:spcPts val="0"/>
              </a:spcAft>
              <a:buClr>
                <a:srgbClr val="231F20"/>
              </a:buClr>
              <a:buSzPts val="1400"/>
              <a:buFont typeface="Open Sans"/>
              <a:buChar char="○"/>
              <a:defRPr b="1" sz="2400">
                <a:solidFill>
                  <a:srgbClr val="231F20"/>
                </a:solidFill>
                <a:latin typeface="Indie Flower"/>
                <a:ea typeface="Indie Flower"/>
                <a:cs typeface="Indie Flower"/>
                <a:sym typeface="Indie Flower"/>
              </a:defRPr>
            </a:lvl5pPr>
            <a:lvl6pPr lvl="5" rtl="0">
              <a:spcBef>
                <a:spcPts val="0"/>
              </a:spcBef>
              <a:spcAft>
                <a:spcPts val="0"/>
              </a:spcAft>
              <a:buClr>
                <a:srgbClr val="231F20"/>
              </a:buClr>
              <a:buSzPts val="1400"/>
              <a:buFont typeface="Open Sans"/>
              <a:buChar char="■"/>
              <a:defRPr b="1" sz="2400">
                <a:solidFill>
                  <a:srgbClr val="231F20"/>
                </a:solidFill>
                <a:latin typeface="Indie Flower"/>
                <a:ea typeface="Indie Flower"/>
                <a:cs typeface="Indie Flower"/>
                <a:sym typeface="Indie Flower"/>
              </a:defRPr>
            </a:lvl6pPr>
            <a:lvl7pPr lvl="6" rtl="0">
              <a:spcBef>
                <a:spcPts val="0"/>
              </a:spcBef>
              <a:spcAft>
                <a:spcPts val="0"/>
              </a:spcAft>
              <a:buClr>
                <a:srgbClr val="231F20"/>
              </a:buClr>
              <a:buSzPts val="1400"/>
              <a:buFont typeface="Open Sans"/>
              <a:buChar char="●"/>
              <a:defRPr b="1" sz="2400">
                <a:solidFill>
                  <a:srgbClr val="231F20"/>
                </a:solidFill>
                <a:latin typeface="Indie Flower"/>
                <a:ea typeface="Indie Flower"/>
                <a:cs typeface="Indie Flower"/>
                <a:sym typeface="Indie Flower"/>
              </a:defRPr>
            </a:lvl7pPr>
            <a:lvl8pPr lvl="7" rtl="0">
              <a:spcBef>
                <a:spcPts val="0"/>
              </a:spcBef>
              <a:spcAft>
                <a:spcPts val="0"/>
              </a:spcAft>
              <a:buClr>
                <a:srgbClr val="231F20"/>
              </a:buClr>
              <a:buSzPts val="1400"/>
              <a:buFont typeface="Open Sans"/>
              <a:buChar char="○"/>
              <a:defRPr b="1" sz="2400">
                <a:solidFill>
                  <a:srgbClr val="231F20"/>
                </a:solidFill>
                <a:latin typeface="Indie Flower"/>
                <a:ea typeface="Indie Flower"/>
                <a:cs typeface="Indie Flower"/>
                <a:sym typeface="Indie Flower"/>
              </a:defRPr>
            </a:lvl8pPr>
            <a:lvl9pPr lvl="8" rtl="0">
              <a:spcBef>
                <a:spcPts val="0"/>
              </a:spcBef>
              <a:spcAft>
                <a:spcPts val="0"/>
              </a:spcAft>
              <a:buClr>
                <a:srgbClr val="231F20"/>
              </a:buClr>
              <a:buSzPts val="1400"/>
              <a:buFont typeface="Open Sans"/>
              <a:buChar char="■"/>
              <a:defRPr b="1" sz="2400">
                <a:solidFill>
                  <a:srgbClr val="231F20"/>
                </a:solidFill>
                <a:latin typeface="Indie Flower"/>
                <a:ea typeface="Indie Flower"/>
                <a:cs typeface="Indie Flower"/>
                <a:sym typeface="Indie Flower"/>
              </a:defRPr>
            </a:lvl9pPr>
          </a:lstStyle>
          <a:p/>
        </p:txBody>
      </p:sp>
      <p:sp>
        <p:nvSpPr>
          <p:cNvPr id="1049110" name="Google Shape;489;p17"/>
          <p:cNvSpPr txBox="1">
            <a:spLocks noGrp="1"/>
          </p:cNvSpPr>
          <p:nvPr>
            <p:ph type="title" idx="3" hasCustomPrompt="1"/>
          </p:nvPr>
        </p:nvSpPr>
        <p:spPr>
          <a:xfrm>
            <a:off x="6295300" y="1470404"/>
            <a:ext cx="1622100" cy="804900"/>
          </a:xfrm>
          <a:prstGeom prst="rect"/>
        </p:spPr>
        <p:txBody>
          <a:bodyPr anchor="ctr" anchorCtr="0" bIns="91425" lIns="91425" rIns="91425" spcFirstLastPara="1" tIns="91425" wrap="square">
            <a:noAutofit/>
          </a:bodyPr>
          <a:lstStyle>
            <a:lvl1pPr algn="ctr" lvl="0"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1pPr>
            <a:lvl2pPr algn="ctr" lvl="1"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2pPr>
            <a:lvl3pPr algn="ctr" lvl="2"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3pPr>
            <a:lvl4pPr algn="ctr" lvl="3"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4pPr>
            <a:lvl5pPr algn="ctr" lvl="4"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5pPr>
            <a:lvl6pPr algn="ctr" lvl="5"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6pPr>
            <a:lvl7pPr algn="ctr" lvl="6"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7pPr>
            <a:lvl8pPr algn="ctr" lvl="7"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8pPr>
            <a:lvl9pPr algn="ctr" lvl="8"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9pPr>
          </a:lstStyle>
          <a:p>
            <a:r>
              <a:t>xx%</a:t>
            </a:r>
          </a:p>
        </p:txBody>
      </p:sp>
      <p:sp>
        <p:nvSpPr>
          <p:cNvPr id="1049111" name="Google Shape;490;p17"/>
          <p:cNvSpPr/>
          <p:nvPr/>
        </p:nvSpPr>
        <p:spPr>
          <a:xfrm flipH="1">
            <a:off x="495477" y="3505769"/>
            <a:ext cx="46638" cy="36155"/>
          </a:xfrm>
          <a:custGeom>
            <a:avLst/>
            <a:ahLst/>
            <a:rect l="l" t="t" r="r" b="b"/>
            <a:pathLst>
              <a:path w="1428" h="1107" extrusionOk="0">
                <a:moveTo>
                  <a:pt x="714" y="0"/>
                </a:moveTo>
                <a:cubicBezTo>
                  <a:pt x="1" y="0"/>
                  <a:pt x="1" y="1106"/>
                  <a:pt x="714" y="1106"/>
                </a:cubicBezTo>
                <a:cubicBezTo>
                  <a:pt x="1410" y="1106"/>
                  <a:pt x="1428" y="0"/>
                  <a:pt x="714"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12" name="Google Shape;491;p17"/>
          <p:cNvSpPr/>
          <p:nvPr/>
        </p:nvSpPr>
        <p:spPr>
          <a:xfrm flipH="1">
            <a:off x="622492" y="1579221"/>
            <a:ext cx="92101" cy="71689"/>
          </a:xfrm>
          <a:custGeom>
            <a:avLst/>
            <a:ah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13" name="Google Shape;492;p17"/>
          <p:cNvSpPr/>
          <p:nvPr/>
        </p:nvSpPr>
        <p:spPr>
          <a:xfrm flipH="1">
            <a:off x="5252494" y="375573"/>
            <a:ext cx="92101" cy="71689"/>
          </a:xfrm>
          <a:custGeom>
            <a:avLst/>
            <a:ah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14" name="Google Shape;493;p17"/>
          <p:cNvSpPr/>
          <p:nvPr/>
        </p:nvSpPr>
        <p:spPr>
          <a:xfrm flipH="1">
            <a:off x="8540491" y="4505474"/>
            <a:ext cx="92101" cy="71689"/>
          </a:xfrm>
          <a:custGeom>
            <a:avLst/>
            <a:ahLst/>
            <a:rect l="l" t="t" r="r" b="b"/>
            <a:pathLst>
              <a:path w="2820" h="2195" extrusionOk="0">
                <a:moveTo>
                  <a:pt x="1410" y="0"/>
                </a:moveTo>
                <a:cubicBezTo>
                  <a:pt x="1" y="0"/>
                  <a:pt x="1" y="2195"/>
                  <a:pt x="1410" y="2195"/>
                </a:cubicBezTo>
                <a:cubicBezTo>
                  <a:pt x="2820" y="2195"/>
                  <a:pt x="2820" y="0"/>
                  <a:pt x="1410"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15" name="Google Shape;494;p17"/>
          <p:cNvSpPr/>
          <p:nvPr/>
        </p:nvSpPr>
        <p:spPr>
          <a:xfrm flipH="1">
            <a:off x="1803903" y="4577167"/>
            <a:ext cx="69370" cy="53660"/>
          </a:xfrm>
          <a:custGeom>
            <a:avLst/>
            <a:ahLst/>
            <a:rect l="l" t="t" r="r" b="b"/>
            <a:pathLst>
              <a:path w="2124" h="1643" extrusionOk="0">
                <a:moveTo>
                  <a:pt x="1071" y="1"/>
                </a:moveTo>
                <a:cubicBezTo>
                  <a:pt x="18" y="1"/>
                  <a:pt x="1" y="1642"/>
                  <a:pt x="1071" y="1642"/>
                </a:cubicBezTo>
                <a:cubicBezTo>
                  <a:pt x="2124" y="1642"/>
                  <a:pt x="2124" y="1"/>
                  <a:pt x="1071"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16" name="Google Shape;495;p17"/>
          <p:cNvSpPr/>
          <p:nvPr/>
        </p:nvSpPr>
        <p:spPr>
          <a:xfrm flipH="1">
            <a:off x="5160392" y="4833121"/>
            <a:ext cx="92101" cy="71689"/>
          </a:xfrm>
          <a:custGeom>
            <a:avLst/>
            <a:ah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95" name="Shape 533"/>
        <p:cNvGrpSpPr/>
        <p:nvPr/>
      </p:nvGrpSpPr>
      <p:grpSpPr>
        <a:xfrm>
          <a:off x="0" y="0"/>
          <a:ext cx="0" cy="0"/>
          <a:chOff x="0" y="0"/>
          <a:chExt cx="0" cy="0"/>
        </a:xfrm>
      </p:grpSpPr>
      <p:sp>
        <p:nvSpPr>
          <p:cNvPr id="1049437" name="Google Shape;534;p19"/>
          <p:cNvSpPr txBox="1">
            <a:spLocks noGrp="1"/>
          </p:cNvSpPr>
          <p:nvPr>
            <p:ph type="body" idx="1"/>
          </p:nvPr>
        </p:nvSpPr>
        <p:spPr>
          <a:xfrm>
            <a:off x="311700" y="4230575"/>
            <a:ext cx="5998800" cy="605100"/>
          </a:xfrm>
          <a:prstGeom prst="rect"/>
          <a:noFill/>
          <a:ln>
            <a:noFill/>
          </a:ln>
        </p:spPr>
        <p:txBody>
          <a:bodyPr anchor="ctr" anchorCtr="0" bIns="91425" lIns="91425" rIns="91425" spcFirstLastPara="1" tIns="91425" wrap="square">
            <a:noAutofit/>
          </a:bodyPr>
          <a:lstStyle>
            <a:lvl1pPr indent="-228600" lvl="0" marL="457200">
              <a:lnSpc>
                <a:spcPct val="100000"/>
              </a:lnSpc>
              <a:spcBef>
                <a:spcPts val="0"/>
              </a:spcBef>
              <a:spcAft>
                <a:spcPts val="0"/>
              </a:spcAft>
              <a:buSzPts val="1400"/>
              <a:buNone/>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94" name="Shape 568"/>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rgbClr val="CAEAEF"/>
        </a:solidFill>
      </p:bgPr>
    </p:bg>
    <p:spTree>
      <p:nvGrpSpPr>
        <p:cNvPr id="52" name="Shape 569"/>
        <p:cNvGrpSpPr/>
        <p:nvPr/>
      </p:nvGrpSpPr>
      <p:grpSpPr>
        <a:xfrm>
          <a:off x="0" y="0"/>
          <a:ext cx="0" cy="0"/>
          <a:chOff x="0" y="0"/>
          <a:chExt cx="0" cy="0"/>
        </a:xfrm>
      </p:grpSpPr>
      <p:sp>
        <p:nvSpPr>
          <p:cNvPr id="1048648" name="Google Shape;570;p22"/>
          <p:cNvSpPr/>
          <p:nvPr/>
        </p:nvSpPr>
        <p:spPr>
          <a:xfrm rot="-2518509">
            <a:off x="8059907" y="-393805"/>
            <a:ext cx="619281" cy="1244971"/>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9ABFC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9" name="Google Shape;571;p22"/>
          <p:cNvSpPr/>
          <p:nvPr/>
        </p:nvSpPr>
        <p:spPr>
          <a:xfrm rot="2700000">
            <a:off x="-4977937" y="2800652"/>
            <a:ext cx="8414529" cy="2202636"/>
          </a:xfrm>
          <a:custGeom>
            <a:avLst/>
            <a:ahLst/>
            <a:rect l="l" t="t" r="r" b="b"/>
            <a:pathLst>
              <a:path w="369334" h="96679" extrusionOk="0">
                <a:moveTo>
                  <a:pt x="263831" y="0"/>
                </a:moveTo>
                <a:cubicBezTo>
                  <a:pt x="244577" y="0"/>
                  <a:pt x="228205" y="8705"/>
                  <a:pt x="210095" y="8705"/>
                </a:cubicBezTo>
                <a:cubicBezTo>
                  <a:pt x="203509" y="8705"/>
                  <a:pt x="196694" y="7554"/>
                  <a:pt x="189426" y="4415"/>
                </a:cubicBezTo>
                <a:cubicBezTo>
                  <a:pt x="184718" y="2378"/>
                  <a:pt x="179930" y="1495"/>
                  <a:pt x="175058" y="1495"/>
                </a:cubicBezTo>
                <a:cubicBezTo>
                  <a:pt x="143264" y="1495"/>
                  <a:pt x="107921" y="39109"/>
                  <a:pt x="67883" y="39109"/>
                </a:cubicBezTo>
                <a:cubicBezTo>
                  <a:pt x="62780" y="39109"/>
                  <a:pt x="57600" y="38498"/>
                  <a:pt x="52341" y="37120"/>
                </a:cubicBezTo>
                <a:cubicBezTo>
                  <a:pt x="47790" y="35927"/>
                  <a:pt x="43651" y="35382"/>
                  <a:pt x="39889" y="35382"/>
                </a:cubicBezTo>
                <a:cubicBezTo>
                  <a:pt x="1" y="35382"/>
                  <a:pt x="2400" y="96679"/>
                  <a:pt x="2400" y="96679"/>
                </a:cubicBezTo>
                <a:lnTo>
                  <a:pt x="367639" y="95572"/>
                </a:lnTo>
                <a:lnTo>
                  <a:pt x="369334" y="74233"/>
                </a:lnTo>
                <a:cubicBezTo>
                  <a:pt x="369334" y="74233"/>
                  <a:pt x="351152" y="46826"/>
                  <a:pt x="303031" y="13461"/>
                </a:cubicBezTo>
                <a:cubicBezTo>
                  <a:pt x="288221" y="3196"/>
                  <a:pt x="275497" y="0"/>
                  <a:pt x="263831" y="0"/>
                </a:cubicBezTo>
                <a:close/>
              </a:path>
            </a:pathLst>
          </a:custGeom>
          <a:solidFill>
            <a:srgbClr val="FFF6A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53" name="Google Shape;572;p22"/>
          <p:cNvGrpSpPr/>
          <p:nvPr/>
        </p:nvGrpSpPr>
        <p:grpSpPr>
          <a:xfrm>
            <a:off x="7993040" y="355611"/>
            <a:ext cx="664892" cy="682431"/>
            <a:chOff x="4007590" y="88411"/>
            <a:chExt cx="664892" cy="682431"/>
          </a:xfrm>
        </p:grpSpPr>
        <p:sp>
          <p:nvSpPr>
            <p:cNvPr id="1048650" name="Google Shape;573;p22"/>
            <p:cNvSpPr/>
            <p:nvPr/>
          </p:nvSpPr>
          <p:spPr>
            <a:xfrm>
              <a:off x="4200839" y="262685"/>
              <a:ext cx="122573" cy="134625"/>
            </a:xfrm>
            <a:custGeom>
              <a:avLst/>
              <a:ahLst/>
              <a:rect l="l" t="t" r="r" b="b"/>
              <a:pathLst>
                <a:path w="3753" h="4122" extrusionOk="0">
                  <a:moveTo>
                    <a:pt x="2979" y="0"/>
                  </a:moveTo>
                  <a:cubicBezTo>
                    <a:pt x="2811" y="0"/>
                    <a:pt x="2641" y="71"/>
                    <a:pt x="2519" y="241"/>
                  </a:cubicBezTo>
                  <a:lnTo>
                    <a:pt x="288" y="3328"/>
                  </a:lnTo>
                  <a:cubicBezTo>
                    <a:pt x="0" y="3729"/>
                    <a:pt x="381" y="4121"/>
                    <a:pt x="775" y="4121"/>
                  </a:cubicBezTo>
                  <a:cubicBezTo>
                    <a:pt x="942" y="4121"/>
                    <a:pt x="1112" y="4051"/>
                    <a:pt x="1234" y="3881"/>
                  </a:cubicBezTo>
                  <a:lnTo>
                    <a:pt x="3464" y="776"/>
                  </a:lnTo>
                  <a:cubicBezTo>
                    <a:pt x="3752" y="388"/>
                    <a:pt x="3373" y="0"/>
                    <a:pt x="297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1" name="Google Shape;574;p22"/>
            <p:cNvSpPr/>
            <p:nvPr/>
          </p:nvSpPr>
          <p:spPr>
            <a:xfrm>
              <a:off x="4549942" y="350703"/>
              <a:ext cx="122540" cy="134723"/>
            </a:xfrm>
            <a:custGeom>
              <a:avLst/>
              <a:ahLst/>
              <a:rect l="l" t="t" r="r" b="b"/>
              <a:pathLst>
                <a:path w="3752" h="4125" extrusionOk="0">
                  <a:moveTo>
                    <a:pt x="2976" y="0"/>
                  </a:moveTo>
                  <a:cubicBezTo>
                    <a:pt x="2809" y="0"/>
                    <a:pt x="2640" y="71"/>
                    <a:pt x="2517" y="240"/>
                  </a:cubicBezTo>
                  <a:lnTo>
                    <a:pt x="287" y="3345"/>
                  </a:lnTo>
                  <a:cubicBezTo>
                    <a:pt x="1" y="3743"/>
                    <a:pt x="375" y="4124"/>
                    <a:pt x="766" y="4124"/>
                  </a:cubicBezTo>
                  <a:cubicBezTo>
                    <a:pt x="936" y="4124"/>
                    <a:pt x="1109" y="4053"/>
                    <a:pt x="1233" y="3880"/>
                  </a:cubicBezTo>
                  <a:lnTo>
                    <a:pt x="3463" y="794"/>
                  </a:lnTo>
                  <a:cubicBezTo>
                    <a:pt x="3751" y="392"/>
                    <a:pt x="3371" y="0"/>
                    <a:pt x="2976"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2" name="Google Shape;575;p22"/>
            <p:cNvSpPr/>
            <p:nvPr/>
          </p:nvSpPr>
          <p:spPr>
            <a:xfrm>
              <a:off x="4241696" y="379999"/>
              <a:ext cx="116857" cy="142430"/>
            </a:xfrm>
            <a:custGeom>
              <a:avLst/>
              <a:ahLst/>
              <a:rect l="l" t="t" r="r" b="b"/>
              <a:pathLst>
                <a:path w="3578" h="4361" extrusionOk="0">
                  <a:moveTo>
                    <a:pt x="2827" y="1"/>
                  </a:moveTo>
                  <a:cubicBezTo>
                    <a:pt x="2666" y="1"/>
                    <a:pt x="2508" y="80"/>
                    <a:pt x="2410" y="271"/>
                  </a:cubicBezTo>
                  <a:cubicBezTo>
                    <a:pt x="1839" y="1395"/>
                    <a:pt x="1143" y="2430"/>
                    <a:pt x="340" y="3394"/>
                  </a:cubicBezTo>
                  <a:cubicBezTo>
                    <a:pt x="0" y="3815"/>
                    <a:pt x="364" y="4360"/>
                    <a:pt x="762" y="4360"/>
                  </a:cubicBezTo>
                  <a:cubicBezTo>
                    <a:pt x="886" y="4360"/>
                    <a:pt x="1014" y="4307"/>
                    <a:pt x="1125" y="4179"/>
                  </a:cubicBezTo>
                  <a:cubicBezTo>
                    <a:pt x="1981" y="3144"/>
                    <a:pt x="2731" y="2020"/>
                    <a:pt x="3355" y="824"/>
                  </a:cubicBezTo>
                  <a:cubicBezTo>
                    <a:pt x="3578" y="404"/>
                    <a:pt x="3192" y="1"/>
                    <a:pt x="2827"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3" name="Google Shape;576;p22"/>
            <p:cNvSpPr/>
            <p:nvPr/>
          </p:nvSpPr>
          <p:spPr>
            <a:xfrm>
              <a:off x="4007590" y="445875"/>
              <a:ext cx="165684" cy="160753"/>
            </a:xfrm>
            <a:custGeom>
              <a:avLst/>
              <a:ahLst/>
              <a:rect l="l" t="t" r="r" b="b"/>
              <a:pathLst>
                <a:path w="5073" h="4922" extrusionOk="0">
                  <a:moveTo>
                    <a:pt x="3814" y="1"/>
                  </a:moveTo>
                  <a:cubicBezTo>
                    <a:pt x="3634" y="1"/>
                    <a:pt x="3449" y="60"/>
                    <a:pt x="3279" y="199"/>
                  </a:cubicBezTo>
                  <a:cubicBezTo>
                    <a:pt x="2119" y="1198"/>
                    <a:pt x="1138" y="2376"/>
                    <a:pt x="371" y="3696"/>
                  </a:cubicBezTo>
                  <a:cubicBezTo>
                    <a:pt x="1" y="4326"/>
                    <a:pt x="570" y="4921"/>
                    <a:pt x="1127" y="4921"/>
                  </a:cubicBezTo>
                  <a:cubicBezTo>
                    <a:pt x="1375" y="4921"/>
                    <a:pt x="1621" y="4803"/>
                    <a:pt x="1780" y="4517"/>
                  </a:cubicBezTo>
                  <a:cubicBezTo>
                    <a:pt x="2476" y="3322"/>
                    <a:pt x="3386" y="2251"/>
                    <a:pt x="4439" y="1359"/>
                  </a:cubicBezTo>
                  <a:cubicBezTo>
                    <a:pt x="5072" y="824"/>
                    <a:pt x="4484" y="1"/>
                    <a:pt x="381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4" name="Google Shape;577;p22"/>
            <p:cNvSpPr/>
            <p:nvPr/>
          </p:nvSpPr>
          <p:spPr>
            <a:xfrm>
              <a:off x="4086104" y="271209"/>
              <a:ext cx="105524" cy="110587"/>
            </a:xfrm>
            <a:custGeom>
              <a:avLst/>
              <a:ahLst/>
              <a:rect l="l" t="t" r="r" b="b"/>
              <a:pathLst>
                <a:path w="3231" h="3386" extrusionOk="0">
                  <a:moveTo>
                    <a:pt x="2254" y="1"/>
                  </a:moveTo>
                  <a:cubicBezTo>
                    <a:pt x="1976" y="1"/>
                    <a:pt x="1709" y="140"/>
                    <a:pt x="1553" y="391"/>
                  </a:cubicBezTo>
                  <a:lnTo>
                    <a:pt x="251" y="2175"/>
                  </a:lnTo>
                  <a:cubicBezTo>
                    <a:pt x="1" y="2532"/>
                    <a:pt x="197" y="3085"/>
                    <a:pt x="554" y="3281"/>
                  </a:cubicBezTo>
                  <a:cubicBezTo>
                    <a:pt x="684" y="3352"/>
                    <a:pt x="823" y="3386"/>
                    <a:pt x="960" y="3386"/>
                  </a:cubicBezTo>
                  <a:cubicBezTo>
                    <a:pt x="1237" y="3386"/>
                    <a:pt x="1505" y="3247"/>
                    <a:pt x="1660" y="2996"/>
                  </a:cubicBezTo>
                  <a:lnTo>
                    <a:pt x="2963" y="1211"/>
                  </a:lnTo>
                  <a:cubicBezTo>
                    <a:pt x="3230" y="872"/>
                    <a:pt x="3016" y="319"/>
                    <a:pt x="2659" y="105"/>
                  </a:cubicBezTo>
                  <a:cubicBezTo>
                    <a:pt x="2530" y="34"/>
                    <a:pt x="2391" y="1"/>
                    <a:pt x="225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5" name="Google Shape;578;p22"/>
            <p:cNvSpPr/>
            <p:nvPr/>
          </p:nvSpPr>
          <p:spPr>
            <a:xfrm>
              <a:off x="4343432" y="100920"/>
              <a:ext cx="149877" cy="157487"/>
            </a:xfrm>
            <a:custGeom>
              <a:avLst/>
              <a:ahLst/>
              <a:rect l="l" t="t" r="r" b="b"/>
              <a:pathLst>
                <a:path w="4589" h="4822" extrusionOk="0">
                  <a:moveTo>
                    <a:pt x="3512" y="0"/>
                  </a:moveTo>
                  <a:cubicBezTo>
                    <a:pt x="3373" y="0"/>
                    <a:pt x="3226" y="49"/>
                    <a:pt x="3077" y="163"/>
                  </a:cubicBezTo>
                  <a:cubicBezTo>
                    <a:pt x="1864" y="1037"/>
                    <a:pt x="918" y="2214"/>
                    <a:pt x="294" y="3571"/>
                  </a:cubicBezTo>
                  <a:cubicBezTo>
                    <a:pt x="1" y="4230"/>
                    <a:pt x="568" y="4822"/>
                    <a:pt x="1093" y="4822"/>
                  </a:cubicBezTo>
                  <a:cubicBezTo>
                    <a:pt x="1335" y="4822"/>
                    <a:pt x="1568" y="4696"/>
                    <a:pt x="1703" y="4391"/>
                  </a:cubicBezTo>
                  <a:cubicBezTo>
                    <a:pt x="2185" y="3285"/>
                    <a:pt x="2935" y="2322"/>
                    <a:pt x="3898" y="1572"/>
                  </a:cubicBezTo>
                  <a:cubicBezTo>
                    <a:pt x="4588" y="1058"/>
                    <a:pt x="4154" y="0"/>
                    <a:pt x="3512"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6" name="Google Shape;579;p22"/>
            <p:cNvSpPr/>
            <p:nvPr/>
          </p:nvSpPr>
          <p:spPr>
            <a:xfrm>
              <a:off x="4115662" y="602969"/>
              <a:ext cx="140079" cy="144782"/>
            </a:xfrm>
            <a:custGeom>
              <a:avLst/>
              <a:ahLst/>
              <a:rect l="l" t="t" r="r" b="b"/>
              <a:pathLst>
                <a:path w="4289" h="4433" extrusionOk="0">
                  <a:moveTo>
                    <a:pt x="3392" y="1"/>
                  </a:moveTo>
                  <a:cubicBezTo>
                    <a:pt x="3178" y="1"/>
                    <a:pt x="2960" y="92"/>
                    <a:pt x="2771" y="242"/>
                  </a:cubicBezTo>
                  <a:cubicBezTo>
                    <a:pt x="1772" y="1045"/>
                    <a:pt x="934" y="2044"/>
                    <a:pt x="345" y="3204"/>
                  </a:cubicBezTo>
                  <a:cubicBezTo>
                    <a:pt x="0" y="3844"/>
                    <a:pt x="572" y="4433"/>
                    <a:pt x="1118" y="4433"/>
                  </a:cubicBezTo>
                  <a:cubicBezTo>
                    <a:pt x="1364" y="4433"/>
                    <a:pt x="1605" y="4313"/>
                    <a:pt x="1754" y="4025"/>
                  </a:cubicBezTo>
                  <a:cubicBezTo>
                    <a:pt x="2290" y="3008"/>
                    <a:pt x="3039" y="2098"/>
                    <a:pt x="3931" y="1384"/>
                  </a:cubicBezTo>
                  <a:cubicBezTo>
                    <a:pt x="4288" y="1117"/>
                    <a:pt x="4217" y="528"/>
                    <a:pt x="3931" y="242"/>
                  </a:cubicBezTo>
                  <a:cubicBezTo>
                    <a:pt x="3771" y="74"/>
                    <a:pt x="3583" y="1"/>
                    <a:pt x="339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7" name="Google Shape;580;p22"/>
            <p:cNvSpPr/>
            <p:nvPr/>
          </p:nvSpPr>
          <p:spPr>
            <a:xfrm>
              <a:off x="4323379" y="471415"/>
              <a:ext cx="138936" cy="143149"/>
            </a:xfrm>
            <a:custGeom>
              <a:avLst/>
              <a:ahLst/>
              <a:rect l="l" t="t" r="r" b="b"/>
              <a:pathLst>
                <a:path w="4254" h="4383" extrusionOk="0">
                  <a:moveTo>
                    <a:pt x="3087" y="0"/>
                  </a:moveTo>
                  <a:cubicBezTo>
                    <a:pt x="2835" y="0"/>
                    <a:pt x="2583" y="107"/>
                    <a:pt x="2407" y="363"/>
                  </a:cubicBezTo>
                  <a:lnTo>
                    <a:pt x="426" y="3200"/>
                  </a:lnTo>
                  <a:cubicBezTo>
                    <a:pt x="1" y="3800"/>
                    <a:pt x="566" y="4383"/>
                    <a:pt x="1151" y="4383"/>
                  </a:cubicBezTo>
                  <a:cubicBezTo>
                    <a:pt x="1401" y="4383"/>
                    <a:pt x="1654" y="4277"/>
                    <a:pt x="1836" y="4020"/>
                  </a:cubicBezTo>
                  <a:lnTo>
                    <a:pt x="3816" y="1184"/>
                  </a:lnTo>
                  <a:cubicBezTo>
                    <a:pt x="4254" y="583"/>
                    <a:pt x="3675" y="0"/>
                    <a:pt x="3087"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8" name="Google Shape;581;p22"/>
            <p:cNvSpPr/>
            <p:nvPr/>
          </p:nvSpPr>
          <p:spPr>
            <a:xfrm>
              <a:off x="4409699" y="627595"/>
              <a:ext cx="139034" cy="143247"/>
            </a:xfrm>
            <a:custGeom>
              <a:avLst/>
              <a:ahLst/>
              <a:rect l="l" t="t" r="r" b="b"/>
              <a:pathLst>
                <a:path w="4257" h="4386" extrusionOk="0">
                  <a:moveTo>
                    <a:pt x="3107" y="0"/>
                  </a:moveTo>
                  <a:cubicBezTo>
                    <a:pt x="2857" y="0"/>
                    <a:pt x="2604" y="106"/>
                    <a:pt x="2422" y="363"/>
                  </a:cubicBezTo>
                  <a:lnTo>
                    <a:pt x="424" y="3200"/>
                  </a:lnTo>
                  <a:cubicBezTo>
                    <a:pt x="0" y="3810"/>
                    <a:pt x="569" y="4386"/>
                    <a:pt x="1157" y="4386"/>
                  </a:cubicBezTo>
                  <a:cubicBezTo>
                    <a:pt x="1411" y="4386"/>
                    <a:pt x="1668" y="4279"/>
                    <a:pt x="1851" y="4020"/>
                  </a:cubicBezTo>
                  <a:lnTo>
                    <a:pt x="3832" y="1183"/>
                  </a:lnTo>
                  <a:cubicBezTo>
                    <a:pt x="4257" y="583"/>
                    <a:pt x="3692" y="0"/>
                    <a:pt x="3107"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9" name="Google Shape;582;p22"/>
            <p:cNvSpPr/>
            <p:nvPr/>
          </p:nvSpPr>
          <p:spPr>
            <a:xfrm>
              <a:off x="4472570" y="191127"/>
              <a:ext cx="139099" cy="143149"/>
            </a:xfrm>
            <a:custGeom>
              <a:avLst/>
              <a:ahLst/>
              <a:rect l="l" t="t" r="r" b="b"/>
              <a:pathLst>
                <a:path w="4259" h="4383" extrusionOk="0">
                  <a:moveTo>
                    <a:pt x="3095" y="0"/>
                  </a:moveTo>
                  <a:cubicBezTo>
                    <a:pt x="2843" y="0"/>
                    <a:pt x="2588" y="106"/>
                    <a:pt x="2406" y="362"/>
                  </a:cubicBezTo>
                  <a:lnTo>
                    <a:pt x="426" y="3199"/>
                  </a:lnTo>
                  <a:cubicBezTo>
                    <a:pt x="1" y="3800"/>
                    <a:pt x="566" y="4382"/>
                    <a:pt x="1151" y="4382"/>
                  </a:cubicBezTo>
                  <a:cubicBezTo>
                    <a:pt x="1401" y="4382"/>
                    <a:pt x="1654" y="4276"/>
                    <a:pt x="1835" y="4020"/>
                  </a:cubicBezTo>
                  <a:lnTo>
                    <a:pt x="3834" y="1183"/>
                  </a:lnTo>
                  <a:cubicBezTo>
                    <a:pt x="4259" y="583"/>
                    <a:pt x="3685" y="0"/>
                    <a:pt x="309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0" name="Google Shape;583;p22"/>
            <p:cNvSpPr/>
            <p:nvPr/>
          </p:nvSpPr>
          <p:spPr>
            <a:xfrm>
              <a:off x="4204268" y="88411"/>
              <a:ext cx="123847" cy="134135"/>
            </a:xfrm>
            <a:custGeom>
              <a:avLst/>
              <a:ahLst/>
              <a:rect l="l" t="t" r="r" b="b"/>
              <a:pathLst>
                <a:path w="3792" h="4107" extrusionOk="0">
                  <a:moveTo>
                    <a:pt x="2654" y="0"/>
                  </a:moveTo>
                  <a:cubicBezTo>
                    <a:pt x="2404" y="0"/>
                    <a:pt x="2154" y="113"/>
                    <a:pt x="1985" y="385"/>
                  </a:cubicBezTo>
                  <a:lnTo>
                    <a:pt x="397" y="2901"/>
                  </a:lnTo>
                  <a:cubicBezTo>
                    <a:pt x="1" y="3521"/>
                    <a:pt x="569" y="4106"/>
                    <a:pt x="1139" y="4106"/>
                  </a:cubicBezTo>
                  <a:cubicBezTo>
                    <a:pt x="1388" y="4106"/>
                    <a:pt x="1638" y="3994"/>
                    <a:pt x="1807" y="3722"/>
                  </a:cubicBezTo>
                  <a:lnTo>
                    <a:pt x="3395" y="1206"/>
                  </a:lnTo>
                  <a:cubicBezTo>
                    <a:pt x="3792" y="586"/>
                    <a:pt x="3223" y="0"/>
                    <a:pt x="2654"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1" name="Google Shape;584;p22"/>
            <p:cNvSpPr/>
            <p:nvPr/>
          </p:nvSpPr>
          <p:spPr>
            <a:xfrm>
              <a:off x="4023168" y="162451"/>
              <a:ext cx="122998" cy="129399"/>
            </a:xfrm>
            <a:custGeom>
              <a:avLst/>
              <a:ahLst/>
              <a:rect l="l" t="t" r="r" b="b"/>
              <a:pathLst>
                <a:path w="3766" h="3962" extrusionOk="0">
                  <a:moveTo>
                    <a:pt x="2882" y="0"/>
                  </a:moveTo>
                  <a:cubicBezTo>
                    <a:pt x="2673" y="0"/>
                    <a:pt x="2463" y="81"/>
                    <a:pt x="2303" y="241"/>
                  </a:cubicBezTo>
                  <a:lnTo>
                    <a:pt x="322" y="2561"/>
                  </a:lnTo>
                  <a:cubicBezTo>
                    <a:pt x="1" y="2900"/>
                    <a:pt x="1" y="3399"/>
                    <a:pt x="322" y="3721"/>
                  </a:cubicBezTo>
                  <a:cubicBezTo>
                    <a:pt x="483" y="3881"/>
                    <a:pt x="688" y="3961"/>
                    <a:pt x="895" y="3961"/>
                  </a:cubicBezTo>
                  <a:cubicBezTo>
                    <a:pt x="1103" y="3961"/>
                    <a:pt x="1312" y="3881"/>
                    <a:pt x="1482" y="3721"/>
                  </a:cubicBezTo>
                  <a:lnTo>
                    <a:pt x="3462" y="1401"/>
                  </a:lnTo>
                  <a:cubicBezTo>
                    <a:pt x="3766" y="1062"/>
                    <a:pt x="3766" y="562"/>
                    <a:pt x="3462" y="241"/>
                  </a:cubicBezTo>
                  <a:cubicBezTo>
                    <a:pt x="3302" y="81"/>
                    <a:pt x="3092" y="0"/>
                    <a:pt x="2882"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54" name="Google Shape;585;p22"/>
          <p:cNvGrpSpPr/>
          <p:nvPr/>
        </p:nvGrpSpPr>
        <p:grpSpPr>
          <a:xfrm>
            <a:off x="-6" y="3326398"/>
            <a:ext cx="485948" cy="659601"/>
            <a:chOff x="-200031" y="4394273"/>
            <a:chExt cx="485948" cy="659601"/>
          </a:xfrm>
        </p:grpSpPr>
        <p:sp>
          <p:nvSpPr>
            <p:cNvPr id="1048662" name="Google Shape;586;p22"/>
            <p:cNvSpPr/>
            <p:nvPr/>
          </p:nvSpPr>
          <p:spPr>
            <a:xfrm>
              <a:off x="-6553" y="4568448"/>
              <a:ext cx="122508" cy="134722"/>
            </a:xfrm>
            <a:custGeom>
              <a:avLst/>
              <a:ahLst/>
              <a:rect l="l" t="t" r="r" b="b"/>
              <a:pathLst>
                <a:path w="3751" h="4125" extrusionOk="0">
                  <a:moveTo>
                    <a:pt x="2985" y="0"/>
                  </a:moveTo>
                  <a:cubicBezTo>
                    <a:pt x="2816" y="0"/>
                    <a:pt x="2643" y="72"/>
                    <a:pt x="2519" y="244"/>
                  </a:cubicBezTo>
                  <a:lnTo>
                    <a:pt x="288" y="3331"/>
                  </a:lnTo>
                  <a:cubicBezTo>
                    <a:pt x="0" y="3732"/>
                    <a:pt x="381" y="4125"/>
                    <a:pt x="775" y="4125"/>
                  </a:cubicBezTo>
                  <a:cubicBezTo>
                    <a:pt x="943" y="4125"/>
                    <a:pt x="1112" y="4054"/>
                    <a:pt x="1234" y="3884"/>
                  </a:cubicBezTo>
                  <a:lnTo>
                    <a:pt x="3464" y="780"/>
                  </a:lnTo>
                  <a:cubicBezTo>
                    <a:pt x="3751" y="381"/>
                    <a:pt x="3377" y="0"/>
                    <a:pt x="2985"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3" name="Google Shape;587;p22"/>
            <p:cNvSpPr/>
            <p:nvPr/>
          </p:nvSpPr>
          <p:spPr>
            <a:xfrm>
              <a:off x="34272" y="4685763"/>
              <a:ext cx="116302" cy="142430"/>
            </a:xfrm>
            <a:custGeom>
              <a:avLst/>
              <a:ahLst/>
              <a:rect l="l" t="t" r="r" b="b"/>
              <a:pathLst>
                <a:path w="3561" h="4361" extrusionOk="0">
                  <a:moveTo>
                    <a:pt x="2830" y="0"/>
                  </a:moveTo>
                  <a:cubicBezTo>
                    <a:pt x="2669" y="0"/>
                    <a:pt x="2510" y="81"/>
                    <a:pt x="2411" y="274"/>
                  </a:cubicBezTo>
                  <a:cubicBezTo>
                    <a:pt x="1840" y="1398"/>
                    <a:pt x="1144" y="2433"/>
                    <a:pt x="341" y="3397"/>
                  </a:cubicBezTo>
                  <a:cubicBezTo>
                    <a:pt x="0" y="3806"/>
                    <a:pt x="368" y="4361"/>
                    <a:pt x="759" y="4361"/>
                  </a:cubicBezTo>
                  <a:cubicBezTo>
                    <a:pt x="880" y="4361"/>
                    <a:pt x="1003" y="4308"/>
                    <a:pt x="1108" y="4182"/>
                  </a:cubicBezTo>
                  <a:cubicBezTo>
                    <a:pt x="1983" y="3147"/>
                    <a:pt x="2732" y="2023"/>
                    <a:pt x="3339" y="828"/>
                  </a:cubicBezTo>
                  <a:cubicBezTo>
                    <a:pt x="3560" y="397"/>
                    <a:pt x="3188" y="0"/>
                    <a:pt x="2830"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4" name="Google Shape;588;p22"/>
            <p:cNvSpPr/>
            <p:nvPr/>
          </p:nvSpPr>
          <p:spPr>
            <a:xfrm>
              <a:off x="-200031" y="4751508"/>
              <a:ext cx="165847" cy="161177"/>
            </a:xfrm>
            <a:custGeom>
              <a:avLst/>
              <a:ahLst/>
              <a:rect l="l" t="t" r="r" b="b"/>
              <a:pathLst>
                <a:path w="5078" h="4935" extrusionOk="0">
                  <a:moveTo>
                    <a:pt x="3826" y="1"/>
                  </a:moveTo>
                  <a:cubicBezTo>
                    <a:pt x="3645" y="1"/>
                    <a:pt x="3457" y="62"/>
                    <a:pt x="3286" y="206"/>
                  </a:cubicBezTo>
                  <a:cubicBezTo>
                    <a:pt x="2126" y="1205"/>
                    <a:pt x="1145" y="2383"/>
                    <a:pt x="360" y="3703"/>
                  </a:cubicBezTo>
                  <a:cubicBezTo>
                    <a:pt x="0" y="4336"/>
                    <a:pt x="581" y="4934"/>
                    <a:pt x="1142" y="4934"/>
                  </a:cubicBezTo>
                  <a:cubicBezTo>
                    <a:pt x="1388" y="4934"/>
                    <a:pt x="1630" y="4819"/>
                    <a:pt x="1787" y="4542"/>
                  </a:cubicBezTo>
                  <a:cubicBezTo>
                    <a:pt x="2483" y="3329"/>
                    <a:pt x="3375" y="2258"/>
                    <a:pt x="4446" y="1366"/>
                  </a:cubicBezTo>
                  <a:cubicBezTo>
                    <a:pt x="5078" y="833"/>
                    <a:pt x="4494" y="1"/>
                    <a:pt x="3826"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5" name="Google Shape;589;p22"/>
            <p:cNvSpPr/>
            <p:nvPr/>
          </p:nvSpPr>
          <p:spPr>
            <a:xfrm>
              <a:off x="-121843" y="4577071"/>
              <a:ext cx="105492" cy="110783"/>
            </a:xfrm>
            <a:custGeom>
              <a:avLst/>
              <a:ahLst/>
              <a:rect l="l" t="t" r="r" b="b"/>
              <a:pathLst>
                <a:path w="3230" h="3392" extrusionOk="0">
                  <a:moveTo>
                    <a:pt x="2271" y="1"/>
                  </a:moveTo>
                  <a:cubicBezTo>
                    <a:pt x="1993" y="1"/>
                    <a:pt x="1726" y="140"/>
                    <a:pt x="1570" y="391"/>
                  </a:cubicBezTo>
                  <a:lnTo>
                    <a:pt x="268" y="2175"/>
                  </a:lnTo>
                  <a:cubicBezTo>
                    <a:pt x="0" y="2532"/>
                    <a:pt x="196" y="3085"/>
                    <a:pt x="553" y="3299"/>
                  </a:cubicBezTo>
                  <a:cubicBezTo>
                    <a:pt x="678" y="3361"/>
                    <a:pt x="813" y="3391"/>
                    <a:pt x="947" y="3391"/>
                  </a:cubicBezTo>
                  <a:cubicBezTo>
                    <a:pt x="1235" y="3391"/>
                    <a:pt x="1519" y="3252"/>
                    <a:pt x="1677" y="2996"/>
                  </a:cubicBezTo>
                  <a:lnTo>
                    <a:pt x="2962" y="1229"/>
                  </a:lnTo>
                  <a:cubicBezTo>
                    <a:pt x="3230" y="872"/>
                    <a:pt x="3033" y="319"/>
                    <a:pt x="2677" y="105"/>
                  </a:cubicBezTo>
                  <a:cubicBezTo>
                    <a:pt x="2547" y="35"/>
                    <a:pt x="2408" y="1"/>
                    <a:pt x="2271"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6" name="Google Shape;590;p22"/>
            <p:cNvSpPr/>
            <p:nvPr/>
          </p:nvSpPr>
          <p:spPr>
            <a:xfrm>
              <a:off x="136008" y="4406781"/>
              <a:ext cx="149909" cy="157682"/>
            </a:xfrm>
            <a:custGeom>
              <a:avLst/>
              <a:ahLst/>
              <a:rect l="l" t="t" r="r" b="b"/>
              <a:pathLst>
                <a:path w="4590" h="4828" extrusionOk="0">
                  <a:moveTo>
                    <a:pt x="3513" y="0"/>
                  </a:moveTo>
                  <a:cubicBezTo>
                    <a:pt x="3374" y="0"/>
                    <a:pt x="3227" y="49"/>
                    <a:pt x="3078" y="163"/>
                  </a:cubicBezTo>
                  <a:cubicBezTo>
                    <a:pt x="1865" y="1037"/>
                    <a:pt x="919" y="2215"/>
                    <a:pt x="295" y="3571"/>
                  </a:cubicBezTo>
                  <a:cubicBezTo>
                    <a:pt x="1" y="4233"/>
                    <a:pt x="575" y="4828"/>
                    <a:pt x="1101" y="4828"/>
                  </a:cubicBezTo>
                  <a:cubicBezTo>
                    <a:pt x="1341" y="4828"/>
                    <a:pt x="1571" y="4705"/>
                    <a:pt x="1704" y="4409"/>
                  </a:cubicBezTo>
                  <a:cubicBezTo>
                    <a:pt x="2186" y="3285"/>
                    <a:pt x="2936" y="2322"/>
                    <a:pt x="3899" y="1572"/>
                  </a:cubicBezTo>
                  <a:cubicBezTo>
                    <a:pt x="4589" y="1058"/>
                    <a:pt x="4155" y="0"/>
                    <a:pt x="3513"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7" name="Google Shape;591;p22"/>
            <p:cNvSpPr/>
            <p:nvPr/>
          </p:nvSpPr>
          <p:spPr>
            <a:xfrm>
              <a:off x="-91730" y="4908831"/>
              <a:ext cx="140079" cy="145043"/>
            </a:xfrm>
            <a:custGeom>
              <a:avLst/>
              <a:ahLst/>
              <a:rect l="l" t="t" r="r" b="b"/>
              <a:pathLst>
                <a:path w="4289" h="4441" extrusionOk="0">
                  <a:moveTo>
                    <a:pt x="3385" y="1"/>
                  </a:moveTo>
                  <a:cubicBezTo>
                    <a:pt x="3169" y="1"/>
                    <a:pt x="2950" y="92"/>
                    <a:pt x="2772" y="242"/>
                  </a:cubicBezTo>
                  <a:cubicBezTo>
                    <a:pt x="1772" y="1045"/>
                    <a:pt x="934" y="2062"/>
                    <a:pt x="345" y="3204"/>
                  </a:cubicBezTo>
                  <a:cubicBezTo>
                    <a:pt x="1" y="3844"/>
                    <a:pt x="563" y="4441"/>
                    <a:pt x="1109" y="4441"/>
                  </a:cubicBezTo>
                  <a:cubicBezTo>
                    <a:pt x="1356" y="4441"/>
                    <a:pt x="1599" y="4319"/>
                    <a:pt x="1755" y="4025"/>
                  </a:cubicBezTo>
                  <a:cubicBezTo>
                    <a:pt x="2290" y="3008"/>
                    <a:pt x="3021" y="2098"/>
                    <a:pt x="3931" y="1384"/>
                  </a:cubicBezTo>
                  <a:cubicBezTo>
                    <a:pt x="4288" y="1117"/>
                    <a:pt x="4217" y="528"/>
                    <a:pt x="3931" y="242"/>
                  </a:cubicBezTo>
                  <a:cubicBezTo>
                    <a:pt x="3771" y="74"/>
                    <a:pt x="3579" y="1"/>
                    <a:pt x="3385"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8" name="Google Shape;592;p22"/>
            <p:cNvSpPr/>
            <p:nvPr/>
          </p:nvSpPr>
          <p:spPr>
            <a:xfrm>
              <a:off x="115432" y="4777276"/>
              <a:ext cx="139099" cy="143149"/>
            </a:xfrm>
            <a:custGeom>
              <a:avLst/>
              <a:ahLst/>
              <a:rect l="l" t="t" r="r" b="b"/>
              <a:pathLst>
                <a:path w="4259" h="4383" extrusionOk="0">
                  <a:moveTo>
                    <a:pt x="3102" y="1"/>
                  </a:moveTo>
                  <a:cubicBezTo>
                    <a:pt x="2850" y="1"/>
                    <a:pt x="2593" y="107"/>
                    <a:pt x="2406" y="363"/>
                  </a:cubicBezTo>
                  <a:lnTo>
                    <a:pt x="425" y="3200"/>
                  </a:lnTo>
                  <a:cubicBezTo>
                    <a:pt x="0" y="3800"/>
                    <a:pt x="574" y="4383"/>
                    <a:pt x="1158" y="4383"/>
                  </a:cubicBezTo>
                  <a:cubicBezTo>
                    <a:pt x="1408" y="4383"/>
                    <a:pt x="1659" y="4277"/>
                    <a:pt x="1835" y="4021"/>
                  </a:cubicBezTo>
                  <a:lnTo>
                    <a:pt x="3833" y="1184"/>
                  </a:lnTo>
                  <a:cubicBezTo>
                    <a:pt x="4258" y="583"/>
                    <a:pt x="3693" y="1"/>
                    <a:pt x="3102"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9" name="Google Shape;593;p22"/>
            <p:cNvSpPr/>
            <p:nvPr/>
          </p:nvSpPr>
          <p:spPr>
            <a:xfrm>
              <a:off x="-3352" y="4394273"/>
              <a:ext cx="123683" cy="134004"/>
            </a:xfrm>
            <a:custGeom>
              <a:avLst/>
              <a:ahLst/>
              <a:rect l="l" t="t" r="r" b="b"/>
              <a:pathLst>
                <a:path w="3787" h="4103" extrusionOk="0">
                  <a:moveTo>
                    <a:pt x="2652" y="0"/>
                  </a:moveTo>
                  <a:cubicBezTo>
                    <a:pt x="2401" y="0"/>
                    <a:pt x="2149" y="113"/>
                    <a:pt x="1975" y="385"/>
                  </a:cubicBezTo>
                  <a:lnTo>
                    <a:pt x="387" y="2883"/>
                  </a:lnTo>
                  <a:cubicBezTo>
                    <a:pt x="1" y="3506"/>
                    <a:pt x="571" y="4103"/>
                    <a:pt x="1145" y="4103"/>
                  </a:cubicBezTo>
                  <a:cubicBezTo>
                    <a:pt x="1393" y="4103"/>
                    <a:pt x="1642" y="3991"/>
                    <a:pt x="1814" y="3722"/>
                  </a:cubicBezTo>
                  <a:lnTo>
                    <a:pt x="3402" y="1206"/>
                  </a:lnTo>
                  <a:cubicBezTo>
                    <a:pt x="3787" y="586"/>
                    <a:pt x="3223" y="0"/>
                    <a:pt x="2652"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0" name="Google Shape;594;p22"/>
            <p:cNvSpPr/>
            <p:nvPr/>
          </p:nvSpPr>
          <p:spPr>
            <a:xfrm>
              <a:off x="-184223" y="4468313"/>
              <a:ext cx="122998" cy="129399"/>
            </a:xfrm>
            <a:custGeom>
              <a:avLst/>
              <a:ahLst/>
              <a:rect l="l" t="t" r="r" b="b"/>
              <a:pathLst>
                <a:path w="3766" h="3962" extrusionOk="0">
                  <a:moveTo>
                    <a:pt x="2883" y="1"/>
                  </a:moveTo>
                  <a:cubicBezTo>
                    <a:pt x="2673" y="1"/>
                    <a:pt x="2463" y="81"/>
                    <a:pt x="2303" y="241"/>
                  </a:cubicBezTo>
                  <a:lnTo>
                    <a:pt x="304" y="2561"/>
                  </a:lnTo>
                  <a:cubicBezTo>
                    <a:pt x="1" y="2900"/>
                    <a:pt x="1" y="3400"/>
                    <a:pt x="304" y="3721"/>
                  </a:cubicBezTo>
                  <a:cubicBezTo>
                    <a:pt x="465" y="3881"/>
                    <a:pt x="675" y="3962"/>
                    <a:pt x="884" y="3962"/>
                  </a:cubicBezTo>
                  <a:cubicBezTo>
                    <a:pt x="1094" y="3962"/>
                    <a:pt x="1303" y="3881"/>
                    <a:pt x="1464" y="3721"/>
                  </a:cubicBezTo>
                  <a:lnTo>
                    <a:pt x="3462" y="1401"/>
                  </a:lnTo>
                  <a:cubicBezTo>
                    <a:pt x="3766" y="1062"/>
                    <a:pt x="3766" y="563"/>
                    <a:pt x="3462" y="241"/>
                  </a:cubicBezTo>
                  <a:cubicBezTo>
                    <a:pt x="3302" y="81"/>
                    <a:pt x="3092" y="1"/>
                    <a:pt x="2883"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671" name="Google Shape;595;p22"/>
          <p:cNvSpPr txBox="1">
            <a:spLocks noGrp="1"/>
          </p:cNvSpPr>
          <p:nvPr>
            <p:ph type="subTitle" idx="1"/>
          </p:nvPr>
        </p:nvSpPr>
        <p:spPr>
          <a:xfrm>
            <a:off x="2124650" y="3176542"/>
            <a:ext cx="2454600" cy="572700"/>
          </a:xfrm>
          <a:prstGeom prst="rect"/>
          <a:noFill/>
          <a:ln>
            <a:noFill/>
          </a:ln>
        </p:spPr>
        <p:txBody>
          <a:bodyPr anchor="b" anchorCtr="0" bIns="91425" lIns="91425" rIns="91425" spcFirstLastPara="1" tIns="91425" wrap="square">
            <a:noAutofit/>
          </a:bodyPr>
          <a:lstStyle>
            <a:lvl1pPr lvl="0" rtl="0">
              <a:lnSpc>
                <a:spcPct val="100000"/>
              </a:lnSpc>
              <a:spcBef>
                <a:spcPts val="0"/>
              </a:spcBef>
              <a:spcAft>
                <a:spcPts val="0"/>
              </a:spcAft>
              <a:buClr>
                <a:srgbClr val="231F20"/>
              </a:buClr>
              <a:buSzPts val="2400"/>
              <a:buFont typeface="Indie Flower"/>
              <a:buNone/>
              <a:defRPr b="1" sz="2200">
                <a:solidFill>
                  <a:srgbClr val="231F20"/>
                </a:solidFill>
                <a:latin typeface="Indie Flower"/>
                <a:ea typeface="Indie Flower"/>
                <a:cs typeface="Indie Flower"/>
                <a:sym typeface="Indie Flower"/>
              </a:defRPr>
            </a:lvl1pPr>
            <a:lvl2pPr lvl="1"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2pPr>
            <a:lvl3pPr lvl="2"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3pPr>
            <a:lvl4pPr lvl="3"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4pPr>
            <a:lvl5pPr lvl="4"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5pPr>
            <a:lvl6pPr lvl="5"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6pPr>
            <a:lvl7pPr lvl="6"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7pPr>
            <a:lvl8pPr lvl="7"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8pPr>
            <a:lvl9pPr lvl="8"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9pPr>
          </a:lstStyle>
          <a:p/>
        </p:txBody>
      </p:sp>
      <p:sp>
        <p:nvSpPr>
          <p:cNvPr id="1048672" name="Google Shape;596;p22"/>
          <p:cNvSpPr txBox="1">
            <a:spLocks noGrp="1"/>
          </p:cNvSpPr>
          <p:nvPr>
            <p:ph type="title" hasCustomPrompt="1"/>
          </p:nvPr>
        </p:nvSpPr>
        <p:spPr>
          <a:xfrm>
            <a:off x="1175541" y="3311663"/>
            <a:ext cx="1037700" cy="804900"/>
          </a:xfrm>
          <a:prstGeom prst="rect"/>
        </p:spPr>
        <p:txBody>
          <a:bodyPr anchor="b" anchorCtr="0" bIns="91425" lIns="91425" rIns="91425" spcFirstLastPara="1" tIns="91425" wrap="square">
            <a:noAutofit/>
          </a:bodyPr>
          <a:lstStyle>
            <a:lvl1pPr algn="ctr" lvl="0" rtl="0">
              <a:spcBef>
                <a:spcPts val="0"/>
              </a:spcBef>
              <a:spcAft>
                <a:spcPts val="0"/>
              </a:spcAft>
              <a:buClr>
                <a:srgbClr val="231F20"/>
              </a:buClr>
              <a:buSzPts val="7000"/>
              <a:buFont typeface="Indie Flower"/>
              <a:buNone/>
              <a:defRPr sz="6000">
                <a:solidFill>
                  <a:srgbClr val="231F20"/>
                </a:solidFill>
                <a:latin typeface="Indie Flower"/>
                <a:ea typeface="Indie Flower"/>
                <a:cs typeface="Indie Flower"/>
                <a:sym typeface="Indie Flower"/>
              </a:defRPr>
            </a:lvl1pPr>
            <a:lvl2pPr algn="ctr" lvl="1" rtl="0">
              <a:spcBef>
                <a:spcPts val="0"/>
              </a:spcBef>
              <a:spcAft>
                <a:spcPts val="0"/>
              </a:spcAft>
              <a:buClr>
                <a:srgbClr val="231F20"/>
              </a:buClr>
              <a:buSzPts val="7000"/>
              <a:buFont typeface="Indie Flower"/>
              <a:buNone/>
              <a:defRPr b="1" sz="7000">
                <a:solidFill>
                  <a:srgbClr val="231F20"/>
                </a:solidFill>
                <a:latin typeface="Indie Flower"/>
                <a:ea typeface="Indie Flower"/>
                <a:cs typeface="Indie Flower"/>
                <a:sym typeface="Indie Flower"/>
              </a:defRPr>
            </a:lvl2pPr>
            <a:lvl3pPr algn="ctr" lvl="2" rtl="0">
              <a:spcBef>
                <a:spcPts val="0"/>
              </a:spcBef>
              <a:spcAft>
                <a:spcPts val="0"/>
              </a:spcAft>
              <a:buClr>
                <a:srgbClr val="231F20"/>
              </a:buClr>
              <a:buSzPts val="7000"/>
              <a:buFont typeface="Indie Flower"/>
              <a:buNone/>
              <a:defRPr b="1" sz="7000">
                <a:solidFill>
                  <a:srgbClr val="231F20"/>
                </a:solidFill>
                <a:latin typeface="Indie Flower"/>
                <a:ea typeface="Indie Flower"/>
                <a:cs typeface="Indie Flower"/>
                <a:sym typeface="Indie Flower"/>
              </a:defRPr>
            </a:lvl3pPr>
            <a:lvl4pPr algn="ctr" lvl="3" rtl="0">
              <a:spcBef>
                <a:spcPts val="0"/>
              </a:spcBef>
              <a:spcAft>
                <a:spcPts val="0"/>
              </a:spcAft>
              <a:buClr>
                <a:srgbClr val="231F20"/>
              </a:buClr>
              <a:buSzPts val="7000"/>
              <a:buFont typeface="Indie Flower"/>
              <a:buNone/>
              <a:defRPr b="1" sz="7000">
                <a:solidFill>
                  <a:srgbClr val="231F20"/>
                </a:solidFill>
                <a:latin typeface="Indie Flower"/>
                <a:ea typeface="Indie Flower"/>
                <a:cs typeface="Indie Flower"/>
                <a:sym typeface="Indie Flower"/>
              </a:defRPr>
            </a:lvl4pPr>
            <a:lvl5pPr algn="ctr" lvl="4" rtl="0">
              <a:spcBef>
                <a:spcPts val="0"/>
              </a:spcBef>
              <a:spcAft>
                <a:spcPts val="0"/>
              </a:spcAft>
              <a:buClr>
                <a:srgbClr val="231F20"/>
              </a:buClr>
              <a:buSzPts val="7000"/>
              <a:buFont typeface="Indie Flower"/>
              <a:buNone/>
              <a:defRPr b="1" sz="7000">
                <a:solidFill>
                  <a:srgbClr val="231F20"/>
                </a:solidFill>
                <a:latin typeface="Indie Flower"/>
                <a:ea typeface="Indie Flower"/>
                <a:cs typeface="Indie Flower"/>
                <a:sym typeface="Indie Flower"/>
              </a:defRPr>
            </a:lvl5pPr>
            <a:lvl6pPr algn="ctr" lvl="5" rtl="0">
              <a:spcBef>
                <a:spcPts val="0"/>
              </a:spcBef>
              <a:spcAft>
                <a:spcPts val="0"/>
              </a:spcAft>
              <a:buClr>
                <a:srgbClr val="231F20"/>
              </a:buClr>
              <a:buSzPts val="7000"/>
              <a:buFont typeface="Indie Flower"/>
              <a:buNone/>
              <a:defRPr b="1" sz="7000">
                <a:solidFill>
                  <a:srgbClr val="231F20"/>
                </a:solidFill>
                <a:latin typeface="Indie Flower"/>
                <a:ea typeface="Indie Flower"/>
                <a:cs typeface="Indie Flower"/>
                <a:sym typeface="Indie Flower"/>
              </a:defRPr>
            </a:lvl6pPr>
            <a:lvl7pPr algn="ctr" lvl="6" rtl="0">
              <a:spcBef>
                <a:spcPts val="0"/>
              </a:spcBef>
              <a:spcAft>
                <a:spcPts val="0"/>
              </a:spcAft>
              <a:buClr>
                <a:srgbClr val="231F20"/>
              </a:buClr>
              <a:buSzPts val="7000"/>
              <a:buFont typeface="Indie Flower"/>
              <a:buNone/>
              <a:defRPr b="1" sz="7000">
                <a:solidFill>
                  <a:srgbClr val="231F20"/>
                </a:solidFill>
                <a:latin typeface="Indie Flower"/>
                <a:ea typeface="Indie Flower"/>
                <a:cs typeface="Indie Flower"/>
                <a:sym typeface="Indie Flower"/>
              </a:defRPr>
            </a:lvl7pPr>
            <a:lvl8pPr algn="ctr" lvl="7" rtl="0">
              <a:spcBef>
                <a:spcPts val="0"/>
              </a:spcBef>
              <a:spcAft>
                <a:spcPts val="0"/>
              </a:spcAft>
              <a:buClr>
                <a:srgbClr val="231F20"/>
              </a:buClr>
              <a:buSzPts val="7000"/>
              <a:buFont typeface="Indie Flower"/>
              <a:buNone/>
              <a:defRPr b="1" sz="7000">
                <a:solidFill>
                  <a:srgbClr val="231F20"/>
                </a:solidFill>
                <a:latin typeface="Indie Flower"/>
                <a:ea typeface="Indie Flower"/>
                <a:cs typeface="Indie Flower"/>
                <a:sym typeface="Indie Flower"/>
              </a:defRPr>
            </a:lvl8pPr>
            <a:lvl9pPr algn="ctr" lvl="8" rtl="0">
              <a:spcBef>
                <a:spcPts val="0"/>
              </a:spcBef>
              <a:spcAft>
                <a:spcPts val="0"/>
              </a:spcAft>
              <a:buClr>
                <a:srgbClr val="231F20"/>
              </a:buClr>
              <a:buSzPts val="7000"/>
              <a:buFont typeface="Indie Flower"/>
              <a:buNone/>
              <a:defRPr b="1" sz="7000">
                <a:solidFill>
                  <a:srgbClr val="231F20"/>
                </a:solidFill>
                <a:latin typeface="Indie Flower"/>
                <a:ea typeface="Indie Flower"/>
                <a:cs typeface="Indie Flower"/>
                <a:sym typeface="Indie Flower"/>
              </a:defRPr>
            </a:lvl9pPr>
          </a:lstStyle>
          <a:p>
            <a:r>
              <a:t>xx%</a:t>
            </a:r>
          </a:p>
        </p:txBody>
      </p:sp>
      <p:sp>
        <p:nvSpPr>
          <p:cNvPr id="1048673" name="Google Shape;597;p22"/>
          <p:cNvSpPr txBox="1">
            <a:spLocks noGrp="1"/>
          </p:cNvSpPr>
          <p:nvPr>
            <p:ph type="subTitle" idx="2"/>
          </p:nvPr>
        </p:nvSpPr>
        <p:spPr>
          <a:xfrm>
            <a:off x="2124650" y="1592175"/>
            <a:ext cx="2454600" cy="572700"/>
          </a:xfrm>
          <a:prstGeom prst="rect"/>
          <a:noFill/>
          <a:ln>
            <a:noFill/>
          </a:ln>
        </p:spPr>
        <p:txBody>
          <a:bodyPr anchor="b" anchorCtr="0" bIns="91425" lIns="91425" rIns="91425" spcFirstLastPara="1" tIns="91425" wrap="square">
            <a:noAutofit/>
          </a:bodyPr>
          <a:lstStyle>
            <a:lvl1pPr lvl="0">
              <a:lnSpc>
                <a:spcPct val="100000"/>
              </a:lnSpc>
              <a:spcBef>
                <a:spcPts val="0"/>
              </a:spcBef>
              <a:spcAft>
                <a:spcPts val="0"/>
              </a:spcAft>
              <a:buClr>
                <a:srgbClr val="231F20"/>
              </a:buClr>
              <a:buSzPts val="2400"/>
              <a:buFont typeface="Indie Flower"/>
              <a:buNone/>
              <a:defRPr b="1" sz="2200">
                <a:solidFill>
                  <a:srgbClr val="231F20"/>
                </a:solidFill>
                <a:latin typeface="Indie Flower"/>
                <a:ea typeface="Indie Flower"/>
                <a:cs typeface="Indie Flower"/>
                <a:sym typeface="Indie Flower"/>
              </a:defRPr>
            </a:lvl1pPr>
            <a:lvl2pPr lvl="1">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2pPr>
            <a:lvl3pPr lvl="2">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3pPr>
            <a:lvl4pPr lvl="3">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4pPr>
            <a:lvl5pPr lvl="4">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5pPr>
            <a:lvl6pPr lvl="5">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6pPr>
            <a:lvl7pPr lvl="6">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7pPr>
            <a:lvl8pPr lvl="7">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8pPr>
            <a:lvl9pPr lvl="8">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9pPr>
          </a:lstStyle>
          <a:p/>
        </p:txBody>
      </p:sp>
      <p:sp>
        <p:nvSpPr>
          <p:cNvPr id="1048674" name="Google Shape;598;p22"/>
          <p:cNvSpPr txBox="1">
            <a:spLocks noGrp="1"/>
          </p:cNvSpPr>
          <p:nvPr>
            <p:ph type="title" idx="3" hasCustomPrompt="1"/>
          </p:nvPr>
        </p:nvSpPr>
        <p:spPr>
          <a:xfrm>
            <a:off x="1175625" y="1720032"/>
            <a:ext cx="1037700" cy="804900"/>
          </a:xfrm>
          <a:prstGeom prst="rect"/>
        </p:spPr>
        <p:txBody>
          <a:bodyPr anchor="b" anchorCtr="0" bIns="91425" lIns="91425" rIns="91425" spcFirstLastPara="1" tIns="91425" wrap="square">
            <a:noAutofit/>
          </a:bodyPr>
          <a:lstStyle>
            <a:lvl1pPr algn="ctr" lvl="0" rtl="0">
              <a:spcBef>
                <a:spcPts val="0"/>
              </a:spcBef>
              <a:spcAft>
                <a:spcPts val="0"/>
              </a:spcAft>
              <a:buClr>
                <a:srgbClr val="231F20"/>
              </a:buClr>
              <a:buSzPts val="7000"/>
              <a:buFont typeface="Indie Flower"/>
              <a:buNone/>
              <a:defRPr sz="6000">
                <a:solidFill>
                  <a:srgbClr val="231F20"/>
                </a:solidFill>
                <a:latin typeface="Indie Flower"/>
                <a:ea typeface="Indie Flower"/>
                <a:cs typeface="Indie Flower"/>
                <a:sym typeface="Indie Flower"/>
              </a:defRPr>
            </a:lvl1pPr>
            <a:lvl2pPr algn="ctr" lvl="1" rtl="0">
              <a:spcBef>
                <a:spcPts val="0"/>
              </a:spcBef>
              <a:spcAft>
                <a:spcPts val="0"/>
              </a:spcAft>
              <a:buClr>
                <a:srgbClr val="231F20"/>
              </a:buClr>
              <a:buSzPts val="7000"/>
              <a:buFont typeface="Indie Flower"/>
              <a:buNone/>
              <a:defRPr b="1" sz="7000">
                <a:solidFill>
                  <a:srgbClr val="231F20"/>
                </a:solidFill>
                <a:latin typeface="Indie Flower"/>
                <a:ea typeface="Indie Flower"/>
                <a:cs typeface="Indie Flower"/>
                <a:sym typeface="Indie Flower"/>
              </a:defRPr>
            </a:lvl2pPr>
            <a:lvl3pPr algn="ctr" lvl="2" rtl="0">
              <a:spcBef>
                <a:spcPts val="0"/>
              </a:spcBef>
              <a:spcAft>
                <a:spcPts val="0"/>
              </a:spcAft>
              <a:buClr>
                <a:srgbClr val="231F20"/>
              </a:buClr>
              <a:buSzPts val="7000"/>
              <a:buFont typeface="Indie Flower"/>
              <a:buNone/>
              <a:defRPr b="1" sz="7000">
                <a:solidFill>
                  <a:srgbClr val="231F20"/>
                </a:solidFill>
                <a:latin typeface="Indie Flower"/>
                <a:ea typeface="Indie Flower"/>
                <a:cs typeface="Indie Flower"/>
                <a:sym typeface="Indie Flower"/>
              </a:defRPr>
            </a:lvl3pPr>
            <a:lvl4pPr algn="ctr" lvl="3" rtl="0">
              <a:spcBef>
                <a:spcPts val="0"/>
              </a:spcBef>
              <a:spcAft>
                <a:spcPts val="0"/>
              </a:spcAft>
              <a:buClr>
                <a:srgbClr val="231F20"/>
              </a:buClr>
              <a:buSzPts val="7000"/>
              <a:buFont typeface="Indie Flower"/>
              <a:buNone/>
              <a:defRPr b="1" sz="7000">
                <a:solidFill>
                  <a:srgbClr val="231F20"/>
                </a:solidFill>
                <a:latin typeface="Indie Flower"/>
                <a:ea typeface="Indie Flower"/>
                <a:cs typeface="Indie Flower"/>
                <a:sym typeface="Indie Flower"/>
              </a:defRPr>
            </a:lvl4pPr>
            <a:lvl5pPr algn="ctr" lvl="4" rtl="0">
              <a:spcBef>
                <a:spcPts val="0"/>
              </a:spcBef>
              <a:spcAft>
                <a:spcPts val="0"/>
              </a:spcAft>
              <a:buClr>
                <a:srgbClr val="231F20"/>
              </a:buClr>
              <a:buSzPts val="7000"/>
              <a:buFont typeface="Indie Flower"/>
              <a:buNone/>
              <a:defRPr b="1" sz="7000">
                <a:solidFill>
                  <a:srgbClr val="231F20"/>
                </a:solidFill>
                <a:latin typeface="Indie Flower"/>
                <a:ea typeface="Indie Flower"/>
                <a:cs typeface="Indie Flower"/>
                <a:sym typeface="Indie Flower"/>
              </a:defRPr>
            </a:lvl5pPr>
            <a:lvl6pPr algn="ctr" lvl="5" rtl="0">
              <a:spcBef>
                <a:spcPts val="0"/>
              </a:spcBef>
              <a:spcAft>
                <a:spcPts val="0"/>
              </a:spcAft>
              <a:buClr>
                <a:srgbClr val="231F20"/>
              </a:buClr>
              <a:buSzPts val="7000"/>
              <a:buFont typeface="Indie Flower"/>
              <a:buNone/>
              <a:defRPr b="1" sz="7000">
                <a:solidFill>
                  <a:srgbClr val="231F20"/>
                </a:solidFill>
                <a:latin typeface="Indie Flower"/>
                <a:ea typeface="Indie Flower"/>
                <a:cs typeface="Indie Flower"/>
                <a:sym typeface="Indie Flower"/>
              </a:defRPr>
            </a:lvl6pPr>
            <a:lvl7pPr algn="ctr" lvl="6" rtl="0">
              <a:spcBef>
                <a:spcPts val="0"/>
              </a:spcBef>
              <a:spcAft>
                <a:spcPts val="0"/>
              </a:spcAft>
              <a:buClr>
                <a:srgbClr val="231F20"/>
              </a:buClr>
              <a:buSzPts val="7000"/>
              <a:buFont typeface="Indie Flower"/>
              <a:buNone/>
              <a:defRPr b="1" sz="7000">
                <a:solidFill>
                  <a:srgbClr val="231F20"/>
                </a:solidFill>
                <a:latin typeface="Indie Flower"/>
                <a:ea typeface="Indie Flower"/>
                <a:cs typeface="Indie Flower"/>
                <a:sym typeface="Indie Flower"/>
              </a:defRPr>
            </a:lvl7pPr>
            <a:lvl8pPr algn="ctr" lvl="7" rtl="0">
              <a:spcBef>
                <a:spcPts val="0"/>
              </a:spcBef>
              <a:spcAft>
                <a:spcPts val="0"/>
              </a:spcAft>
              <a:buClr>
                <a:srgbClr val="231F20"/>
              </a:buClr>
              <a:buSzPts val="7000"/>
              <a:buFont typeface="Indie Flower"/>
              <a:buNone/>
              <a:defRPr b="1" sz="7000">
                <a:solidFill>
                  <a:srgbClr val="231F20"/>
                </a:solidFill>
                <a:latin typeface="Indie Flower"/>
                <a:ea typeface="Indie Flower"/>
                <a:cs typeface="Indie Flower"/>
                <a:sym typeface="Indie Flower"/>
              </a:defRPr>
            </a:lvl8pPr>
            <a:lvl9pPr algn="ctr" lvl="8" rtl="0">
              <a:spcBef>
                <a:spcPts val="0"/>
              </a:spcBef>
              <a:spcAft>
                <a:spcPts val="0"/>
              </a:spcAft>
              <a:buClr>
                <a:srgbClr val="231F20"/>
              </a:buClr>
              <a:buSzPts val="7000"/>
              <a:buFont typeface="Indie Flower"/>
              <a:buNone/>
              <a:defRPr b="1" sz="7000">
                <a:solidFill>
                  <a:srgbClr val="231F20"/>
                </a:solidFill>
                <a:latin typeface="Indie Flower"/>
                <a:ea typeface="Indie Flower"/>
                <a:cs typeface="Indie Flower"/>
                <a:sym typeface="Indie Flower"/>
              </a:defRPr>
            </a:lvl9pPr>
          </a:lstStyle>
          <a:p>
            <a:r>
              <a:t>xx%</a:t>
            </a:r>
          </a:p>
        </p:txBody>
      </p:sp>
      <p:sp>
        <p:nvSpPr>
          <p:cNvPr id="1048675" name="Google Shape;599;p22"/>
          <p:cNvSpPr txBox="1">
            <a:spLocks noGrp="1"/>
          </p:cNvSpPr>
          <p:nvPr>
            <p:ph type="title" idx="4"/>
          </p:nvPr>
        </p:nvSpPr>
        <p:spPr>
          <a:xfrm>
            <a:off x="713225" y="539500"/>
            <a:ext cx="7717500" cy="572700"/>
          </a:xfrm>
          <a:prstGeom prst="rect"/>
        </p:spPr>
        <p:txBody>
          <a:bodyPr anchor="t" anchorCtr="0" bIns="91425" lIns="91425" rIns="91425" spcFirstLastPara="1" tIns="91425" wrap="square">
            <a:noAutofit/>
          </a:bodyPr>
          <a:lstStyle>
            <a:lvl1pPr algn="ctr" lvl="0" rtl="0">
              <a:spcBef>
                <a:spcPts val="0"/>
              </a:spcBef>
              <a:spcAft>
                <a:spcPts val="0"/>
              </a:spcAft>
              <a:buClr>
                <a:srgbClr val="231F20"/>
              </a:buClr>
              <a:buSzPts val="2800"/>
              <a:buNone/>
              <a:defRPr b="1">
                <a:solidFill>
                  <a:srgbClr val="231F20"/>
                </a:solidFill>
                <a:latin typeface="Indie Flower"/>
                <a:ea typeface="Indie Flower"/>
                <a:cs typeface="Indie Flower"/>
                <a:sym typeface="Indie Flower"/>
              </a:defRPr>
            </a:lvl1pPr>
            <a:lvl2pPr lvl="1" rtl="0">
              <a:spcBef>
                <a:spcPts val="0"/>
              </a:spcBef>
              <a:spcAft>
                <a:spcPts val="0"/>
              </a:spcAft>
              <a:buClr>
                <a:srgbClr val="231F20"/>
              </a:buClr>
              <a:buSzPts val="2800"/>
              <a:buNone/>
              <a:defRPr>
                <a:solidFill>
                  <a:srgbClr val="231F20"/>
                </a:solidFill>
              </a:defRPr>
            </a:lvl2pPr>
            <a:lvl3pPr lvl="2" rtl="0">
              <a:spcBef>
                <a:spcPts val="0"/>
              </a:spcBef>
              <a:spcAft>
                <a:spcPts val="0"/>
              </a:spcAft>
              <a:buClr>
                <a:srgbClr val="231F20"/>
              </a:buClr>
              <a:buSzPts val="2800"/>
              <a:buNone/>
              <a:defRPr>
                <a:solidFill>
                  <a:srgbClr val="231F20"/>
                </a:solidFill>
              </a:defRPr>
            </a:lvl3pPr>
            <a:lvl4pPr lvl="3" rtl="0">
              <a:spcBef>
                <a:spcPts val="0"/>
              </a:spcBef>
              <a:spcAft>
                <a:spcPts val="0"/>
              </a:spcAft>
              <a:buClr>
                <a:srgbClr val="231F20"/>
              </a:buClr>
              <a:buSzPts val="2800"/>
              <a:buNone/>
              <a:defRPr>
                <a:solidFill>
                  <a:srgbClr val="231F20"/>
                </a:solidFill>
              </a:defRPr>
            </a:lvl4pPr>
            <a:lvl5pPr lvl="4" rtl="0">
              <a:spcBef>
                <a:spcPts val="0"/>
              </a:spcBef>
              <a:spcAft>
                <a:spcPts val="0"/>
              </a:spcAft>
              <a:buClr>
                <a:srgbClr val="231F20"/>
              </a:buClr>
              <a:buSzPts val="2800"/>
              <a:buNone/>
              <a:defRPr>
                <a:solidFill>
                  <a:srgbClr val="231F20"/>
                </a:solidFill>
              </a:defRPr>
            </a:lvl5pPr>
            <a:lvl6pPr lvl="5" rtl="0">
              <a:spcBef>
                <a:spcPts val="0"/>
              </a:spcBef>
              <a:spcAft>
                <a:spcPts val="0"/>
              </a:spcAft>
              <a:buClr>
                <a:srgbClr val="231F20"/>
              </a:buClr>
              <a:buSzPts val="2800"/>
              <a:buNone/>
              <a:defRPr>
                <a:solidFill>
                  <a:srgbClr val="231F20"/>
                </a:solidFill>
              </a:defRPr>
            </a:lvl6pPr>
            <a:lvl7pPr lvl="6" rtl="0">
              <a:spcBef>
                <a:spcPts val="0"/>
              </a:spcBef>
              <a:spcAft>
                <a:spcPts val="0"/>
              </a:spcAft>
              <a:buClr>
                <a:srgbClr val="231F20"/>
              </a:buClr>
              <a:buSzPts val="2800"/>
              <a:buNone/>
              <a:defRPr>
                <a:solidFill>
                  <a:srgbClr val="231F20"/>
                </a:solidFill>
              </a:defRPr>
            </a:lvl7pPr>
            <a:lvl8pPr lvl="7" rtl="0">
              <a:spcBef>
                <a:spcPts val="0"/>
              </a:spcBef>
              <a:spcAft>
                <a:spcPts val="0"/>
              </a:spcAft>
              <a:buClr>
                <a:srgbClr val="231F20"/>
              </a:buClr>
              <a:buSzPts val="2800"/>
              <a:buNone/>
              <a:defRPr>
                <a:solidFill>
                  <a:srgbClr val="231F20"/>
                </a:solidFill>
              </a:defRPr>
            </a:lvl8pPr>
            <a:lvl9pPr lvl="8" rtl="0">
              <a:spcBef>
                <a:spcPts val="0"/>
              </a:spcBef>
              <a:spcAft>
                <a:spcPts val="0"/>
              </a:spcAft>
              <a:buClr>
                <a:srgbClr val="231F20"/>
              </a:buClr>
              <a:buSzPts val="2800"/>
              <a:buNone/>
              <a:defRPr>
                <a:solidFill>
                  <a:srgbClr val="231F20"/>
                </a:solidFill>
              </a:defRPr>
            </a:lvl9pPr>
          </a:lstStyle>
          <a:p/>
        </p:txBody>
      </p:sp>
      <p:sp>
        <p:nvSpPr>
          <p:cNvPr id="1048676" name="Google Shape;600;p22"/>
          <p:cNvSpPr txBox="1">
            <a:spLocks noGrp="1"/>
          </p:cNvSpPr>
          <p:nvPr>
            <p:ph type="subTitle" idx="5"/>
          </p:nvPr>
        </p:nvSpPr>
        <p:spPr>
          <a:xfrm>
            <a:off x="5706994" y="3176542"/>
            <a:ext cx="2454600" cy="572700"/>
          </a:xfrm>
          <a:prstGeom prst="rect"/>
          <a:noFill/>
          <a:ln>
            <a:noFill/>
          </a:ln>
        </p:spPr>
        <p:txBody>
          <a:bodyPr anchor="b" anchorCtr="0" bIns="91425" lIns="91425" rIns="91425" spcFirstLastPara="1" tIns="91425" wrap="square">
            <a:noAutofit/>
          </a:bodyPr>
          <a:lstStyle>
            <a:lvl1pPr lvl="0" rtl="0">
              <a:lnSpc>
                <a:spcPct val="100000"/>
              </a:lnSpc>
              <a:spcBef>
                <a:spcPts val="0"/>
              </a:spcBef>
              <a:spcAft>
                <a:spcPts val="0"/>
              </a:spcAft>
              <a:buClr>
                <a:srgbClr val="231F20"/>
              </a:buClr>
              <a:buSzPts val="2400"/>
              <a:buFont typeface="Indie Flower"/>
              <a:buNone/>
              <a:defRPr b="1" sz="2200">
                <a:solidFill>
                  <a:srgbClr val="231F20"/>
                </a:solidFill>
                <a:latin typeface="Indie Flower"/>
                <a:ea typeface="Indie Flower"/>
                <a:cs typeface="Indie Flower"/>
                <a:sym typeface="Indie Flower"/>
              </a:defRPr>
            </a:lvl1pPr>
            <a:lvl2pPr lvl="1"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2pPr>
            <a:lvl3pPr lvl="2"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3pPr>
            <a:lvl4pPr lvl="3"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4pPr>
            <a:lvl5pPr lvl="4"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5pPr>
            <a:lvl6pPr lvl="5"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6pPr>
            <a:lvl7pPr lvl="6"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7pPr>
            <a:lvl8pPr lvl="7"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8pPr>
            <a:lvl9pPr lvl="8"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9pPr>
          </a:lstStyle>
          <a:p/>
        </p:txBody>
      </p:sp>
      <p:sp>
        <p:nvSpPr>
          <p:cNvPr id="1048677" name="Google Shape;601;p22"/>
          <p:cNvSpPr txBox="1">
            <a:spLocks noGrp="1"/>
          </p:cNvSpPr>
          <p:nvPr>
            <p:ph type="title" idx="6" hasCustomPrompt="1"/>
          </p:nvPr>
        </p:nvSpPr>
        <p:spPr>
          <a:xfrm>
            <a:off x="4710219" y="3311663"/>
            <a:ext cx="1037700" cy="804900"/>
          </a:xfrm>
          <a:prstGeom prst="rect"/>
        </p:spPr>
        <p:txBody>
          <a:bodyPr anchor="b" anchorCtr="0" bIns="91425" lIns="91425" rIns="91425" spcFirstLastPara="1" tIns="91425" wrap="square">
            <a:noAutofit/>
          </a:bodyPr>
          <a:lstStyle>
            <a:lvl1pPr algn="ctr" lvl="0" rtl="0">
              <a:spcBef>
                <a:spcPts val="0"/>
              </a:spcBef>
              <a:spcAft>
                <a:spcPts val="0"/>
              </a:spcAft>
              <a:buClr>
                <a:srgbClr val="231F20"/>
              </a:buClr>
              <a:buSzPts val="7000"/>
              <a:buFont typeface="Indie Flower"/>
              <a:buNone/>
              <a:defRPr sz="6000">
                <a:solidFill>
                  <a:srgbClr val="231F20"/>
                </a:solidFill>
                <a:latin typeface="Indie Flower"/>
                <a:ea typeface="Indie Flower"/>
                <a:cs typeface="Indie Flower"/>
                <a:sym typeface="Indie Flower"/>
              </a:defRPr>
            </a:lvl1pPr>
            <a:lvl2pPr algn="ctr" lvl="1" rtl="0">
              <a:spcBef>
                <a:spcPts val="0"/>
              </a:spcBef>
              <a:spcAft>
                <a:spcPts val="0"/>
              </a:spcAft>
              <a:buClr>
                <a:srgbClr val="231F20"/>
              </a:buClr>
              <a:buSzPts val="7000"/>
              <a:buFont typeface="Indie Flower"/>
              <a:buNone/>
              <a:defRPr b="1" sz="7000">
                <a:solidFill>
                  <a:srgbClr val="231F20"/>
                </a:solidFill>
                <a:latin typeface="Indie Flower"/>
                <a:ea typeface="Indie Flower"/>
                <a:cs typeface="Indie Flower"/>
                <a:sym typeface="Indie Flower"/>
              </a:defRPr>
            </a:lvl2pPr>
            <a:lvl3pPr algn="ctr" lvl="2" rtl="0">
              <a:spcBef>
                <a:spcPts val="0"/>
              </a:spcBef>
              <a:spcAft>
                <a:spcPts val="0"/>
              </a:spcAft>
              <a:buClr>
                <a:srgbClr val="231F20"/>
              </a:buClr>
              <a:buSzPts val="7000"/>
              <a:buFont typeface="Indie Flower"/>
              <a:buNone/>
              <a:defRPr b="1" sz="7000">
                <a:solidFill>
                  <a:srgbClr val="231F20"/>
                </a:solidFill>
                <a:latin typeface="Indie Flower"/>
                <a:ea typeface="Indie Flower"/>
                <a:cs typeface="Indie Flower"/>
                <a:sym typeface="Indie Flower"/>
              </a:defRPr>
            </a:lvl3pPr>
            <a:lvl4pPr algn="ctr" lvl="3" rtl="0">
              <a:spcBef>
                <a:spcPts val="0"/>
              </a:spcBef>
              <a:spcAft>
                <a:spcPts val="0"/>
              </a:spcAft>
              <a:buClr>
                <a:srgbClr val="231F20"/>
              </a:buClr>
              <a:buSzPts val="7000"/>
              <a:buFont typeface="Indie Flower"/>
              <a:buNone/>
              <a:defRPr b="1" sz="7000">
                <a:solidFill>
                  <a:srgbClr val="231F20"/>
                </a:solidFill>
                <a:latin typeface="Indie Flower"/>
                <a:ea typeface="Indie Flower"/>
                <a:cs typeface="Indie Flower"/>
                <a:sym typeface="Indie Flower"/>
              </a:defRPr>
            </a:lvl4pPr>
            <a:lvl5pPr algn="ctr" lvl="4" rtl="0">
              <a:spcBef>
                <a:spcPts val="0"/>
              </a:spcBef>
              <a:spcAft>
                <a:spcPts val="0"/>
              </a:spcAft>
              <a:buClr>
                <a:srgbClr val="231F20"/>
              </a:buClr>
              <a:buSzPts val="7000"/>
              <a:buFont typeface="Indie Flower"/>
              <a:buNone/>
              <a:defRPr b="1" sz="7000">
                <a:solidFill>
                  <a:srgbClr val="231F20"/>
                </a:solidFill>
                <a:latin typeface="Indie Flower"/>
                <a:ea typeface="Indie Flower"/>
                <a:cs typeface="Indie Flower"/>
                <a:sym typeface="Indie Flower"/>
              </a:defRPr>
            </a:lvl5pPr>
            <a:lvl6pPr algn="ctr" lvl="5" rtl="0">
              <a:spcBef>
                <a:spcPts val="0"/>
              </a:spcBef>
              <a:spcAft>
                <a:spcPts val="0"/>
              </a:spcAft>
              <a:buClr>
                <a:srgbClr val="231F20"/>
              </a:buClr>
              <a:buSzPts val="7000"/>
              <a:buFont typeface="Indie Flower"/>
              <a:buNone/>
              <a:defRPr b="1" sz="7000">
                <a:solidFill>
                  <a:srgbClr val="231F20"/>
                </a:solidFill>
                <a:latin typeface="Indie Flower"/>
                <a:ea typeface="Indie Flower"/>
                <a:cs typeface="Indie Flower"/>
                <a:sym typeface="Indie Flower"/>
              </a:defRPr>
            </a:lvl6pPr>
            <a:lvl7pPr algn="ctr" lvl="6" rtl="0">
              <a:spcBef>
                <a:spcPts val="0"/>
              </a:spcBef>
              <a:spcAft>
                <a:spcPts val="0"/>
              </a:spcAft>
              <a:buClr>
                <a:srgbClr val="231F20"/>
              </a:buClr>
              <a:buSzPts val="7000"/>
              <a:buFont typeface="Indie Flower"/>
              <a:buNone/>
              <a:defRPr b="1" sz="7000">
                <a:solidFill>
                  <a:srgbClr val="231F20"/>
                </a:solidFill>
                <a:latin typeface="Indie Flower"/>
                <a:ea typeface="Indie Flower"/>
                <a:cs typeface="Indie Flower"/>
                <a:sym typeface="Indie Flower"/>
              </a:defRPr>
            </a:lvl7pPr>
            <a:lvl8pPr algn="ctr" lvl="7" rtl="0">
              <a:spcBef>
                <a:spcPts val="0"/>
              </a:spcBef>
              <a:spcAft>
                <a:spcPts val="0"/>
              </a:spcAft>
              <a:buClr>
                <a:srgbClr val="231F20"/>
              </a:buClr>
              <a:buSzPts val="7000"/>
              <a:buFont typeface="Indie Flower"/>
              <a:buNone/>
              <a:defRPr b="1" sz="7000">
                <a:solidFill>
                  <a:srgbClr val="231F20"/>
                </a:solidFill>
                <a:latin typeface="Indie Flower"/>
                <a:ea typeface="Indie Flower"/>
                <a:cs typeface="Indie Flower"/>
                <a:sym typeface="Indie Flower"/>
              </a:defRPr>
            </a:lvl8pPr>
            <a:lvl9pPr algn="ctr" lvl="8" rtl="0">
              <a:spcBef>
                <a:spcPts val="0"/>
              </a:spcBef>
              <a:spcAft>
                <a:spcPts val="0"/>
              </a:spcAft>
              <a:buClr>
                <a:srgbClr val="231F20"/>
              </a:buClr>
              <a:buSzPts val="7000"/>
              <a:buFont typeface="Indie Flower"/>
              <a:buNone/>
              <a:defRPr b="1" sz="7000">
                <a:solidFill>
                  <a:srgbClr val="231F20"/>
                </a:solidFill>
                <a:latin typeface="Indie Flower"/>
                <a:ea typeface="Indie Flower"/>
                <a:cs typeface="Indie Flower"/>
                <a:sym typeface="Indie Flower"/>
              </a:defRPr>
            </a:lvl9pPr>
          </a:lstStyle>
          <a:p>
            <a:r>
              <a:t>xx%</a:t>
            </a:r>
          </a:p>
        </p:txBody>
      </p:sp>
      <p:sp>
        <p:nvSpPr>
          <p:cNvPr id="1048678" name="Google Shape;602;p22"/>
          <p:cNvSpPr txBox="1">
            <a:spLocks noGrp="1"/>
          </p:cNvSpPr>
          <p:nvPr>
            <p:ph type="subTitle" idx="7"/>
          </p:nvPr>
        </p:nvSpPr>
        <p:spPr>
          <a:xfrm>
            <a:off x="5671275" y="1592175"/>
            <a:ext cx="2454600" cy="572700"/>
          </a:xfrm>
          <a:prstGeom prst="rect"/>
          <a:noFill/>
          <a:ln>
            <a:noFill/>
          </a:ln>
        </p:spPr>
        <p:txBody>
          <a:bodyPr anchor="b" anchorCtr="0" bIns="91425" lIns="91425" rIns="91425" spcFirstLastPara="1" tIns="91425" wrap="square">
            <a:noAutofit/>
          </a:bodyPr>
          <a:lstStyle>
            <a:lvl1pPr lvl="0" rtl="0">
              <a:lnSpc>
                <a:spcPct val="100000"/>
              </a:lnSpc>
              <a:spcBef>
                <a:spcPts val="0"/>
              </a:spcBef>
              <a:spcAft>
                <a:spcPts val="0"/>
              </a:spcAft>
              <a:buClr>
                <a:srgbClr val="231F20"/>
              </a:buClr>
              <a:buSzPts val="2400"/>
              <a:buFont typeface="Indie Flower"/>
              <a:buNone/>
              <a:defRPr b="1" sz="2200">
                <a:solidFill>
                  <a:srgbClr val="231F20"/>
                </a:solidFill>
                <a:latin typeface="Indie Flower"/>
                <a:ea typeface="Indie Flower"/>
                <a:cs typeface="Indie Flower"/>
                <a:sym typeface="Indie Flower"/>
              </a:defRPr>
            </a:lvl1pPr>
            <a:lvl2pPr lvl="1"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2pPr>
            <a:lvl3pPr lvl="2"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3pPr>
            <a:lvl4pPr lvl="3"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4pPr>
            <a:lvl5pPr lvl="4"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5pPr>
            <a:lvl6pPr lvl="5"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6pPr>
            <a:lvl7pPr lvl="6"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7pPr>
            <a:lvl8pPr lvl="7"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8pPr>
            <a:lvl9pPr lvl="8"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9pPr>
          </a:lstStyle>
          <a:p/>
        </p:txBody>
      </p:sp>
      <p:sp>
        <p:nvSpPr>
          <p:cNvPr id="1048679" name="Google Shape;603;p22"/>
          <p:cNvSpPr txBox="1">
            <a:spLocks noGrp="1"/>
          </p:cNvSpPr>
          <p:nvPr>
            <p:ph type="title" idx="8" hasCustomPrompt="1"/>
          </p:nvPr>
        </p:nvSpPr>
        <p:spPr>
          <a:xfrm>
            <a:off x="4710225" y="1720032"/>
            <a:ext cx="1037700" cy="804900"/>
          </a:xfrm>
          <a:prstGeom prst="rect"/>
        </p:spPr>
        <p:txBody>
          <a:bodyPr anchor="b" anchorCtr="0" bIns="91425" lIns="91425" rIns="91425" spcFirstLastPara="1" tIns="91425" wrap="square">
            <a:noAutofit/>
          </a:bodyPr>
          <a:lstStyle>
            <a:lvl1pPr algn="ctr" lvl="0" rtl="0">
              <a:spcBef>
                <a:spcPts val="0"/>
              </a:spcBef>
              <a:spcAft>
                <a:spcPts val="0"/>
              </a:spcAft>
              <a:buClr>
                <a:srgbClr val="231F20"/>
              </a:buClr>
              <a:buSzPts val="7000"/>
              <a:buFont typeface="Indie Flower"/>
              <a:buNone/>
              <a:defRPr sz="6000">
                <a:solidFill>
                  <a:srgbClr val="231F20"/>
                </a:solidFill>
                <a:latin typeface="Indie Flower"/>
                <a:ea typeface="Indie Flower"/>
                <a:cs typeface="Indie Flower"/>
                <a:sym typeface="Indie Flower"/>
              </a:defRPr>
            </a:lvl1pPr>
            <a:lvl2pPr algn="ctr" lvl="1" rtl="0">
              <a:spcBef>
                <a:spcPts val="0"/>
              </a:spcBef>
              <a:spcAft>
                <a:spcPts val="0"/>
              </a:spcAft>
              <a:buClr>
                <a:srgbClr val="231F20"/>
              </a:buClr>
              <a:buSzPts val="7000"/>
              <a:buFont typeface="Indie Flower"/>
              <a:buNone/>
              <a:defRPr b="1" sz="7000">
                <a:solidFill>
                  <a:srgbClr val="231F20"/>
                </a:solidFill>
                <a:latin typeface="Indie Flower"/>
                <a:ea typeface="Indie Flower"/>
                <a:cs typeface="Indie Flower"/>
                <a:sym typeface="Indie Flower"/>
              </a:defRPr>
            </a:lvl2pPr>
            <a:lvl3pPr algn="ctr" lvl="2" rtl="0">
              <a:spcBef>
                <a:spcPts val="0"/>
              </a:spcBef>
              <a:spcAft>
                <a:spcPts val="0"/>
              </a:spcAft>
              <a:buClr>
                <a:srgbClr val="231F20"/>
              </a:buClr>
              <a:buSzPts val="7000"/>
              <a:buFont typeface="Indie Flower"/>
              <a:buNone/>
              <a:defRPr b="1" sz="7000">
                <a:solidFill>
                  <a:srgbClr val="231F20"/>
                </a:solidFill>
                <a:latin typeface="Indie Flower"/>
                <a:ea typeface="Indie Flower"/>
                <a:cs typeface="Indie Flower"/>
                <a:sym typeface="Indie Flower"/>
              </a:defRPr>
            </a:lvl3pPr>
            <a:lvl4pPr algn="ctr" lvl="3" rtl="0">
              <a:spcBef>
                <a:spcPts val="0"/>
              </a:spcBef>
              <a:spcAft>
                <a:spcPts val="0"/>
              </a:spcAft>
              <a:buClr>
                <a:srgbClr val="231F20"/>
              </a:buClr>
              <a:buSzPts val="7000"/>
              <a:buFont typeface="Indie Flower"/>
              <a:buNone/>
              <a:defRPr b="1" sz="7000">
                <a:solidFill>
                  <a:srgbClr val="231F20"/>
                </a:solidFill>
                <a:latin typeface="Indie Flower"/>
                <a:ea typeface="Indie Flower"/>
                <a:cs typeface="Indie Flower"/>
                <a:sym typeface="Indie Flower"/>
              </a:defRPr>
            </a:lvl4pPr>
            <a:lvl5pPr algn="ctr" lvl="4" rtl="0">
              <a:spcBef>
                <a:spcPts val="0"/>
              </a:spcBef>
              <a:spcAft>
                <a:spcPts val="0"/>
              </a:spcAft>
              <a:buClr>
                <a:srgbClr val="231F20"/>
              </a:buClr>
              <a:buSzPts val="7000"/>
              <a:buFont typeface="Indie Flower"/>
              <a:buNone/>
              <a:defRPr b="1" sz="7000">
                <a:solidFill>
                  <a:srgbClr val="231F20"/>
                </a:solidFill>
                <a:latin typeface="Indie Flower"/>
                <a:ea typeface="Indie Flower"/>
                <a:cs typeface="Indie Flower"/>
                <a:sym typeface="Indie Flower"/>
              </a:defRPr>
            </a:lvl5pPr>
            <a:lvl6pPr algn="ctr" lvl="5" rtl="0">
              <a:spcBef>
                <a:spcPts val="0"/>
              </a:spcBef>
              <a:spcAft>
                <a:spcPts val="0"/>
              </a:spcAft>
              <a:buClr>
                <a:srgbClr val="231F20"/>
              </a:buClr>
              <a:buSzPts val="7000"/>
              <a:buFont typeface="Indie Flower"/>
              <a:buNone/>
              <a:defRPr b="1" sz="7000">
                <a:solidFill>
                  <a:srgbClr val="231F20"/>
                </a:solidFill>
                <a:latin typeface="Indie Flower"/>
                <a:ea typeface="Indie Flower"/>
                <a:cs typeface="Indie Flower"/>
                <a:sym typeface="Indie Flower"/>
              </a:defRPr>
            </a:lvl6pPr>
            <a:lvl7pPr algn="ctr" lvl="6" rtl="0">
              <a:spcBef>
                <a:spcPts val="0"/>
              </a:spcBef>
              <a:spcAft>
                <a:spcPts val="0"/>
              </a:spcAft>
              <a:buClr>
                <a:srgbClr val="231F20"/>
              </a:buClr>
              <a:buSzPts val="7000"/>
              <a:buFont typeface="Indie Flower"/>
              <a:buNone/>
              <a:defRPr b="1" sz="7000">
                <a:solidFill>
                  <a:srgbClr val="231F20"/>
                </a:solidFill>
                <a:latin typeface="Indie Flower"/>
                <a:ea typeface="Indie Flower"/>
                <a:cs typeface="Indie Flower"/>
                <a:sym typeface="Indie Flower"/>
              </a:defRPr>
            </a:lvl7pPr>
            <a:lvl8pPr algn="ctr" lvl="7" rtl="0">
              <a:spcBef>
                <a:spcPts val="0"/>
              </a:spcBef>
              <a:spcAft>
                <a:spcPts val="0"/>
              </a:spcAft>
              <a:buClr>
                <a:srgbClr val="231F20"/>
              </a:buClr>
              <a:buSzPts val="7000"/>
              <a:buFont typeface="Indie Flower"/>
              <a:buNone/>
              <a:defRPr b="1" sz="7000">
                <a:solidFill>
                  <a:srgbClr val="231F20"/>
                </a:solidFill>
                <a:latin typeface="Indie Flower"/>
                <a:ea typeface="Indie Flower"/>
                <a:cs typeface="Indie Flower"/>
                <a:sym typeface="Indie Flower"/>
              </a:defRPr>
            </a:lvl8pPr>
            <a:lvl9pPr algn="ctr" lvl="8" rtl="0">
              <a:spcBef>
                <a:spcPts val="0"/>
              </a:spcBef>
              <a:spcAft>
                <a:spcPts val="0"/>
              </a:spcAft>
              <a:buClr>
                <a:srgbClr val="231F20"/>
              </a:buClr>
              <a:buSzPts val="7000"/>
              <a:buFont typeface="Indie Flower"/>
              <a:buNone/>
              <a:defRPr b="1" sz="7000">
                <a:solidFill>
                  <a:srgbClr val="231F20"/>
                </a:solidFill>
                <a:latin typeface="Indie Flower"/>
                <a:ea typeface="Indie Flower"/>
                <a:cs typeface="Indie Flower"/>
                <a:sym typeface="Indie Flower"/>
              </a:defRPr>
            </a:lvl9pPr>
          </a:lstStyle>
          <a:p>
            <a:r>
              <a:t>xx%</a:t>
            </a:r>
          </a:p>
        </p:txBody>
      </p:sp>
      <p:sp>
        <p:nvSpPr>
          <p:cNvPr id="1048680" name="Google Shape;604;p22"/>
          <p:cNvSpPr txBox="1">
            <a:spLocks noGrp="1"/>
          </p:cNvSpPr>
          <p:nvPr>
            <p:ph type="subTitle" idx="9"/>
          </p:nvPr>
        </p:nvSpPr>
        <p:spPr>
          <a:xfrm>
            <a:off x="2107875" y="2098375"/>
            <a:ext cx="2352000" cy="572700"/>
          </a:xfrm>
          <a:prstGeom prst="rect"/>
          <a:noFill/>
          <a:ln>
            <a:noFill/>
          </a:ln>
        </p:spPr>
        <p:txBody>
          <a:bodyPr anchor="t" anchorCtr="0" bIns="91425" lIns="91425" rIns="91425" spcFirstLastPara="1" tIns="91425" wrap="square">
            <a:noAutofit/>
          </a:bodyPr>
          <a:lstStyle>
            <a:lvl1pPr lvl="0" rtl="0">
              <a:lnSpc>
                <a:spcPct val="100000"/>
              </a:lnSpc>
              <a:spcBef>
                <a:spcPts val="0"/>
              </a:spcBef>
              <a:spcAft>
                <a:spcPts val="0"/>
              </a:spcAft>
              <a:buClr>
                <a:srgbClr val="231F20"/>
              </a:buClr>
              <a:buSzPts val="2400"/>
              <a:buFont typeface="Indie Flower"/>
              <a:buNone/>
              <a:defRPr sz="1400">
                <a:solidFill>
                  <a:srgbClr val="231F20"/>
                </a:solidFill>
                <a:latin typeface="Open Sans"/>
                <a:ea typeface="Open Sans"/>
                <a:cs typeface="Open Sans"/>
                <a:sym typeface="Open Sans"/>
              </a:defRPr>
            </a:lvl1pPr>
            <a:lvl2pPr algn="ctr" lvl="1"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2pPr>
            <a:lvl3pPr algn="ctr" lvl="2"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3pPr>
            <a:lvl4pPr algn="ctr" lvl="3"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4pPr>
            <a:lvl5pPr algn="ctr" lvl="4"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5pPr>
            <a:lvl6pPr algn="ctr" lvl="5"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6pPr>
            <a:lvl7pPr algn="ctr" lvl="6"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7pPr>
            <a:lvl8pPr algn="ctr" lvl="7"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8pPr>
            <a:lvl9pPr algn="ctr" lvl="8"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9pPr>
          </a:lstStyle>
          <a:p/>
        </p:txBody>
      </p:sp>
      <p:sp>
        <p:nvSpPr>
          <p:cNvPr id="1048681" name="Google Shape;605;p22"/>
          <p:cNvSpPr txBox="1">
            <a:spLocks noGrp="1"/>
          </p:cNvSpPr>
          <p:nvPr>
            <p:ph type="subTitle" idx="13"/>
          </p:nvPr>
        </p:nvSpPr>
        <p:spPr>
          <a:xfrm>
            <a:off x="2124551" y="3683350"/>
            <a:ext cx="2244300" cy="572700"/>
          </a:xfrm>
          <a:prstGeom prst="rect"/>
          <a:noFill/>
          <a:ln>
            <a:noFill/>
          </a:ln>
        </p:spPr>
        <p:txBody>
          <a:bodyPr anchor="t" anchorCtr="0" bIns="91425" lIns="91425" rIns="91425" spcFirstLastPara="1" tIns="91425" wrap="square">
            <a:noAutofit/>
          </a:bodyPr>
          <a:lstStyle>
            <a:lvl1pPr lvl="0" rtl="0">
              <a:lnSpc>
                <a:spcPct val="100000"/>
              </a:lnSpc>
              <a:spcBef>
                <a:spcPts val="0"/>
              </a:spcBef>
              <a:spcAft>
                <a:spcPts val="0"/>
              </a:spcAft>
              <a:buClr>
                <a:srgbClr val="231F20"/>
              </a:buClr>
              <a:buSzPts val="2400"/>
              <a:buFont typeface="Indie Flower"/>
              <a:buNone/>
              <a:defRPr sz="1400">
                <a:solidFill>
                  <a:schemeClr val="accent5"/>
                </a:solidFill>
                <a:latin typeface="Open Sans"/>
                <a:ea typeface="Open Sans"/>
                <a:cs typeface="Open Sans"/>
                <a:sym typeface="Open Sans"/>
              </a:defRPr>
            </a:lvl1pPr>
            <a:lvl2pPr algn="ctr" lvl="1"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2pPr>
            <a:lvl3pPr algn="ctr" lvl="2"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3pPr>
            <a:lvl4pPr algn="ctr" lvl="3"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4pPr>
            <a:lvl5pPr algn="ctr" lvl="4"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5pPr>
            <a:lvl6pPr algn="ctr" lvl="5"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6pPr>
            <a:lvl7pPr algn="ctr" lvl="6"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7pPr>
            <a:lvl8pPr algn="ctr" lvl="7"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8pPr>
            <a:lvl9pPr algn="ctr" lvl="8"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9pPr>
          </a:lstStyle>
          <a:p/>
        </p:txBody>
      </p:sp>
      <p:sp>
        <p:nvSpPr>
          <p:cNvPr id="1048682" name="Google Shape;606;p22"/>
          <p:cNvSpPr txBox="1">
            <a:spLocks noGrp="1"/>
          </p:cNvSpPr>
          <p:nvPr>
            <p:ph type="subTitle" idx="14"/>
          </p:nvPr>
        </p:nvSpPr>
        <p:spPr>
          <a:xfrm>
            <a:off x="5688999" y="2098875"/>
            <a:ext cx="2352000" cy="572700"/>
          </a:xfrm>
          <a:prstGeom prst="rect"/>
          <a:noFill/>
          <a:ln>
            <a:noFill/>
          </a:ln>
        </p:spPr>
        <p:txBody>
          <a:bodyPr anchor="t" anchorCtr="0" bIns="91425" lIns="91425" rIns="91425" spcFirstLastPara="1" tIns="91425" wrap="square">
            <a:noAutofit/>
          </a:bodyPr>
          <a:lstStyle>
            <a:lvl1pPr lvl="0" rtl="0">
              <a:lnSpc>
                <a:spcPct val="100000"/>
              </a:lnSpc>
              <a:spcBef>
                <a:spcPts val="0"/>
              </a:spcBef>
              <a:spcAft>
                <a:spcPts val="0"/>
              </a:spcAft>
              <a:buClr>
                <a:srgbClr val="231F20"/>
              </a:buClr>
              <a:buSzPts val="2400"/>
              <a:buFont typeface="Indie Flower"/>
              <a:buNone/>
              <a:defRPr sz="1400">
                <a:solidFill>
                  <a:schemeClr val="accent5"/>
                </a:solidFill>
                <a:latin typeface="Open Sans"/>
                <a:ea typeface="Open Sans"/>
                <a:cs typeface="Open Sans"/>
                <a:sym typeface="Open Sans"/>
              </a:defRPr>
            </a:lvl1pPr>
            <a:lvl2pPr algn="ctr" lvl="1"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2pPr>
            <a:lvl3pPr algn="ctr" lvl="2"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3pPr>
            <a:lvl4pPr algn="ctr" lvl="3"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4pPr>
            <a:lvl5pPr algn="ctr" lvl="4"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5pPr>
            <a:lvl6pPr algn="ctr" lvl="5"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6pPr>
            <a:lvl7pPr algn="ctr" lvl="6"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7pPr>
            <a:lvl8pPr algn="ctr" lvl="7"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8pPr>
            <a:lvl9pPr algn="ctr" lvl="8"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9pPr>
          </a:lstStyle>
          <a:p/>
        </p:txBody>
      </p:sp>
      <p:sp>
        <p:nvSpPr>
          <p:cNvPr id="1048683" name="Google Shape;607;p22"/>
          <p:cNvSpPr txBox="1">
            <a:spLocks noGrp="1"/>
          </p:cNvSpPr>
          <p:nvPr>
            <p:ph type="subTitle" idx="15"/>
          </p:nvPr>
        </p:nvSpPr>
        <p:spPr>
          <a:xfrm>
            <a:off x="5724277" y="3683525"/>
            <a:ext cx="2352000" cy="572700"/>
          </a:xfrm>
          <a:prstGeom prst="rect"/>
          <a:noFill/>
          <a:ln>
            <a:noFill/>
          </a:ln>
        </p:spPr>
        <p:txBody>
          <a:bodyPr anchor="t" anchorCtr="0" bIns="91425" lIns="91425" rIns="91425" spcFirstLastPara="1" tIns="91425" wrap="square">
            <a:noAutofit/>
          </a:bodyPr>
          <a:lstStyle>
            <a:lvl1pPr lvl="0" rtl="0">
              <a:lnSpc>
                <a:spcPct val="100000"/>
              </a:lnSpc>
              <a:spcBef>
                <a:spcPts val="0"/>
              </a:spcBef>
              <a:spcAft>
                <a:spcPts val="0"/>
              </a:spcAft>
              <a:buClr>
                <a:srgbClr val="231F20"/>
              </a:buClr>
              <a:buSzPts val="2400"/>
              <a:buFont typeface="Indie Flower"/>
              <a:buNone/>
              <a:defRPr sz="1400">
                <a:solidFill>
                  <a:schemeClr val="accent5"/>
                </a:solidFill>
                <a:latin typeface="Open Sans"/>
                <a:ea typeface="Open Sans"/>
                <a:cs typeface="Open Sans"/>
                <a:sym typeface="Open Sans"/>
              </a:defRPr>
            </a:lvl1pPr>
            <a:lvl2pPr algn="ctr" lvl="1"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2pPr>
            <a:lvl3pPr algn="ctr" lvl="2"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3pPr>
            <a:lvl4pPr algn="ctr" lvl="3"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4pPr>
            <a:lvl5pPr algn="ctr" lvl="4"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5pPr>
            <a:lvl6pPr algn="ctr" lvl="5"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6pPr>
            <a:lvl7pPr algn="ctr" lvl="6"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7pPr>
            <a:lvl8pPr algn="ctr" lvl="7"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8pPr>
            <a:lvl9pPr algn="ctr" lvl="8"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9pPr>
          </a:lstStyle>
          <a:p/>
        </p:txBody>
      </p:sp>
      <p:sp>
        <p:nvSpPr>
          <p:cNvPr id="1048684" name="Google Shape;608;p22"/>
          <p:cNvSpPr/>
          <p:nvPr/>
        </p:nvSpPr>
        <p:spPr>
          <a:xfrm>
            <a:off x="818700" y="4389929"/>
            <a:ext cx="46051" cy="35599"/>
          </a:xfrm>
          <a:custGeom>
            <a:avLst/>
            <a:ahLst/>
            <a:rect l="l" t="t" r="r" b="b"/>
            <a:pathLst>
              <a:path w="1410" h="1090" extrusionOk="0">
                <a:moveTo>
                  <a:pt x="714" y="1"/>
                </a:moveTo>
                <a:cubicBezTo>
                  <a:pt x="0" y="1"/>
                  <a:pt x="0" y="1089"/>
                  <a:pt x="714" y="1089"/>
                </a:cubicBezTo>
                <a:cubicBezTo>
                  <a:pt x="1410" y="1089"/>
                  <a:pt x="1410" y="1"/>
                  <a:pt x="71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5" name="Google Shape;609;p22"/>
          <p:cNvSpPr/>
          <p:nvPr/>
        </p:nvSpPr>
        <p:spPr>
          <a:xfrm>
            <a:off x="8661215" y="3429594"/>
            <a:ext cx="46638" cy="36155"/>
          </a:xfrm>
          <a:custGeom>
            <a:avLst/>
            <a:ahLst/>
            <a:rect l="l" t="t" r="r" b="b"/>
            <a:pathLst>
              <a:path w="1428" h="1107" extrusionOk="0">
                <a:moveTo>
                  <a:pt x="714" y="0"/>
                </a:moveTo>
                <a:cubicBezTo>
                  <a:pt x="1" y="0"/>
                  <a:pt x="1" y="1106"/>
                  <a:pt x="714" y="1106"/>
                </a:cubicBezTo>
                <a:cubicBezTo>
                  <a:pt x="1410" y="1106"/>
                  <a:pt x="1428" y="0"/>
                  <a:pt x="714"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6" name="Google Shape;610;p22"/>
          <p:cNvSpPr/>
          <p:nvPr/>
        </p:nvSpPr>
        <p:spPr>
          <a:xfrm>
            <a:off x="6828314" y="371074"/>
            <a:ext cx="92101" cy="71689"/>
          </a:xfrm>
          <a:custGeom>
            <a:avLst/>
            <a:ahLst/>
            <a:rect l="l" t="t" r="r" b="b"/>
            <a:pathLst>
              <a:path w="2820" h="2195" extrusionOk="0">
                <a:moveTo>
                  <a:pt x="1410" y="0"/>
                </a:moveTo>
                <a:cubicBezTo>
                  <a:pt x="1" y="0"/>
                  <a:pt x="1" y="2195"/>
                  <a:pt x="1410" y="2195"/>
                </a:cubicBezTo>
                <a:cubicBezTo>
                  <a:pt x="2820" y="2195"/>
                  <a:pt x="2820" y="0"/>
                  <a:pt x="1410"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7" name="Google Shape;611;p22"/>
          <p:cNvSpPr/>
          <p:nvPr/>
        </p:nvSpPr>
        <p:spPr>
          <a:xfrm>
            <a:off x="1469614" y="4652744"/>
            <a:ext cx="92101" cy="71133"/>
          </a:xfrm>
          <a:custGeom>
            <a:avLst/>
            <a:ahLst/>
            <a:rect l="l" t="t" r="r" b="b"/>
            <a:pathLst>
              <a:path w="2820" h="2178" extrusionOk="0">
                <a:moveTo>
                  <a:pt x="1410" y="1"/>
                </a:moveTo>
                <a:cubicBezTo>
                  <a:pt x="0" y="1"/>
                  <a:pt x="0" y="2178"/>
                  <a:pt x="1410" y="2178"/>
                </a:cubicBezTo>
                <a:cubicBezTo>
                  <a:pt x="2820" y="2178"/>
                  <a:pt x="2820" y="1"/>
                  <a:pt x="1410"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8" name="Google Shape;612;p22"/>
          <p:cNvSpPr/>
          <p:nvPr/>
        </p:nvSpPr>
        <p:spPr>
          <a:xfrm>
            <a:off x="3276691" y="4427814"/>
            <a:ext cx="71133" cy="90370"/>
          </a:xfrm>
          <a:custGeom>
            <a:avLst/>
            <a:ahLst/>
            <a:rect l="l" t="t" r="r" b="b"/>
            <a:pathLst>
              <a:path w="2178" h="2767" extrusionOk="0">
                <a:moveTo>
                  <a:pt x="1089" y="0"/>
                </a:moveTo>
                <a:cubicBezTo>
                  <a:pt x="482" y="18"/>
                  <a:pt x="0" y="500"/>
                  <a:pt x="0" y="1089"/>
                </a:cubicBezTo>
                <a:lnTo>
                  <a:pt x="0" y="1678"/>
                </a:lnTo>
                <a:cubicBezTo>
                  <a:pt x="0" y="2267"/>
                  <a:pt x="482" y="2766"/>
                  <a:pt x="1089" y="2766"/>
                </a:cubicBezTo>
                <a:cubicBezTo>
                  <a:pt x="1696" y="2766"/>
                  <a:pt x="2177" y="2267"/>
                  <a:pt x="2177" y="1678"/>
                </a:cubicBezTo>
                <a:lnTo>
                  <a:pt x="2177" y="1089"/>
                </a:lnTo>
                <a:cubicBezTo>
                  <a:pt x="2159" y="500"/>
                  <a:pt x="1678" y="18"/>
                  <a:pt x="108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9" name="Google Shape;613;p22"/>
          <p:cNvSpPr/>
          <p:nvPr/>
        </p:nvSpPr>
        <p:spPr>
          <a:xfrm>
            <a:off x="1233291" y="503909"/>
            <a:ext cx="46083" cy="35599"/>
          </a:xfrm>
          <a:custGeom>
            <a:avLst/>
            <a:ahLst/>
            <a:rect l="l" t="t" r="r" b="b"/>
            <a:pathLst>
              <a:path w="1411" h="1090" extrusionOk="0">
                <a:moveTo>
                  <a:pt x="715" y="1"/>
                </a:moveTo>
                <a:cubicBezTo>
                  <a:pt x="1" y="1"/>
                  <a:pt x="1" y="1089"/>
                  <a:pt x="715" y="1089"/>
                </a:cubicBezTo>
                <a:cubicBezTo>
                  <a:pt x="1410" y="1089"/>
                  <a:pt x="1410" y="1"/>
                  <a:pt x="715"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0" name="Google Shape;614;p22"/>
          <p:cNvSpPr/>
          <p:nvPr/>
        </p:nvSpPr>
        <p:spPr>
          <a:xfrm>
            <a:off x="543537" y="1287425"/>
            <a:ext cx="69370" cy="53660"/>
          </a:xfrm>
          <a:custGeom>
            <a:avLst/>
            <a:ahLst/>
            <a:rect l="l" t="t" r="r" b="b"/>
            <a:pathLst>
              <a:path w="2124" h="1643" extrusionOk="0">
                <a:moveTo>
                  <a:pt x="1071" y="1"/>
                </a:moveTo>
                <a:cubicBezTo>
                  <a:pt x="0" y="1"/>
                  <a:pt x="0" y="1642"/>
                  <a:pt x="1071" y="1642"/>
                </a:cubicBezTo>
                <a:cubicBezTo>
                  <a:pt x="2124" y="1642"/>
                  <a:pt x="2124" y="1"/>
                  <a:pt x="1071"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1" name="Google Shape;615;p22"/>
          <p:cNvSpPr/>
          <p:nvPr/>
        </p:nvSpPr>
        <p:spPr>
          <a:xfrm>
            <a:off x="8488738" y="1503046"/>
            <a:ext cx="92101" cy="71689"/>
          </a:xfrm>
          <a:custGeom>
            <a:avLst/>
            <a:ah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2" name="Google Shape;616;p22"/>
          <p:cNvSpPr/>
          <p:nvPr/>
        </p:nvSpPr>
        <p:spPr>
          <a:xfrm>
            <a:off x="3858736" y="299398"/>
            <a:ext cx="92101" cy="71689"/>
          </a:xfrm>
          <a:custGeom>
            <a:avLst/>
            <a:ah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55" name="Google Shape;617;p22"/>
          <p:cNvGrpSpPr/>
          <p:nvPr/>
        </p:nvGrpSpPr>
        <p:grpSpPr>
          <a:xfrm>
            <a:off x="7381426" y="4553298"/>
            <a:ext cx="365043" cy="495993"/>
            <a:chOff x="6885752" y="4461977"/>
            <a:chExt cx="485817" cy="660091"/>
          </a:xfrm>
        </p:grpSpPr>
        <p:sp>
          <p:nvSpPr>
            <p:cNvPr id="1048693" name="Google Shape;618;p22"/>
            <p:cNvSpPr/>
            <p:nvPr/>
          </p:nvSpPr>
          <p:spPr>
            <a:xfrm>
              <a:off x="7079557" y="4636643"/>
              <a:ext cx="122540" cy="134722"/>
            </a:xfrm>
            <a:custGeom>
              <a:avLst/>
              <a:ahLst/>
              <a:rect l="l" t="t" r="r" b="b"/>
              <a:pathLst>
                <a:path w="3752" h="4125" extrusionOk="0">
                  <a:moveTo>
                    <a:pt x="2984" y="0"/>
                  </a:moveTo>
                  <a:cubicBezTo>
                    <a:pt x="2815" y="0"/>
                    <a:pt x="2643" y="72"/>
                    <a:pt x="2519" y="244"/>
                  </a:cubicBezTo>
                  <a:lnTo>
                    <a:pt x="289" y="3331"/>
                  </a:lnTo>
                  <a:cubicBezTo>
                    <a:pt x="1" y="3732"/>
                    <a:pt x="382" y="4124"/>
                    <a:pt x="776" y="4124"/>
                  </a:cubicBezTo>
                  <a:cubicBezTo>
                    <a:pt x="943" y="4124"/>
                    <a:pt x="1113" y="4054"/>
                    <a:pt x="1235" y="3884"/>
                  </a:cubicBezTo>
                  <a:lnTo>
                    <a:pt x="3465" y="797"/>
                  </a:lnTo>
                  <a:cubicBezTo>
                    <a:pt x="3752" y="386"/>
                    <a:pt x="3376" y="0"/>
                    <a:pt x="2984"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4" name="Google Shape;619;p22"/>
            <p:cNvSpPr/>
            <p:nvPr/>
          </p:nvSpPr>
          <p:spPr>
            <a:xfrm>
              <a:off x="7120382" y="4754186"/>
              <a:ext cx="116302" cy="142202"/>
            </a:xfrm>
            <a:custGeom>
              <a:avLst/>
              <a:ahLst/>
              <a:rect l="l" t="t" r="r" b="b"/>
              <a:pathLst>
                <a:path w="3561" h="4354" extrusionOk="0">
                  <a:moveTo>
                    <a:pt x="2816" y="1"/>
                  </a:moveTo>
                  <a:cubicBezTo>
                    <a:pt x="2653" y="1"/>
                    <a:pt x="2493" y="79"/>
                    <a:pt x="2393" y="267"/>
                  </a:cubicBezTo>
                  <a:cubicBezTo>
                    <a:pt x="1823" y="1391"/>
                    <a:pt x="1127" y="2426"/>
                    <a:pt x="342" y="3389"/>
                  </a:cubicBezTo>
                  <a:cubicBezTo>
                    <a:pt x="1" y="3799"/>
                    <a:pt x="368" y="4354"/>
                    <a:pt x="760" y="4354"/>
                  </a:cubicBezTo>
                  <a:cubicBezTo>
                    <a:pt x="881" y="4354"/>
                    <a:pt x="1004" y="4301"/>
                    <a:pt x="1109" y="4175"/>
                  </a:cubicBezTo>
                  <a:cubicBezTo>
                    <a:pt x="1983" y="3140"/>
                    <a:pt x="2715" y="2016"/>
                    <a:pt x="3339" y="820"/>
                  </a:cubicBezTo>
                  <a:cubicBezTo>
                    <a:pt x="3561" y="389"/>
                    <a:pt x="3179" y="1"/>
                    <a:pt x="2816"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5" name="Google Shape;620;p22"/>
            <p:cNvSpPr/>
            <p:nvPr/>
          </p:nvSpPr>
          <p:spPr>
            <a:xfrm>
              <a:off x="6885752" y="4819702"/>
              <a:ext cx="166076" cy="160687"/>
            </a:xfrm>
            <a:custGeom>
              <a:avLst/>
              <a:ahLst/>
              <a:rect l="l" t="t" r="r" b="b"/>
              <a:pathLst>
                <a:path w="5085" h="4920" extrusionOk="0">
                  <a:moveTo>
                    <a:pt x="3829" y="0"/>
                  </a:moveTo>
                  <a:cubicBezTo>
                    <a:pt x="3649" y="0"/>
                    <a:pt x="3464" y="61"/>
                    <a:pt x="3297" y="206"/>
                  </a:cubicBezTo>
                  <a:cubicBezTo>
                    <a:pt x="2119" y="1205"/>
                    <a:pt x="1138" y="2383"/>
                    <a:pt x="371" y="3703"/>
                  </a:cubicBezTo>
                  <a:cubicBezTo>
                    <a:pt x="0" y="4333"/>
                    <a:pt x="570" y="4920"/>
                    <a:pt x="1133" y="4920"/>
                  </a:cubicBezTo>
                  <a:cubicBezTo>
                    <a:pt x="1384" y="4920"/>
                    <a:pt x="1633" y="4804"/>
                    <a:pt x="1798" y="4524"/>
                  </a:cubicBezTo>
                  <a:cubicBezTo>
                    <a:pt x="2494" y="3328"/>
                    <a:pt x="3386" y="2258"/>
                    <a:pt x="4439" y="1366"/>
                  </a:cubicBezTo>
                  <a:cubicBezTo>
                    <a:pt x="5085" y="832"/>
                    <a:pt x="4493" y="0"/>
                    <a:pt x="382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6" name="Google Shape;621;p22"/>
            <p:cNvSpPr/>
            <p:nvPr/>
          </p:nvSpPr>
          <p:spPr>
            <a:xfrm>
              <a:off x="6964267" y="4645265"/>
              <a:ext cx="105524" cy="110554"/>
            </a:xfrm>
            <a:custGeom>
              <a:avLst/>
              <a:ahLst/>
              <a:rect l="l" t="t" r="r" b="b"/>
              <a:pathLst>
                <a:path w="3231" h="3385" extrusionOk="0">
                  <a:moveTo>
                    <a:pt x="2267" y="0"/>
                  </a:moveTo>
                  <a:cubicBezTo>
                    <a:pt x="1984" y="0"/>
                    <a:pt x="1708" y="139"/>
                    <a:pt x="1553" y="390"/>
                  </a:cubicBezTo>
                  <a:lnTo>
                    <a:pt x="268" y="2157"/>
                  </a:lnTo>
                  <a:cubicBezTo>
                    <a:pt x="1" y="2514"/>
                    <a:pt x="197" y="3085"/>
                    <a:pt x="554" y="3281"/>
                  </a:cubicBezTo>
                  <a:cubicBezTo>
                    <a:pt x="682" y="3351"/>
                    <a:pt x="822" y="3385"/>
                    <a:pt x="960" y="3385"/>
                  </a:cubicBezTo>
                  <a:cubicBezTo>
                    <a:pt x="1245" y="3385"/>
                    <a:pt x="1522" y="3242"/>
                    <a:pt x="1678" y="2978"/>
                  </a:cubicBezTo>
                  <a:lnTo>
                    <a:pt x="2963" y="1211"/>
                  </a:lnTo>
                  <a:cubicBezTo>
                    <a:pt x="3230" y="872"/>
                    <a:pt x="3034" y="319"/>
                    <a:pt x="2677" y="105"/>
                  </a:cubicBezTo>
                  <a:cubicBezTo>
                    <a:pt x="2548" y="34"/>
                    <a:pt x="2406" y="0"/>
                    <a:pt x="2267"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7" name="Google Shape;622;p22"/>
            <p:cNvSpPr/>
            <p:nvPr/>
          </p:nvSpPr>
          <p:spPr>
            <a:xfrm>
              <a:off x="7221595" y="4474943"/>
              <a:ext cx="149975" cy="157519"/>
            </a:xfrm>
            <a:custGeom>
              <a:avLst/>
              <a:ahLst/>
              <a:rect l="l" t="t" r="r" b="b"/>
              <a:pathLst>
                <a:path w="4592" h="4823" extrusionOk="0">
                  <a:moveTo>
                    <a:pt x="3518" y="1"/>
                  </a:moveTo>
                  <a:cubicBezTo>
                    <a:pt x="3378" y="1"/>
                    <a:pt x="3229" y="50"/>
                    <a:pt x="3077" y="163"/>
                  </a:cubicBezTo>
                  <a:cubicBezTo>
                    <a:pt x="1882" y="1038"/>
                    <a:pt x="918" y="2215"/>
                    <a:pt x="294" y="3571"/>
                  </a:cubicBezTo>
                  <a:cubicBezTo>
                    <a:pt x="1" y="4230"/>
                    <a:pt x="568" y="4823"/>
                    <a:pt x="1098" y="4823"/>
                  </a:cubicBezTo>
                  <a:cubicBezTo>
                    <a:pt x="1343" y="4823"/>
                    <a:pt x="1580" y="4696"/>
                    <a:pt x="1721" y="4392"/>
                  </a:cubicBezTo>
                  <a:cubicBezTo>
                    <a:pt x="2203" y="3286"/>
                    <a:pt x="2952" y="2322"/>
                    <a:pt x="3916" y="1573"/>
                  </a:cubicBezTo>
                  <a:cubicBezTo>
                    <a:pt x="4591" y="1059"/>
                    <a:pt x="4167" y="1"/>
                    <a:pt x="3518"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8" name="Google Shape;623;p22"/>
            <p:cNvSpPr/>
            <p:nvPr/>
          </p:nvSpPr>
          <p:spPr>
            <a:xfrm>
              <a:off x="6994216" y="4977025"/>
              <a:ext cx="140242" cy="145043"/>
            </a:xfrm>
            <a:custGeom>
              <a:avLst/>
              <a:ahLst/>
              <a:rect l="l" t="t" r="r" b="b"/>
              <a:pathLst>
                <a:path w="4294" h="4441" extrusionOk="0">
                  <a:moveTo>
                    <a:pt x="3391" y="0"/>
                  </a:moveTo>
                  <a:cubicBezTo>
                    <a:pt x="3175" y="0"/>
                    <a:pt x="2956" y="91"/>
                    <a:pt x="2777" y="242"/>
                  </a:cubicBezTo>
                  <a:cubicBezTo>
                    <a:pt x="1760" y="1045"/>
                    <a:pt x="939" y="2062"/>
                    <a:pt x="333" y="3204"/>
                  </a:cubicBezTo>
                  <a:cubicBezTo>
                    <a:pt x="1" y="3843"/>
                    <a:pt x="567" y="4440"/>
                    <a:pt x="1114" y="4440"/>
                  </a:cubicBezTo>
                  <a:cubicBezTo>
                    <a:pt x="1362" y="4440"/>
                    <a:pt x="1605" y="4319"/>
                    <a:pt x="1760" y="4025"/>
                  </a:cubicBezTo>
                  <a:cubicBezTo>
                    <a:pt x="2295" y="3008"/>
                    <a:pt x="3027" y="2116"/>
                    <a:pt x="3937" y="1384"/>
                  </a:cubicBezTo>
                  <a:cubicBezTo>
                    <a:pt x="4294" y="1116"/>
                    <a:pt x="4222" y="528"/>
                    <a:pt x="3937" y="242"/>
                  </a:cubicBezTo>
                  <a:cubicBezTo>
                    <a:pt x="3777" y="73"/>
                    <a:pt x="3585" y="0"/>
                    <a:pt x="3391"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9" name="Google Shape;624;p22"/>
            <p:cNvSpPr/>
            <p:nvPr/>
          </p:nvSpPr>
          <p:spPr>
            <a:xfrm>
              <a:off x="7200954" y="4845471"/>
              <a:ext cx="139132" cy="143149"/>
            </a:xfrm>
            <a:custGeom>
              <a:avLst/>
              <a:ahLst/>
              <a:rect l="l" t="t" r="r" b="b"/>
              <a:pathLst>
                <a:path w="4260" h="4383" extrusionOk="0">
                  <a:moveTo>
                    <a:pt x="3109" y="0"/>
                  </a:moveTo>
                  <a:cubicBezTo>
                    <a:pt x="2859" y="0"/>
                    <a:pt x="2606" y="106"/>
                    <a:pt x="2424" y="363"/>
                  </a:cubicBezTo>
                  <a:lnTo>
                    <a:pt x="426" y="3199"/>
                  </a:lnTo>
                  <a:cubicBezTo>
                    <a:pt x="1" y="3800"/>
                    <a:pt x="575" y="4383"/>
                    <a:pt x="1165" y="4383"/>
                  </a:cubicBezTo>
                  <a:cubicBezTo>
                    <a:pt x="1417" y="4383"/>
                    <a:pt x="1672" y="4276"/>
                    <a:pt x="1853" y="4020"/>
                  </a:cubicBezTo>
                  <a:lnTo>
                    <a:pt x="3834" y="1183"/>
                  </a:lnTo>
                  <a:cubicBezTo>
                    <a:pt x="4259" y="583"/>
                    <a:pt x="3694" y="0"/>
                    <a:pt x="310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0" name="Google Shape;625;p22"/>
            <p:cNvSpPr/>
            <p:nvPr/>
          </p:nvSpPr>
          <p:spPr>
            <a:xfrm>
              <a:off x="7082365" y="4461977"/>
              <a:ext cx="123977" cy="134233"/>
            </a:xfrm>
            <a:custGeom>
              <a:avLst/>
              <a:ahLst/>
              <a:rect l="l" t="t" r="r" b="b"/>
              <a:pathLst>
                <a:path w="3796" h="4110" extrusionOk="0">
                  <a:moveTo>
                    <a:pt x="2648" y="1"/>
                  </a:moveTo>
                  <a:cubicBezTo>
                    <a:pt x="2401" y="1"/>
                    <a:pt x="2154" y="113"/>
                    <a:pt x="1987" y="382"/>
                  </a:cubicBezTo>
                  <a:lnTo>
                    <a:pt x="399" y="2898"/>
                  </a:lnTo>
                  <a:cubicBezTo>
                    <a:pt x="0" y="3521"/>
                    <a:pt x="577" y="4109"/>
                    <a:pt x="1149" y="4109"/>
                  </a:cubicBezTo>
                  <a:cubicBezTo>
                    <a:pt x="1396" y="4109"/>
                    <a:pt x="1642" y="4000"/>
                    <a:pt x="1809" y="3736"/>
                  </a:cubicBezTo>
                  <a:lnTo>
                    <a:pt x="3397" y="1221"/>
                  </a:lnTo>
                  <a:cubicBezTo>
                    <a:pt x="3795" y="598"/>
                    <a:pt x="3220" y="1"/>
                    <a:pt x="2648"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1" name="Google Shape;626;p22"/>
            <p:cNvSpPr/>
            <p:nvPr/>
          </p:nvSpPr>
          <p:spPr>
            <a:xfrm>
              <a:off x="6901919" y="4536507"/>
              <a:ext cx="122998" cy="129399"/>
            </a:xfrm>
            <a:custGeom>
              <a:avLst/>
              <a:ahLst/>
              <a:rect l="l" t="t" r="r" b="b"/>
              <a:pathLst>
                <a:path w="3766" h="3962" extrusionOk="0">
                  <a:moveTo>
                    <a:pt x="2875" y="0"/>
                  </a:moveTo>
                  <a:cubicBezTo>
                    <a:pt x="2668" y="0"/>
                    <a:pt x="2463" y="80"/>
                    <a:pt x="2302" y="241"/>
                  </a:cubicBezTo>
                  <a:lnTo>
                    <a:pt x="304" y="2561"/>
                  </a:lnTo>
                  <a:cubicBezTo>
                    <a:pt x="1" y="2882"/>
                    <a:pt x="1" y="3399"/>
                    <a:pt x="304" y="3720"/>
                  </a:cubicBezTo>
                  <a:cubicBezTo>
                    <a:pt x="464" y="3881"/>
                    <a:pt x="674" y="3961"/>
                    <a:pt x="884" y="3961"/>
                  </a:cubicBezTo>
                  <a:cubicBezTo>
                    <a:pt x="1093" y="3961"/>
                    <a:pt x="1303" y="3881"/>
                    <a:pt x="1464" y="3720"/>
                  </a:cubicBezTo>
                  <a:lnTo>
                    <a:pt x="3462" y="1401"/>
                  </a:lnTo>
                  <a:cubicBezTo>
                    <a:pt x="3765" y="1062"/>
                    <a:pt x="3765" y="562"/>
                    <a:pt x="3462" y="241"/>
                  </a:cubicBezTo>
                  <a:cubicBezTo>
                    <a:pt x="3293" y="80"/>
                    <a:pt x="3083" y="0"/>
                    <a:pt x="287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one column">
  <p:cSld name="BLANK_1_1">
    <p:bg>
      <p:bgPr>
        <a:solidFill>
          <a:srgbClr val="CAEAEF"/>
        </a:solidFill>
      </p:bgPr>
    </p:bg>
    <p:spTree>
      <p:nvGrpSpPr>
        <p:cNvPr id="81" name="Shape 627"/>
        <p:cNvGrpSpPr/>
        <p:nvPr/>
      </p:nvGrpSpPr>
      <p:grpSpPr>
        <a:xfrm>
          <a:off x="0" y="0"/>
          <a:ext cx="0" cy="0"/>
          <a:chOff x="0" y="0"/>
          <a:chExt cx="0" cy="0"/>
        </a:xfrm>
      </p:grpSpPr>
      <p:sp>
        <p:nvSpPr>
          <p:cNvPr id="1048835" name="Google Shape;628;p23"/>
          <p:cNvSpPr/>
          <p:nvPr/>
        </p:nvSpPr>
        <p:spPr>
          <a:xfrm rot="2384148">
            <a:off x="-100257" y="2089436"/>
            <a:ext cx="861144" cy="2041714"/>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9ABFC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6" name="Google Shape;629;p23"/>
          <p:cNvSpPr/>
          <p:nvPr/>
        </p:nvSpPr>
        <p:spPr>
          <a:xfrm rot="2120696">
            <a:off x="7833534" y="3435872"/>
            <a:ext cx="2264167" cy="2569179"/>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7" name="Google Shape;630;p23"/>
          <p:cNvSpPr/>
          <p:nvPr/>
        </p:nvSpPr>
        <p:spPr>
          <a:xfrm rot="-3283789">
            <a:off x="-5213172" y="-150573"/>
            <a:ext cx="10376847" cy="2929654"/>
          </a:xfrm>
          <a:custGeom>
            <a:avLst/>
            <a:ahLst/>
            <a:rect l="l" t="t" r="r" b="b"/>
            <a:pathLst>
              <a:path w="370444" h="104586" extrusionOk="0">
                <a:moveTo>
                  <a:pt x="366096" y="0"/>
                </a:moveTo>
                <a:lnTo>
                  <a:pt x="1053" y="12169"/>
                </a:lnTo>
                <a:lnTo>
                  <a:pt x="1053" y="12169"/>
                </a:lnTo>
                <a:lnTo>
                  <a:pt x="1" y="33544"/>
                </a:lnTo>
                <a:cubicBezTo>
                  <a:pt x="1" y="33544"/>
                  <a:pt x="19003" y="60397"/>
                  <a:pt x="68124" y="92282"/>
                </a:cubicBezTo>
                <a:cubicBezTo>
                  <a:pt x="82423" y="101569"/>
                  <a:pt x="94666" y="104586"/>
                  <a:pt x="105821" y="104586"/>
                </a:cubicBezTo>
                <a:cubicBezTo>
                  <a:pt x="126508" y="104586"/>
                  <a:pt x="143454" y="94212"/>
                  <a:pt x="162839" y="94212"/>
                </a:cubicBezTo>
                <a:cubicBezTo>
                  <a:pt x="168910" y="94212"/>
                  <a:pt x="175221" y="95230"/>
                  <a:pt x="181960" y="97903"/>
                </a:cubicBezTo>
                <a:cubicBezTo>
                  <a:pt x="186333" y="99637"/>
                  <a:pt x="190744" y="100400"/>
                  <a:pt x="195201" y="100400"/>
                </a:cubicBezTo>
                <a:cubicBezTo>
                  <a:pt x="227829" y="100400"/>
                  <a:pt x="262957" y="59510"/>
                  <a:pt x="304300" y="59510"/>
                </a:cubicBezTo>
                <a:cubicBezTo>
                  <a:pt x="308783" y="59510"/>
                  <a:pt x="313340" y="59991"/>
                  <a:pt x="317975" y="61058"/>
                </a:cubicBezTo>
                <a:cubicBezTo>
                  <a:pt x="322072" y="61998"/>
                  <a:pt x="325823" y="62433"/>
                  <a:pt x="329258" y="62433"/>
                </a:cubicBezTo>
                <a:cubicBezTo>
                  <a:pt x="370444" y="62433"/>
                  <a:pt x="366096" y="0"/>
                  <a:pt x="366096" y="0"/>
                </a:cubicBezTo>
                <a:close/>
              </a:path>
            </a:pathLst>
          </a:custGeom>
          <a:solidFill>
            <a:srgbClr val="FCE8E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8" name="Google Shape;631;p23"/>
          <p:cNvSpPr/>
          <p:nvPr/>
        </p:nvSpPr>
        <p:spPr>
          <a:xfrm>
            <a:off x="1563877" y="3808718"/>
            <a:ext cx="12062448" cy="3157536"/>
          </a:xfrm>
          <a:custGeom>
            <a:avLst/>
            <a:ahLst/>
            <a:rect l="l" t="t" r="r" b="b"/>
            <a:pathLst>
              <a:path w="369334" h="96679" extrusionOk="0">
                <a:moveTo>
                  <a:pt x="263831" y="0"/>
                </a:moveTo>
                <a:cubicBezTo>
                  <a:pt x="244577" y="0"/>
                  <a:pt x="228205" y="8705"/>
                  <a:pt x="210095" y="8705"/>
                </a:cubicBezTo>
                <a:cubicBezTo>
                  <a:pt x="203509" y="8705"/>
                  <a:pt x="196694" y="7554"/>
                  <a:pt x="189426" y="4415"/>
                </a:cubicBezTo>
                <a:cubicBezTo>
                  <a:pt x="184718" y="2378"/>
                  <a:pt x="179930" y="1495"/>
                  <a:pt x="175058" y="1495"/>
                </a:cubicBezTo>
                <a:cubicBezTo>
                  <a:pt x="143264" y="1495"/>
                  <a:pt x="107921" y="39109"/>
                  <a:pt x="67883" y="39109"/>
                </a:cubicBezTo>
                <a:cubicBezTo>
                  <a:pt x="62780" y="39109"/>
                  <a:pt x="57600" y="38498"/>
                  <a:pt x="52341" y="37120"/>
                </a:cubicBezTo>
                <a:cubicBezTo>
                  <a:pt x="47790" y="35927"/>
                  <a:pt x="43651" y="35382"/>
                  <a:pt x="39889" y="35382"/>
                </a:cubicBezTo>
                <a:cubicBezTo>
                  <a:pt x="1" y="35382"/>
                  <a:pt x="2400" y="96679"/>
                  <a:pt x="2400" y="96679"/>
                </a:cubicBezTo>
                <a:lnTo>
                  <a:pt x="367639" y="95572"/>
                </a:lnTo>
                <a:lnTo>
                  <a:pt x="369334" y="74233"/>
                </a:lnTo>
                <a:cubicBezTo>
                  <a:pt x="369334" y="74233"/>
                  <a:pt x="351152" y="46826"/>
                  <a:pt x="303031" y="13461"/>
                </a:cubicBezTo>
                <a:cubicBezTo>
                  <a:pt x="288221" y="3196"/>
                  <a:pt x="275497" y="0"/>
                  <a:pt x="263831" y="0"/>
                </a:cubicBezTo>
                <a:close/>
              </a:path>
            </a:pathLst>
          </a:custGeom>
          <a:solidFill>
            <a:srgbClr val="FFF6A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82" name="Google Shape;632;p23"/>
          <p:cNvGrpSpPr/>
          <p:nvPr/>
        </p:nvGrpSpPr>
        <p:grpSpPr>
          <a:xfrm>
            <a:off x="7229702" y="3548152"/>
            <a:ext cx="485817" cy="660091"/>
            <a:chOff x="6885752" y="4461977"/>
            <a:chExt cx="485817" cy="660091"/>
          </a:xfrm>
        </p:grpSpPr>
        <p:sp>
          <p:nvSpPr>
            <p:cNvPr id="1048839" name="Google Shape;633;p23"/>
            <p:cNvSpPr/>
            <p:nvPr/>
          </p:nvSpPr>
          <p:spPr>
            <a:xfrm>
              <a:off x="7079557" y="4636643"/>
              <a:ext cx="122540" cy="134722"/>
            </a:xfrm>
            <a:custGeom>
              <a:avLst/>
              <a:ahLst/>
              <a:rect l="l" t="t" r="r" b="b"/>
              <a:pathLst>
                <a:path w="3752" h="4125" extrusionOk="0">
                  <a:moveTo>
                    <a:pt x="2984" y="0"/>
                  </a:moveTo>
                  <a:cubicBezTo>
                    <a:pt x="2815" y="0"/>
                    <a:pt x="2643" y="72"/>
                    <a:pt x="2519" y="244"/>
                  </a:cubicBezTo>
                  <a:lnTo>
                    <a:pt x="289" y="3331"/>
                  </a:lnTo>
                  <a:cubicBezTo>
                    <a:pt x="1" y="3732"/>
                    <a:pt x="382" y="4124"/>
                    <a:pt x="776" y="4124"/>
                  </a:cubicBezTo>
                  <a:cubicBezTo>
                    <a:pt x="943" y="4124"/>
                    <a:pt x="1113" y="4054"/>
                    <a:pt x="1235" y="3884"/>
                  </a:cubicBezTo>
                  <a:lnTo>
                    <a:pt x="3465" y="797"/>
                  </a:lnTo>
                  <a:cubicBezTo>
                    <a:pt x="3752" y="386"/>
                    <a:pt x="3376" y="0"/>
                    <a:pt x="2984"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0" name="Google Shape;634;p23"/>
            <p:cNvSpPr/>
            <p:nvPr/>
          </p:nvSpPr>
          <p:spPr>
            <a:xfrm>
              <a:off x="7120382" y="4754186"/>
              <a:ext cx="116302" cy="142202"/>
            </a:xfrm>
            <a:custGeom>
              <a:avLst/>
              <a:ahLst/>
              <a:rect l="l" t="t" r="r" b="b"/>
              <a:pathLst>
                <a:path w="3561" h="4354" extrusionOk="0">
                  <a:moveTo>
                    <a:pt x="2816" y="1"/>
                  </a:moveTo>
                  <a:cubicBezTo>
                    <a:pt x="2653" y="1"/>
                    <a:pt x="2493" y="79"/>
                    <a:pt x="2393" y="267"/>
                  </a:cubicBezTo>
                  <a:cubicBezTo>
                    <a:pt x="1823" y="1391"/>
                    <a:pt x="1127" y="2426"/>
                    <a:pt x="342" y="3389"/>
                  </a:cubicBezTo>
                  <a:cubicBezTo>
                    <a:pt x="1" y="3799"/>
                    <a:pt x="368" y="4354"/>
                    <a:pt x="760" y="4354"/>
                  </a:cubicBezTo>
                  <a:cubicBezTo>
                    <a:pt x="881" y="4354"/>
                    <a:pt x="1004" y="4301"/>
                    <a:pt x="1109" y="4175"/>
                  </a:cubicBezTo>
                  <a:cubicBezTo>
                    <a:pt x="1983" y="3140"/>
                    <a:pt x="2715" y="2016"/>
                    <a:pt x="3339" y="820"/>
                  </a:cubicBezTo>
                  <a:cubicBezTo>
                    <a:pt x="3561" y="389"/>
                    <a:pt x="3179" y="1"/>
                    <a:pt x="2816"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1" name="Google Shape;635;p23"/>
            <p:cNvSpPr/>
            <p:nvPr/>
          </p:nvSpPr>
          <p:spPr>
            <a:xfrm>
              <a:off x="6885752" y="4819702"/>
              <a:ext cx="166076" cy="160687"/>
            </a:xfrm>
            <a:custGeom>
              <a:avLst/>
              <a:ahLst/>
              <a:rect l="l" t="t" r="r" b="b"/>
              <a:pathLst>
                <a:path w="5085" h="4920" extrusionOk="0">
                  <a:moveTo>
                    <a:pt x="3829" y="0"/>
                  </a:moveTo>
                  <a:cubicBezTo>
                    <a:pt x="3649" y="0"/>
                    <a:pt x="3464" y="61"/>
                    <a:pt x="3297" y="206"/>
                  </a:cubicBezTo>
                  <a:cubicBezTo>
                    <a:pt x="2119" y="1205"/>
                    <a:pt x="1138" y="2383"/>
                    <a:pt x="371" y="3703"/>
                  </a:cubicBezTo>
                  <a:cubicBezTo>
                    <a:pt x="0" y="4333"/>
                    <a:pt x="570" y="4920"/>
                    <a:pt x="1133" y="4920"/>
                  </a:cubicBezTo>
                  <a:cubicBezTo>
                    <a:pt x="1384" y="4920"/>
                    <a:pt x="1633" y="4804"/>
                    <a:pt x="1798" y="4524"/>
                  </a:cubicBezTo>
                  <a:cubicBezTo>
                    <a:pt x="2494" y="3328"/>
                    <a:pt x="3386" y="2258"/>
                    <a:pt x="4439" y="1366"/>
                  </a:cubicBezTo>
                  <a:cubicBezTo>
                    <a:pt x="5085" y="832"/>
                    <a:pt x="4493" y="0"/>
                    <a:pt x="382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2" name="Google Shape;636;p23"/>
            <p:cNvSpPr/>
            <p:nvPr/>
          </p:nvSpPr>
          <p:spPr>
            <a:xfrm>
              <a:off x="6964267" y="4645265"/>
              <a:ext cx="105524" cy="110554"/>
            </a:xfrm>
            <a:custGeom>
              <a:avLst/>
              <a:ahLst/>
              <a:rect l="l" t="t" r="r" b="b"/>
              <a:pathLst>
                <a:path w="3231" h="3385" extrusionOk="0">
                  <a:moveTo>
                    <a:pt x="2267" y="0"/>
                  </a:moveTo>
                  <a:cubicBezTo>
                    <a:pt x="1984" y="0"/>
                    <a:pt x="1708" y="139"/>
                    <a:pt x="1553" y="390"/>
                  </a:cubicBezTo>
                  <a:lnTo>
                    <a:pt x="268" y="2157"/>
                  </a:lnTo>
                  <a:cubicBezTo>
                    <a:pt x="1" y="2514"/>
                    <a:pt x="197" y="3085"/>
                    <a:pt x="554" y="3281"/>
                  </a:cubicBezTo>
                  <a:cubicBezTo>
                    <a:pt x="682" y="3351"/>
                    <a:pt x="822" y="3385"/>
                    <a:pt x="960" y="3385"/>
                  </a:cubicBezTo>
                  <a:cubicBezTo>
                    <a:pt x="1245" y="3385"/>
                    <a:pt x="1522" y="3242"/>
                    <a:pt x="1678" y="2978"/>
                  </a:cubicBezTo>
                  <a:lnTo>
                    <a:pt x="2963" y="1211"/>
                  </a:lnTo>
                  <a:cubicBezTo>
                    <a:pt x="3230" y="872"/>
                    <a:pt x="3034" y="319"/>
                    <a:pt x="2677" y="105"/>
                  </a:cubicBezTo>
                  <a:cubicBezTo>
                    <a:pt x="2548" y="34"/>
                    <a:pt x="2406" y="0"/>
                    <a:pt x="2267"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3" name="Google Shape;637;p23"/>
            <p:cNvSpPr/>
            <p:nvPr/>
          </p:nvSpPr>
          <p:spPr>
            <a:xfrm>
              <a:off x="7221595" y="4474943"/>
              <a:ext cx="149975" cy="157519"/>
            </a:xfrm>
            <a:custGeom>
              <a:avLst/>
              <a:ahLst/>
              <a:rect l="l" t="t" r="r" b="b"/>
              <a:pathLst>
                <a:path w="4592" h="4823" extrusionOk="0">
                  <a:moveTo>
                    <a:pt x="3518" y="1"/>
                  </a:moveTo>
                  <a:cubicBezTo>
                    <a:pt x="3378" y="1"/>
                    <a:pt x="3229" y="50"/>
                    <a:pt x="3077" y="163"/>
                  </a:cubicBezTo>
                  <a:cubicBezTo>
                    <a:pt x="1882" y="1038"/>
                    <a:pt x="918" y="2215"/>
                    <a:pt x="294" y="3571"/>
                  </a:cubicBezTo>
                  <a:cubicBezTo>
                    <a:pt x="1" y="4230"/>
                    <a:pt x="568" y="4823"/>
                    <a:pt x="1098" y="4823"/>
                  </a:cubicBezTo>
                  <a:cubicBezTo>
                    <a:pt x="1343" y="4823"/>
                    <a:pt x="1580" y="4696"/>
                    <a:pt x="1721" y="4392"/>
                  </a:cubicBezTo>
                  <a:cubicBezTo>
                    <a:pt x="2203" y="3286"/>
                    <a:pt x="2952" y="2322"/>
                    <a:pt x="3916" y="1573"/>
                  </a:cubicBezTo>
                  <a:cubicBezTo>
                    <a:pt x="4591" y="1059"/>
                    <a:pt x="4167" y="1"/>
                    <a:pt x="3518"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4" name="Google Shape;638;p23"/>
            <p:cNvSpPr/>
            <p:nvPr/>
          </p:nvSpPr>
          <p:spPr>
            <a:xfrm>
              <a:off x="6994216" y="4977025"/>
              <a:ext cx="140242" cy="145043"/>
            </a:xfrm>
            <a:custGeom>
              <a:avLst/>
              <a:ahLst/>
              <a:rect l="l" t="t" r="r" b="b"/>
              <a:pathLst>
                <a:path w="4294" h="4441" extrusionOk="0">
                  <a:moveTo>
                    <a:pt x="3391" y="0"/>
                  </a:moveTo>
                  <a:cubicBezTo>
                    <a:pt x="3175" y="0"/>
                    <a:pt x="2956" y="91"/>
                    <a:pt x="2777" y="242"/>
                  </a:cubicBezTo>
                  <a:cubicBezTo>
                    <a:pt x="1760" y="1045"/>
                    <a:pt x="939" y="2062"/>
                    <a:pt x="333" y="3204"/>
                  </a:cubicBezTo>
                  <a:cubicBezTo>
                    <a:pt x="1" y="3843"/>
                    <a:pt x="567" y="4440"/>
                    <a:pt x="1114" y="4440"/>
                  </a:cubicBezTo>
                  <a:cubicBezTo>
                    <a:pt x="1362" y="4440"/>
                    <a:pt x="1605" y="4319"/>
                    <a:pt x="1760" y="4025"/>
                  </a:cubicBezTo>
                  <a:cubicBezTo>
                    <a:pt x="2295" y="3008"/>
                    <a:pt x="3027" y="2116"/>
                    <a:pt x="3937" y="1384"/>
                  </a:cubicBezTo>
                  <a:cubicBezTo>
                    <a:pt x="4294" y="1116"/>
                    <a:pt x="4222" y="528"/>
                    <a:pt x="3937" y="242"/>
                  </a:cubicBezTo>
                  <a:cubicBezTo>
                    <a:pt x="3777" y="73"/>
                    <a:pt x="3585" y="0"/>
                    <a:pt x="3391"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5" name="Google Shape;639;p23"/>
            <p:cNvSpPr/>
            <p:nvPr/>
          </p:nvSpPr>
          <p:spPr>
            <a:xfrm>
              <a:off x="7200954" y="4845471"/>
              <a:ext cx="139132" cy="143149"/>
            </a:xfrm>
            <a:custGeom>
              <a:avLst/>
              <a:ahLst/>
              <a:rect l="l" t="t" r="r" b="b"/>
              <a:pathLst>
                <a:path w="4260" h="4383" extrusionOk="0">
                  <a:moveTo>
                    <a:pt x="3109" y="0"/>
                  </a:moveTo>
                  <a:cubicBezTo>
                    <a:pt x="2859" y="0"/>
                    <a:pt x="2606" y="106"/>
                    <a:pt x="2424" y="363"/>
                  </a:cubicBezTo>
                  <a:lnTo>
                    <a:pt x="426" y="3199"/>
                  </a:lnTo>
                  <a:cubicBezTo>
                    <a:pt x="1" y="3800"/>
                    <a:pt x="575" y="4383"/>
                    <a:pt x="1165" y="4383"/>
                  </a:cubicBezTo>
                  <a:cubicBezTo>
                    <a:pt x="1417" y="4383"/>
                    <a:pt x="1672" y="4276"/>
                    <a:pt x="1853" y="4020"/>
                  </a:cubicBezTo>
                  <a:lnTo>
                    <a:pt x="3834" y="1183"/>
                  </a:lnTo>
                  <a:cubicBezTo>
                    <a:pt x="4259" y="583"/>
                    <a:pt x="3694" y="0"/>
                    <a:pt x="310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6" name="Google Shape;640;p23"/>
            <p:cNvSpPr/>
            <p:nvPr/>
          </p:nvSpPr>
          <p:spPr>
            <a:xfrm>
              <a:off x="7082365" y="4461977"/>
              <a:ext cx="123977" cy="134233"/>
            </a:xfrm>
            <a:custGeom>
              <a:avLst/>
              <a:ahLst/>
              <a:rect l="l" t="t" r="r" b="b"/>
              <a:pathLst>
                <a:path w="3796" h="4110" extrusionOk="0">
                  <a:moveTo>
                    <a:pt x="2648" y="1"/>
                  </a:moveTo>
                  <a:cubicBezTo>
                    <a:pt x="2401" y="1"/>
                    <a:pt x="2154" y="113"/>
                    <a:pt x="1987" y="382"/>
                  </a:cubicBezTo>
                  <a:lnTo>
                    <a:pt x="399" y="2898"/>
                  </a:lnTo>
                  <a:cubicBezTo>
                    <a:pt x="0" y="3521"/>
                    <a:pt x="577" y="4109"/>
                    <a:pt x="1149" y="4109"/>
                  </a:cubicBezTo>
                  <a:cubicBezTo>
                    <a:pt x="1396" y="4109"/>
                    <a:pt x="1642" y="4000"/>
                    <a:pt x="1809" y="3736"/>
                  </a:cubicBezTo>
                  <a:lnTo>
                    <a:pt x="3397" y="1221"/>
                  </a:lnTo>
                  <a:cubicBezTo>
                    <a:pt x="3795" y="598"/>
                    <a:pt x="3220" y="1"/>
                    <a:pt x="2648"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7" name="Google Shape;641;p23"/>
            <p:cNvSpPr/>
            <p:nvPr/>
          </p:nvSpPr>
          <p:spPr>
            <a:xfrm>
              <a:off x="6901919" y="4536507"/>
              <a:ext cx="122998" cy="129399"/>
            </a:xfrm>
            <a:custGeom>
              <a:avLst/>
              <a:ahLst/>
              <a:rect l="l" t="t" r="r" b="b"/>
              <a:pathLst>
                <a:path w="3766" h="3962" extrusionOk="0">
                  <a:moveTo>
                    <a:pt x="2875" y="0"/>
                  </a:moveTo>
                  <a:cubicBezTo>
                    <a:pt x="2668" y="0"/>
                    <a:pt x="2463" y="80"/>
                    <a:pt x="2302" y="241"/>
                  </a:cubicBezTo>
                  <a:lnTo>
                    <a:pt x="304" y="2561"/>
                  </a:lnTo>
                  <a:cubicBezTo>
                    <a:pt x="1" y="2882"/>
                    <a:pt x="1" y="3399"/>
                    <a:pt x="304" y="3720"/>
                  </a:cubicBezTo>
                  <a:cubicBezTo>
                    <a:pt x="464" y="3881"/>
                    <a:pt x="674" y="3961"/>
                    <a:pt x="884" y="3961"/>
                  </a:cubicBezTo>
                  <a:cubicBezTo>
                    <a:pt x="1093" y="3961"/>
                    <a:pt x="1303" y="3881"/>
                    <a:pt x="1464" y="3720"/>
                  </a:cubicBezTo>
                  <a:lnTo>
                    <a:pt x="3462" y="1401"/>
                  </a:lnTo>
                  <a:cubicBezTo>
                    <a:pt x="3765" y="1062"/>
                    <a:pt x="3765" y="562"/>
                    <a:pt x="3462" y="241"/>
                  </a:cubicBezTo>
                  <a:cubicBezTo>
                    <a:pt x="3293" y="80"/>
                    <a:pt x="3083" y="0"/>
                    <a:pt x="287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83" name="Google Shape;642;p23"/>
          <p:cNvGrpSpPr/>
          <p:nvPr/>
        </p:nvGrpSpPr>
        <p:grpSpPr>
          <a:xfrm>
            <a:off x="1202757" y="209698"/>
            <a:ext cx="485948" cy="659601"/>
            <a:chOff x="-200031" y="4394273"/>
            <a:chExt cx="485948" cy="659601"/>
          </a:xfrm>
        </p:grpSpPr>
        <p:sp>
          <p:nvSpPr>
            <p:cNvPr id="1048848" name="Google Shape;643;p23"/>
            <p:cNvSpPr/>
            <p:nvPr/>
          </p:nvSpPr>
          <p:spPr>
            <a:xfrm>
              <a:off x="-6553" y="4568448"/>
              <a:ext cx="122508" cy="134722"/>
            </a:xfrm>
            <a:custGeom>
              <a:avLst/>
              <a:ahLst/>
              <a:rect l="l" t="t" r="r" b="b"/>
              <a:pathLst>
                <a:path w="3751" h="4125" extrusionOk="0">
                  <a:moveTo>
                    <a:pt x="2985" y="0"/>
                  </a:moveTo>
                  <a:cubicBezTo>
                    <a:pt x="2816" y="0"/>
                    <a:pt x="2643" y="72"/>
                    <a:pt x="2519" y="244"/>
                  </a:cubicBezTo>
                  <a:lnTo>
                    <a:pt x="288" y="3331"/>
                  </a:lnTo>
                  <a:cubicBezTo>
                    <a:pt x="0" y="3732"/>
                    <a:pt x="381" y="4125"/>
                    <a:pt x="775" y="4125"/>
                  </a:cubicBezTo>
                  <a:cubicBezTo>
                    <a:pt x="943" y="4125"/>
                    <a:pt x="1112" y="4054"/>
                    <a:pt x="1234" y="3884"/>
                  </a:cubicBezTo>
                  <a:lnTo>
                    <a:pt x="3464" y="780"/>
                  </a:lnTo>
                  <a:cubicBezTo>
                    <a:pt x="3751" y="381"/>
                    <a:pt x="3377" y="0"/>
                    <a:pt x="2985"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9" name="Google Shape;644;p23"/>
            <p:cNvSpPr/>
            <p:nvPr/>
          </p:nvSpPr>
          <p:spPr>
            <a:xfrm>
              <a:off x="34272" y="4685763"/>
              <a:ext cx="116302" cy="142430"/>
            </a:xfrm>
            <a:custGeom>
              <a:avLst/>
              <a:ahLst/>
              <a:rect l="l" t="t" r="r" b="b"/>
              <a:pathLst>
                <a:path w="3561" h="4361" extrusionOk="0">
                  <a:moveTo>
                    <a:pt x="2830" y="0"/>
                  </a:moveTo>
                  <a:cubicBezTo>
                    <a:pt x="2669" y="0"/>
                    <a:pt x="2510" y="81"/>
                    <a:pt x="2411" y="274"/>
                  </a:cubicBezTo>
                  <a:cubicBezTo>
                    <a:pt x="1840" y="1398"/>
                    <a:pt x="1144" y="2433"/>
                    <a:pt x="341" y="3397"/>
                  </a:cubicBezTo>
                  <a:cubicBezTo>
                    <a:pt x="0" y="3806"/>
                    <a:pt x="368" y="4361"/>
                    <a:pt x="759" y="4361"/>
                  </a:cubicBezTo>
                  <a:cubicBezTo>
                    <a:pt x="880" y="4361"/>
                    <a:pt x="1003" y="4308"/>
                    <a:pt x="1108" y="4182"/>
                  </a:cubicBezTo>
                  <a:cubicBezTo>
                    <a:pt x="1983" y="3147"/>
                    <a:pt x="2732" y="2023"/>
                    <a:pt x="3339" y="828"/>
                  </a:cubicBezTo>
                  <a:cubicBezTo>
                    <a:pt x="3560" y="397"/>
                    <a:pt x="3188" y="0"/>
                    <a:pt x="2830"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0" name="Google Shape;645;p23"/>
            <p:cNvSpPr/>
            <p:nvPr/>
          </p:nvSpPr>
          <p:spPr>
            <a:xfrm>
              <a:off x="-200031" y="4751508"/>
              <a:ext cx="165847" cy="161177"/>
            </a:xfrm>
            <a:custGeom>
              <a:avLst/>
              <a:ahLst/>
              <a:rect l="l" t="t" r="r" b="b"/>
              <a:pathLst>
                <a:path w="5078" h="4935" extrusionOk="0">
                  <a:moveTo>
                    <a:pt x="3826" y="1"/>
                  </a:moveTo>
                  <a:cubicBezTo>
                    <a:pt x="3645" y="1"/>
                    <a:pt x="3457" y="62"/>
                    <a:pt x="3286" y="206"/>
                  </a:cubicBezTo>
                  <a:cubicBezTo>
                    <a:pt x="2126" y="1205"/>
                    <a:pt x="1145" y="2383"/>
                    <a:pt x="360" y="3703"/>
                  </a:cubicBezTo>
                  <a:cubicBezTo>
                    <a:pt x="0" y="4336"/>
                    <a:pt x="581" y="4934"/>
                    <a:pt x="1142" y="4934"/>
                  </a:cubicBezTo>
                  <a:cubicBezTo>
                    <a:pt x="1388" y="4934"/>
                    <a:pt x="1630" y="4819"/>
                    <a:pt x="1787" y="4542"/>
                  </a:cubicBezTo>
                  <a:cubicBezTo>
                    <a:pt x="2483" y="3329"/>
                    <a:pt x="3375" y="2258"/>
                    <a:pt x="4446" y="1366"/>
                  </a:cubicBezTo>
                  <a:cubicBezTo>
                    <a:pt x="5078" y="833"/>
                    <a:pt x="4494" y="1"/>
                    <a:pt x="3826"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1" name="Google Shape;646;p23"/>
            <p:cNvSpPr/>
            <p:nvPr/>
          </p:nvSpPr>
          <p:spPr>
            <a:xfrm>
              <a:off x="-121843" y="4577071"/>
              <a:ext cx="105492" cy="110783"/>
            </a:xfrm>
            <a:custGeom>
              <a:avLst/>
              <a:ahLst/>
              <a:rect l="l" t="t" r="r" b="b"/>
              <a:pathLst>
                <a:path w="3230" h="3392" extrusionOk="0">
                  <a:moveTo>
                    <a:pt x="2271" y="1"/>
                  </a:moveTo>
                  <a:cubicBezTo>
                    <a:pt x="1993" y="1"/>
                    <a:pt x="1726" y="140"/>
                    <a:pt x="1570" y="391"/>
                  </a:cubicBezTo>
                  <a:lnTo>
                    <a:pt x="268" y="2175"/>
                  </a:lnTo>
                  <a:cubicBezTo>
                    <a:pt x="0" y="2532"/>
                    <a:pt x="196" y="3085"/>
                    <a:pt x="553" y="3299"/>
                  </a:cubicBezTo>
                  <a:cubicBezTo>
                    <a:pt x="678" y="3361"/>
                    <a:pt x="813" y="3391"/>
                    <a:pt x="947" y="3391"/>
                  </a:cubicBezTo>
                  <a:cubicBezTo>
                    <a:pt x="1235" y="3391"/>
                    <a:pt x="1519" y="3252"/>
                    <a:pt x="1677" y="2996"/>
                  </a:cubicBezTo>
                  <a:lnTo>
                    <a:pt x="2962" y="1229"/>
                  </a:lnTo>
                  <a:cubicBezTo>
                    <a:pt x="3230" y="872"/>
                    <a:pt x="3033" y="319"/>
                    <a:pt x="2677" y="105"/>
                  </a:cubicBezTo>
                  <a:cubicBezTo>
                    <a:pt x="2547" y="35"/>
                    <a:pt x="2408" y="1"/>
                    <a:pt x="2271"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2" name="Google Shape;647;p23"/>
            <p:cNvSpPr/>
            <p:nvPr/>
          </p:nvSpPr>
          <p:spPr>
            <a:xfrm>
              <a:off x="136008" y="4406781"/>
              <a:ext cx="149909" cy="157682"/>
            </a:xfrm>
            <a:custGeom>
              <a:avLst/>
              <a:ahLst/>
              <a:rect l="l" t="t" r="r" b="b"/>
              <a:pathLst>
                <a:path w="4590" h="4828" extrusionOk="0">
                  <a:moveTo>
                    <a:pt x="3513" y="0"/>
                  </a:moveTo>
                  <a:cubicBezTo>
                    <a:pt x="3374" y="0"/>
                    <a:pt x="3227" y="49"/>
                    <a:pt x="3078" y="163"/>
                  </a:cubicBezTo>
                  <a:cubicBezTo>
                    <a:pt x="1865" y="1037"/>
                    <a:pt x="919" y="2215"/>
                    <a:pt x="295" y="3571"/>
                  </a:cubicBezTo>
                  <a:cubicBezTo>
                    <a:pt x="1" y="4233"/>
                    <a:pt x="575" y="4828"/>
                    <a:pt x="1101" y="4828"/>
                  </a:cubicBezTo>
                  <a:cubicBezTo>
                    <a:pt x="1341" y="4828"/>
                    <a:pt x="1571" y="4705"/>
                    <a:pt x="1704" y="4409"/>
                  </a:cubicBezTo>
                  <a:cubicBezTo>
                    <a:pt x="2186" y="3285"/>
                    <a:pt x="2936" y="2322"/>
                    <a:pt x="3899" y="1572"/>
                  </a:cubicBezTo>
                  <a:cubicBezTo>
                    <a:pt x="4589" y="1058"/>
                    <a:pt x="4155" y="0"/>
                    <a:pt x="3513"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3" name="Google Shape;648;p23"/>
            <p:cNvSpPr/>
            <p:nvPr/>
          </p:nvSpPr>
          <p:spPr>
            <a:xfrm>
              <a:off x="-91730" y="4908831"/>
              <a:ext cx="140079" cy="145043"/>
            </a:xfrm>
            <a:custGeom>
              <a:avLst/>
              <a:ahLst/>
              <a:rect l="l" t="t" r="r" b="b"/>
              <a:pathLst>
                <a:path w="4289" h="4441" extrusionOk="0">
                  <a:moveTo>
                    <a:pt x="3385" y="1"/>
                  </a:moveTo>
                  <a:cubicBezTo>
                    <a:pt x="3169" y="1"/>
                    <a:pt x="2950" y="92"/>
                    <a:pt x="2772" y="242"/>
                  </a:cubicBezTo>
                  <a:cubicBezTo>
                    <a:pt x="1772" y="1045"/>
                    <a:pt x="934" y="2062"/>
                    <a:pt x="345" y="3204"/>
                  </a:cubicBezTo>
                  <a:cubicBezTo>
                    <a:pt x="1" y="3844"/>
                    <a:pt x="563" y="4441"/>
                    <a:pt x="1109" y="4441"/>
                  </a:cubicBezTo>
                  <a:cubicBezTo>
                    <a:pt x="1356" y="4441"/>
                    <a:pt x="1599" y="4319"/>
                    <a:pt x="1755" y="4025"/>
                  </a:cubicBezTo>
                  <a:cubicBezTo>
                    <a:pt x="2290" y="3008"/>
                    <a:pt x="3021" y="2098"/>
                    <a:pt x="3931" y="1384"/>
                  </a:cubicBezTo>
                  <a:cubicBezTo>
                    <a:pt x="4288" y="1117"/>
                    <a:pt x="4217" y="528"/>
                    <a:pt x="3931" y="242"/>
                  </a:cubicBezTo>
                  <a:cubicBezTo>
                    <a:pt x="3771" y="74"/>
                    <a:pt x="3579" y="1"/>
                    <a:pt x="3385"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4" name="Google Shape;649;p23"/>
            <p:cNvSpPr/>
            <p:nvPr/>
          </p:nvSpPr>
          <p:spPr>
            <a:xfrm>
              <a:off x="115432" y="4777276"/>
              <a:ext cx="139099" cy="143149"/>
            </a:xfrm>
            <a:custGeom>
              <a:avLst/>
              <a:ahLst/>
              <a:rect l="l" t="t" r="r" b="b"/>
              <a:pathLst>
                <a:path w="4259" h="4383" extrusionOk="0">
                  <a:moveTo>
                    <a:pt x="3102" y="1"/>
                  </a:moveTo>
                  <a:cubicBezTo>
                    <a:pt x="2850" y="1"/>
                    <a:pt x="2593" y="107"/>
                    <a:pt x="2406" y="363"/>
                  </a:cubicBezTo>
                  <a:lnTo>
                    <a:pt x="425" y="3200"/>
                  </a:lnTo>
                  <a:cubicBezTo>
                    <a:pt x="0" y="3800"/>
                    <a:pt x="574" y="4383"/>
                    <a:pt x="1158" y="4383"/>
                  </a:cubicBezTo>
                  <a:cubicBezTo>
                    <a:pt x="1408" y="4383"/>
                    <a:pt x="1659" y="4277"/>
                    <a:pt x="1835" y="4021"/>
                  </a:cubicBezTo>
                  <a:lnTo>
                    <a:pt x="3833" y="1184"/>
                  </a:lnTo>
                  <a:cubicBezTo>
                    <a:pt x="4258" y="583"/>
                    <a:pt x="3693" y="1"/>
                    <a:pt x="3102"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5" name="Google Shape;650;p23"/>
            <p:cNvSpPr/>
            <p:nvPr/>
          </p:nvSpPr>
          <p:spPr>
            <a:xfrm>
              <a:off x="-3352" y="4394273"/>
              <a:ext cx="123683" cy="134004"/>
            </a:xfrm>
            <a:custGeom>
              <a:avLst/>
              <a:ahLst/>
              <a:rect l="l" t="t" r="r" b="b"/>
              <a:pathLst>
                <a:path w="3787" h="4103" extrusionOk="0">
                  <a:moveTo>
                    <a:pt x="2652" y="0"/>
                  </a:moveTo>
                  <a:cubicBezTo>
                    <a:pt x="2401" y="0"/>
                    <a:pt x="2149" y="113"/>
                    <a:pt x="1975" y="385"/>
                  </a:cubicBezTo>
                  <a:lnTo>
                    <a:pt x="387" y="2883"/>
                  </a:lnTo>
                  <a:cubicBezTo>
                    <a:pt x="1" y="3506"/>
                    <a:pt x="571" y="4103"/>
                    <a:pt x="1145" y="4103"/>
                  </a:cubicBezTo>
                  <a:cubicBezTo>
                    <a:pt x="1393" y="4103"/>
                    <a:pt x="1642" y="3991"/>
                    <a:pt x="1814" y="3722"/>
                  </a:cubicBezTo>
                  <a:lnTo>
                    <a:pt x="3402" y="1206"/>
                  </a:lnTo>
                  <a:cubicBezTo>
                    <a:pt x="3787" y="586"/>
                    <a:pt x="3223" y="0"/>
                    <a:pt x="2652"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6" name="Google Shape;651;p23"/>
            <p:cNvSpPr/>
            <p:nvPr/>
          </p:nvSpPr>
          <p:spPr>
            <a:xfrm>
              <a:off x="-184223" y="4468313"/>
              <a:ext cx="122998" cy="129399"/>
            </a:xfrm>
            <a:custGeom>
              <a:avLst/>
              <a:ahLst/>
              <a:rect l="l" t="t" r="r" b="b"/>
              <a:pathLst>
                <a:path w="3766" h="3962" extrusionOk="0">
                  <a:moveTo>
                    <a:pt x="2883" y="1"/>
                  </a:moveTo>
                  <a:cubicBezTo>
                    <a:pt x="2673" y="1"/>
                    <a:pt x="2463" y="81"/>
                    <a:pt x="2303" y="241"/>
                  </a:cubicBezTo>
                  <a:lnTo>
                    <a:pt x="304" y="2561"/>
                  </a:lnTo>
                  <a:cubicBezTo>
                    <a:pt x="1" y="2900"/>
                    <a:pt x="1" y="3400"/>
                    <a:pt x="304" y="3721"/>
                  </a:cubicBezTo>
                  <a:cubicBezTo>
                    <a:pt x="465" y="3881"/>
                    <a:pt x="675" y="3962"/>
                    <a:pt x="884" y="3962"/>
                  </a:cubicBezTo>
                  <a:cubicBezTo>
                    <a:pt x="1094" y="3962"/>
                    <a:pt x="1303" y="3881"/>
                    <a:pt x="1464" y="3721"/>
                  </a:cubicBezTo>
                  <a:lnTo>
                    <a:pt x="3462" y="1401"/>
                  </a:lnTo>
                  <a:cubicBezTo>
                    <a:pt x="3766" y="1062"/>
                    <a:pt x="3766" y="563"/>
                    <a:pt x="3462" y="241"/>
                  </a:cubicBezTo>
                  <a:cubicBezTo>
                    <a:pt x="3302" y="81"/>
                    <a:pt x="3092" y="1"/>
                    <a:pt x="2883"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857" name="Google Shape;652;p23"/>
          <p:cNvSpPr txBox="1">
            <a:spLocks noGrp="1"/>
          </p:cNvSpPr>
          <p:nvPr>
            <p:ph type="body" idx="1"/>
          </p:nvPr>
        </p:nvSpPr>
        <p:spPr>
          <a:xfrm>
            <a:off x="1914300" y="2049850"/>
            <a:ext cx="5315400" cy="1328400"/>
          </a:xfrm>
          <a:prstGeom prst="rect"/>
          <a:noFill/>
          <a:ln>
            <a:noFill/>
          </a:ln>
        </p:spPr>
        <p:txBody>
          <a:bodyPr anchor="t" anchorCtr="0" bIns="91425" lIns="91425" rIns="91425" spcFirstLastPara="1" tIns="91425" wrap="square">
            <a:noAutofit/>
          </a:bodyPr>
          <a:lstStyle>
            <a:lvl1pPr algn="ctr" indent="-317500" lvl="0" marL="457200">
              <a:lnSpc>
                <a:spcPct val="100000"/>
              </a:lnSpc>
              <a:spcBef>
                <a:spcPts val="0"/>
              </a:spcBef>
              <a:spcAft>
                <a:spcPts val="0"/>
              </a:spcAft>
              <a:buClr>
                <a:srgbClr val="231F20"/>
              </a:buClr>
              <a:buSzPts val="1400"/>
              <a:buFont typeface="Open Sans"/>
              <a:buChar char="●"/>
              <a:defRPr sz="1600">
                <a:solidFill>
                  <a:srgbClr val="231F20"/>
                </a:solidFill>
                <a:latin typeface="Open Sans"/>
                <a:ea typeface="Open Sans"/>
                <a:cs typeface="Open Sans"/>
                <a:sym typeface="Open Sans"/>
              </a:defRPr>
            </a:lvl1pPr>
            <a:lvl2pPr algn="ctr" indent="-317500" lvl="1" marL="914400">
              <a:spcBef>
                <a:spcPts val="0"/>
              </a:spcBef>
              <a:spcAft>
                <a:spcPts val="0"/>
              </a:spcAft>
              <a:buClr>
                <a:srgbClr val="231F20"/>
              </a:buClr>
              <a:buSzPts val="1400"/>
              <a:buFont typeface="Open Sans"/>
              <a:buChar char="○"/>
              <a:defRPr>
                <a:solidFill>
                  <a:srgbClr val="231F20"/>
                </a:solidFill>
                <a:latin typeface="Open Sans"/>
                <a:ea typeface="Open Sans"/>
                <a:cs typeface="Open Sans"/>
                <a:sym typeface="Open Sans"/>
              </a:defRPr>
            </a:lvl2pPr>
            <a:lvl3pPr algn="ctr" indent="-317500" lvl="2" marL="1371600">
              <a:spcBef>
                <a:spcPts val="0"/>
              </a:spcBef>
              <a:spcAft>
                <a:spcPts val="0"/>
              </a:spcAft>
              <a:buClr>
                <a:srgbClr val="231F20"/>
              </a:buClr>
              <a:buSzPts val="1400"/>
              <a:buFont typeface="Open Sans"/>
              <a:buChar char="■"/>
              <a:defRPr>
                <a:solidFill>
                  <a:srgbClr val="231F20"/>
                </a:solidFill>
                <a:latin typeface="Open Sans"/>
                <a:ea typeface="Open Sans"/>
                <a:cs typeface="Open Sans"/>
                <a:sym typeface="Open Sans"/>
              </a:defRPr>
            </a:lvl3pPr>
            <a:lvl4pPr algn="ctr" indent="-317500" lvl="3" marL="1828800">
              <a:spcBef>
                <a:spcPts val="0"/>
              </a:spcBef>
              <a:spcAft>
                <a:spcPts val="0"/>
              </a:spcAft>
              <a:buClr>
                <a:srgbClr val="231F20"/>
              </a:buClr>
              <a:buSzPts val="1400"/>
              <a:buFont typeface="Open Sans"/>
              <a:buChar char="●"/>
              <a:defRPr>
                <a:solidFill>
                  <a:srgbClr val="231F20"/>
                </a:solidFill>
                <a:latin typeface="Open Sans"/>
                <a:ea typeface="Open Sans"/>
                <a:cs typeface="Open Sans"/>
                <a:sym typeface="Open Sans"/>
              </a:defRPr>
            </a:lvl4pPr>
            <a:lvl5pPr algn="ctr" indent="-317500" lvl="4" marL="2286000">
              <a:spcBef>
                <a:spcPts val="0"/>
              </a:spcBef>
              <a:spcAft>
                <a:spcPts val="0"/>
              </a:spcAft>
              <a:buClr>
                <a:srgbClr val="231F20"/>
              </a:buClr>
              <a:buSzPts val="1400"/>
              <a:buFont typeface="Open Sans"/>
              <a:buChar char="○"/>
              <a:defRPr>
                <a:solidFill>
                  <a:srgbClr val="231F20"/>
                </a:solidFill>
                <a:latin typeface="Open Sans"/>
                <a:ea typeface="Open Sans"/>
                <a:cs typeface="Open Sans"/>
                <a:sym typeface="Open Sans"/>
              </a:defRPr>
            </a:lvl5pPr>
            <a:lvl6pPr algn="ctr" indent="-317500" lvl="5" marL="2743200">
              <a:spcBef>
                <a:spcPts val="0"/>
              </a:spcBef>
              <a:spcAft>
                <a:spcPts val="0"/>
              </a:spcAft>
              <a:buClr>
                <a:srgbClr val="231F20"/>
              </a:buClr>
              <a:buSzPts val="1400"/>
              <a:buFont typeface="Open Sans"/>
              <a:buChar char="■"/>
              <a:defRPr>
                <a:solidFill>
                  <a:srgbClr val="231F20"/>
                </a:solidFill>
                <a:latin typeface="Open Sans"/>
                <a:ea typeface="Open Sans"/>
                <a:cs typeface="Open Sans"/>
                <a:sym typeface="Open Sans"/>
              </a:defRPr>
            </a:lvl6pPr>
            <a:lvl7pPr algn="ctr" indent="-317500" lvl="6" marL="3200400">
              <a:spcBef>
                <a:spcPts val="0"/>
              </a:spcBef>
              <a:spcAft>
                <a:spcPts val="0"/>
              </a:spcAft>
              <a:buClr>
                <a:srgbClr val="231F20"/>
              </a:buClr>
              <a:buSzPts val="1400"/>
              <a:buFont typeface="Open Sans"/>
              <a:buChar char="●"/>
              <a:defRPr>
                <a:solidFill>
                  <a:srgbClr val="231F20"/>
                </a:solidFill>
                <a:latin typeface="Open Sans"/>
                <a:ea typeface="Open Sans"/>
                <a:cs typeface="Open Sans"/>
                <a:sym typeface="Open Sans"/>
              </a:defRPr>
            </a:lvl7pPr>
            <a:lvl8pPr algn="ctr" indent="-317500" lvl="7" marL="3657600">
              <a:spcBef>
                <a:spcPts val="0"/>
              </a:spcBef>
              <a:spcAft>
                <a:spcPts val="0"/>
              </a:spcAft>
              <a:buClr>
                <a:srgbClr val="231F20"/>
              </a:buClr>
              <a:buSzPts val="1400"/>
              <a:buFont typeface="Open Sans"/>
              <a:buChar char="○"/>
              <a:defRPr>
                <a:solidFill>
                  <a:srgbClr val="231F20"/>
                </a:solidFill>
                <a:latin typeface="Open Sans"/>
                <a:ea typeface="Open Sans"/>
                <a:cs typeface="Open Sans"/>
                <a:sym typeface="Open Sans"/>
              </a:defRPr>
            </a:lvl8pPr>
            <a:lvl9pPr algn="ctr" indent="-317500" lvl="8" marL="4114800">
              <a:spcBef>
                <a:spcPts val="0"/>
              </a:spcBef>
              <a:spcAft>
                <a:spcPts val="0"/>
              </a:spcAft>
              <a:buClr>
                <a:srgbClr val="231F20"/>
              </a:buClr>
              <a:buSzPts val="1400"/>
              <a:buFont typeface="Open Sans"/>
              <a:buChar char="■"/>
              <a:defRPr>
                <a:solidFill>
                  <a:srgbClr val="231F20"/>
                </a:solidFill>
                <a:latin typeface="Open Sans"/>
                <a:ea typeface="Open Sans"/>
                <a:cs typeface="Open Sans"/>
                <a:sym typeface="Open Sans"/>
              </a:defRPr>
            </a:lvl9pPr>
          </a:lstStyle>
          <a:p/>
        </p:txBody>
      </p:sp>
      <p:sp>
        <p:nvSpPr>
          <p:cNvPr id="1048858" name="Google Shape;653;p23"/>
          <p:cNvSpPr txBox="1">
            <a:spLocks noGrp="1"/>
          </p:cNvSpPr>
          <p:nvPr>
            <p:ph type="title"/>
          </p:nvPr>
        </p:nvSpPr>
        <p:spPr>
          <a:xfrm>
            <a:off x="713225" y="539500"/>
            <a:ext cx="7717500" cy="572700"/>
          </a:xfrm>
          <a:prstGeom prst="rect"/>
        </p:spPr>
        <p:txBody>
          <a:bodyPr anchor="t" anchorCtr="0" bIns="91425" lIns="91425" rIns="91425" spcFirstLastPara="1" tIns="91425" wrap="square">
            <a:noAutofit/>
          </a:bodyPr>
          <a:lstStyle>
            <a:lvl1pPr algn="ctr" lvl="0" rtl="0">
              <a:spcBef>
                <a:spcPts val="0"/>
              </a:spcBef>
              <a:spcAft>
                <a:spcPts val="0"/>
              </a:spcAft>
              <a:buClr>
                <a:srgbClr val="231F20"/>
              </a:buClr>
              <a:buSzPts val="2800"/>
              <a:buNone/>
              <a:defRPr b="1">
                <a:solidFill>
                  <a:srgbClr val="231F20"/>
                </a:solidFill>
                <a:latin typeface="Indie Flower"/>
                <a:ea typeface="Indie Flower"/>
                <a:cs typeface="Indie Flower"/>
                <a:sym typeface="Indie Flower"/>
              </a:defRPr>
            </a:lvl1pPr>
            <a:lvl2pPr lvl="1" rtl="0">
              <a:spcBef>
                <a:spcPts val="0"/>
              </a:spcBef>
              <a:spcAft>
                <a:spcPts val="0"/>
              </a:spcAft>
              <a:buClr>
                <a:srgbClr val="231F20"/>
              </a:buClr>
              <a:buSzPts val="2800"/>
              <a:buNone/>
              <a:defRPr>
                <a:solidFill>
                  <a:srgbClr val="231F20"/>
                </a:solidFill>
              </a:defRPr>
            </a:lvl2pPr>
            <a:lvl3pPr lvl="2" rtl="0">
              <a:spcBef>
                <a:spcPts val="0"/>
              </a:spcBef>
              <a:spcAft>
                <a:spcPts val="0"/>
              </a:spcAft>
              <a:buClr>
                <a:srgbClr val="231F20"/>
              </a:buClr>
              <a:buSzPts val="2800"/>
              <a:buNone/>
              <a:defRPr>
                <a:solidFill>
                  <a:srgbClr val="231F20"/>
                </a:solidFill>
              </a:defRPr>
            </a:lvl3pPr>
            <a:lvl4pPr lvl="3" rtl="0">
              <a:spcBef>
                <a:spcPts val="0"/>
              </a:spcBef>
              <a:spcAft>
                <a:spcPts val="0"/>
              </a:spcAft>
              <a:buClr>
                <a:srgbClr val="231F20"/>
              </a:buClr>
              <a:buSzPts val="2800"/>
              <a:buNone/>
              <a:defRPr>
                <a:solidFill>
                  <a:srgbClr val="231F20"/>
                </a:solidFill>
              </a:defRPr>
            </a:lvl4pPr>
            <a:lvl5pPr lvl="4" rtl="0">
              <a:spcBef>
                <a:spcPts val="0"/>
              </a:spcBef>
              <a:spcAft>
                <a:spcPts val="0"/>
              </a:spcAft>
              <a:buClr>
                <a:srgbClr val="231F20"/>
              </a:buClr>
              <a:buSzPts val="2800"/>
              <a:buNone/>
              <a:defRPr>
                <a:solidFill>
                  <a:srgbClr val="231F20"/>
                </a:solidFill>
              </a:defRPr>
            </a:lvl5pPr>
            <a:lvl6pPr lvl="5" rtl="0">
              <a:spcBef>
                <a:spcPts val="0"/>
              </a:spcBef>
              <a:spcAft>
                <a:spcPts val="0"/>
              </a:spcAft>
              <a:buClr>
                <a:srgbClr val="231F20"/>
              </a:buClr>
              <a:buSzPts val="2800"/>
              <a:buNone/>
              <a:defRPr>
                <a:solidFill>
                  <a:srgbClr val="231F20"/>
                </a:solidFill>
              </a:defRPr>
            </a:lvl6pPr>
            <a:lvl7pPr lvl="6" rtl="0">
              <a:spcBef>
                <a:spcPts val="0"/>
              </a:spcBef>
              <a:spcAft>
                <a:spcPts val="0"/>
              </a:spcAft>
              <a:buClr>
                <a:srgbClr val="231F20"/>
              </a:buClr>
              <a:buSzPts val="2800"/>
              <a:buNone/>
              <a:defRPr>
                <a:solidFill>
                  <a:srgbClr val="231F20"/>
                </a:solidFill>
              </a:defRPr>
            </a:lvl7pPr>
            <a:lvl8pPr lvl="7" rtl="0">
              <a:spcBef>
                <a:spcPts val="0"/>
              </a:spcBef>
              <a:spcAft>
                <a:spcPts val="0"/>
              </a:spcAft>
              <a:buClr>
                <a:srgbClr val="231F20"/>
              </a:buClr>
              <a:buSzPts val="2800"/>
              <a:buNone/>
              <a:defRPr>
                <a:solidFill>
                  <a:srgbClr val="231F20"/>
                </a:solidFill>
              </a:defRPr>
            </a:lvl8pPr>
            <a:lvl9pPr lvl="8" rtl="0">
              <a:spcBef>
                <a:spcPts val="0"/>
              </a:spcBef>
              <a:spcAft>
                <a:spcPts val="0"/>
              </a:spcAft>
              <a:buClr>
                <a:srgbClr val="231F20"/>
              </a:buClr>
              <a:buSzPts val="2800"/>
              <a:buNone/>
              <a:defRPr>
                <a:solidFill>
                  <a:srgbClr val="231F20"/>
                </a:solidFill>
              </a:defRPr>
            </a:lvl9pPr>
          </a:lstStyle>
          <a:p/>
        </p:txBody>
      </p:sp>
      <p:sp>
        <p:nvSpPr>
          <p:cNvPr id="1048859" name="Google Shape;654;p23"/>
          <p:cNvSpPr/>
          <p:nvPr/>
        </p:nvSpPr>
        <p:spPr>
          <a:xfrm>
            <a:off x="1156666" y="679034"/>
            <a:ext cx="46083" cy="35599"/>
          </a:xfrm>
          <a:custGeom>
            <a:avLst/>
            <a:ahLst/>
            <a:rect l="l" t="t" r="r" b="b"/>
            <a:pathLst>
              <a:path w="1411" h="1090" extrusionOk="0">
                <a:moveTo>
                  <a:pt x="715" y="1"/>
                </a:moveTo>
                <a:cubicBezTo>
                  <a:pt x="1" y="1"/>
                  <a:pt x="1" y="1089"/>
                  <a:pt x="715" y="1089"/>
                </a:cubicBezTo>
                <a:cubicBezTo>
                  <a:pt x="1410" y="1089"/>
                  <a:pt x="1410" y="1"/>
                  <a:pt x="715"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60" name="Google Shape;655;p23"/>
          <p:cNvSpPr/>
          <p:nvPr/>
        </p:nvSpPr>
        <p:spPr>
          <a:xfrm>
            <a:off x="8661215" y="3429594"/>
            <a:ext cx="46638" cy="36155"/>
          </a:xfrm>
          <a:custGeom>
            <a:avLst/>
            <a:ahLst/>
            <a:rect l="l" t="t" r="r" b="b"/>
            <a:pathLst>
              <a:path w="1428" h="1107" extrusionOk="0">
                <a:moveTo>
                  <a:pt x="714" y="0"/>
                </a:moveTo>
                <a:cubicBezTo>
                  <a:pt x="1" y="0"/>
                  <a:pt x="1" y="1106"/>
                  <a:pt x="714" y="1106"/>
                </a:cubicBezTo>
                <a:cubicBezTo>
                  <a:pt x="1410" y="1106"/>
                  <a:pt x="1428" y="0"/>
                  <a:pt x="714"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61" name="Google Shape;656;p23"/>
          <p:cNvSpPr/>
          <p:nvPr/>
        </p:nvSpPr>
        <p:spPr>
          <a:xfrm>
            <a:off x="8638476" y="299386"/>
            <a:ext cx="92101" cy="71689"/>
          </a:xfrm>
          <a:custGeom>
            <a:avLst/>
            <a:ahLst/>
            <a:rect l="l" t="t" r="r" b="b"/>
            <a:pathLst>
              <a:path w="2820" h="2195" extrusionOk="0">
                <a:moveTo>
                  <a:pt x="1410" y="0"/>
                </a:moveTo>
                <a:cubicBezTo>
                  <a:pt x="1" y="0"/>
                  <a:pt x="1" y="2195"/>
                  <a:pt x="1410" y="2195"/>
                </a:cubicBezTo>
                <a:cubicBezTo>
                  <a:pt x="2820" y="2195"/>
                  <a:pt x="2820" y="0"/>
                  <a:pt x="1410"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62" name="Google Shape;657;p23"/>
          <p:cNvSpPr/>
          <p:nvPr/>
        </p:nvSpPr>
        <p:spPr>
          <a:xfrm>
            <a:off x="3066239" y="4684894"/>
            <a:ext cx="92101" cy="71133"/>
          </a:xfrm>
          <a:custGeom>
            <a:avLst/>
            <a:ahLst/>
            <a:rect l="l" t="t" r="r" b="b"/>
            <a:pathLst>
              <a:path w="2820" h="2178" extrusionOk="0">
                <a:moveTo>
                  <a:pt x="1410" y="1"/>
                </a:moveTo>
                <a:cubicBezTo>
                  <a:pt x="0" y="1"/>
                  <a:pt x="0" y="2178"/>
                  <a:pt x="1410" y="2178"/>
                </a:cubicBezTo>
                <a:cubicBezTo>
                  <a:pt x="2820" y="2178"/>
                  <a:pt x="2820" y="1"/>
                  <a:pt x="1410"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63" name="Google Shape;658;p23"/>
          <p:cNvSpPr/>
          <p:nvPr/>
        </p:nvSpPr>
        <p:spPr>
          <a:xfrm>
            <a:off x="8013208" y="613780"/>
            <a:ext cx="69370" cy="53660"/>
          </a:xfrm>
          <a:custGeom>
            <a:avLst/>
            <a:ahLst/>
            <a:rect l="l" t="t" r="r" b="b"/>
            <a:pathLst>
              <a:path w="2124" h="1643" extrusionOk="0">
                <a:moveTo>
                  <a:pt x="1071" y="1"/>
                </a:moveTo>
                <a:cubicBezTo>
                  <a:pt x="18" y="1"/>
                  <a:pt x="1" y="1642"/>
                  <a:pt x="1071" y="1642"/>
                </a:cubicBezTo>
                <a:cubicBezTo>
                  <a:pt x="2124" y="1642"/>
                  <a:pt x="2124" y="1"/>
                  <a:pt x="1071"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64" name="Google Shape;659;p23"/>
          <p:cNvSpPr/>
          <p:nvPr/>
        </p:nvSpPr>
        <p:spPr>
          <a:xfrm>
            <a:off x="8488738" y="1503046"/>
            <a:ext cx="92101" cy="71689"/>
          </a:xfrm>
          <a:custGeom>
            <a:avLst/>
            <a:ah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65" name="Google Shape;660;p23"/>
          <p:cNvSpPr/>
          <p:nvPr/>
        </p:nvSpPr>
        <p:spPr>
          <a:xfrm>
            <a:off x="3858736" y="299398"/>
            <a:ext cx="92101" cy="71689"/>
          </a:xfrm>
          <a:custGeom>
            <a:avLst/>
            <a:ah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one column 2">
  <p:cSld name="BLANK_1_1_3">
    <p:bg>
      <p:bgPr>
        <a:solidFill>
          <a:srgbClr val="CAEAEF"/>
        </a:solidFill>
      </p:bgPr>
    </p:bg>
    <p:spTree>
      <p:nvGrpSpPr>
        <p:cNvPr id="89" name="Shape 661"/>
        <p:cNvGrpSpPr/>
        <p:nvPr/>
      </p:nvGrpSpPr>
      <p:grpSpPr>
        <a:xfrm>
          <a:off x="0" y="0"/>
          <a:ext cx="0" cy="0"/>
          <a:chOff x="0" y="0"/>
          <a:chExt cx="0" cy="0"/>
        </a:xfrm>
      </p:grpSpPr>
      <p:sp>
        <p:nvSpPr>
          <p:cNvPr id="1048882" name="Google Shape;662;p24"/>
          <p:cNvSpPr/>
          <p:nvPr/>
        </p:nvSpPr>
        <p:spPr>
          <a:xfrm rot="8932497">
            <a:off x="-2021293" y="-1968156"/>
            <a:ext cx="6975374" cy="2619616"/>
          </a:xfrm>
          <a:custGeom>
            <a:avLst/>
            <a:ahLst/>
            <a:rect l="l" t="t" r="r" b="b"/>
            <a:pathLst>
              <a:path w="369334" h="96679" extrusionOk="0">
                <a:moveTo>
                  <a:pt x="263831" y="0"/>
                </a:moveTo>
                <a:cubicBezTo>
                  <a:pt x="244577" y="0"/>
                  <a:pt x="228205" y="8705"/>
                  <a:pt x="210095" y="8705"/>
                </a:cubicBezTo>
                <a:cubicBezTo>
                  <a:pt x="203509" y="8705"/>
                  <a:pt x="196694" y="7554"/>
                  <a:pt x="189426" y="4415"/>
                </a:cubicBezTo>
                <a:cubicBezTo>
                  <a:pt x="184718" y="2378"/>
                  <a:pt x="179930" y="1495"/>
                  <a:pt x="175058" y="1495"/>
                </a:cubicBezTo>
                <a:cubicBezTo>
                  <a:pt x="143264" y="1495"/>
                  <a:pt x="107921" y="39109"/>
                  <a:pt x="67883" y="39109"/>
                </a:cubicBezTo>
                <a:cubicBezTo>
                  <a:pt x="62780" y="39109"/>
                  <a:pt x="57600" y="38498"/>
                  <a:pt x="52341" y="37120"/>
                </a:cubicBezTo>
                <a:cubicBezTo>
                  <a:pt x="47790" y="35927"/>
                  <a:pt x="43651" y="35382"/>
                  <a:pt x="39889" y="35382"/>
                </a:cubicBezTo>
                <a:cubicBezTo>
                  <a:pt x="1" y="35382"/>
                  <a:pt x="2400" y="96679"/>
                  <a:pt x="2400" y="96679"/>
                </a:cubicBezTo>
                <a:lnTo>
                  <a:pt x="367639" y="95572"/>
                </a:lnTo>
                <a:lnTo>
                  <a:pt x="369334" y="74233"/>
                </a:lnTo>
                <a:cubicBezTo>
                  <a:pt x="369334" y="74233"/>
                  <a:pt x="351152" y="46826"/>
                  <a:pt x="303031" y="13461"/>
                </a:cubicBezTo>
                <a:cubicBezTo>
                  <a:pt x="288221" y="3196"/>
                  <a:pt x="275497" y="0"/>
                  <a:pt x="263831" y="0"/>
                </a:cubicBezTo>
                <a:close/>
              </a:path>
            </a:pathLst>
          </a:custGeom>
          <a:solidFill>
            <a:srgbClr val="FFF6A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90" name="Google Shape;663;p24"/>
          <p:cNvGrpSpPr/>
          <p:nvPr/>
        </p:nvGrpSpPr>
        <p:grpSpPr>
          <a:xfrm rot="6338071">
            <a:off x="470361" y="933632"/>
            <a:ext cx="485719" cy="659830"/>
            <a:chOff x="8727188" y="1507488"/>
            <a:chExt cx="485720" cy="659830"/>
          </a:xfrm>
        </p:grpSpPr>
        <p:sp>
          <p:nvSpPr>
            <p:cNvPr id="1048883" name="Google Shape;664;p24"/>
            <p:cNvSpPr/>
            <p:nvPr/>
          </p:nvSpPr>
          <p:spPr>
            <a:xfrm>
              <a:off x="8920437" y="1681925"/>
              <a:ext cx="122606" cy="134918"/>
            </a:xfrm>
            <a:custGeom>
              <a:avLst/>
              <a:ahLst/>
              <a:rect l="l" t="t" r="r" b="b"/>
              <a:pathLst>
                <a:path w="3754" h="4131" extrusionOk="0">
                  <a:moveTo>
                    <a:pt x="2977" y="1"/>
                  </a:moveTo>
                  <a:cubicBezTo>
                    <a:pt x="2810" y="1"/>
                    <a:pt x="2641" y="69"/>
                    <a:pt x="2519" y="233"/>
                  </a:cubicBezTo>
                  <a:lnTo>
                    <a:pt x="289" y="3338"/>
                  </a:lnTo>
                  <a:cubicBezTo>
                    <a:pt x="1" y="3739"/>
                    <a:pt x="382" y="4131"/>
                    <a:pt x="776" y="4131"/>
                  </a:cubicBezTo>
                  <a:cubicBezTo>
                    <a:pt x="943" y="4131"/>
                    <a:pt x="1113" y="4061"/>
                    <a:pt x="1235" y="3891"/>
                  </a:cubicBezTo>
                  <a:lnTo>
                    <a:pt x="3465" y="786"/>
                  </a:lnTo>
                  <a:cubicBezTo>
                    <a:pt x="3754" y="385"/>
                    <a:pt x="3371" y="1"/>
                    <a:pt x="2977"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84" name="Google Shape;665;p24"/>
            <p:cNvSpPr/>
            <p:nvPr/>
          </p:nvSpPr>
          <p:spPr>
            <a:xfrm>
              <a:off x="8961262" y="1799436"/>
              <a:ext cx="116302" cy="142463"/>
            </a:xfrm>
            <a:custGeom>
              <a:avLst/>
              <a:ahLst/>
              <a:rect l="l" t="t" r="r" b="b"/>
              <a:pathLst>
                <a:path w="3561" h="4362" extrusionOk="0">
                  <a:moveTo>
                    <a:pt x="2824" y="1"/>
                  </a:moveTo>
                  <a:cubicBezTo>
                    <a:pt x="2661" y="1"/>
                    <a:pt x="2499" y="81"/>
                    <a:pt x="2393" y="275"/>
                  </a:cubicBezTo>
                  <a:cubicBezTo>
                    <a:pt x="1840" y="1399"/>
                    <a:pt x="1144" y="2434"/>
                    <a:pt x="342" y="3397"/>
                  </a:cubicBezTo>
                  <a:cubicBezTo>
                    <a:pt x="1" y="3806"/>
                    <a:pt x="368" y="4361"/>
                    <a:pt x="760" y="4361"/>
                  </a:cubicBezTo>
                  <a:cubicBezTo>
                    <a:pt x="881" y="4361"/>
                    <a:pt x="1004" y="4309"/>
                    <a:pt x="1109" y="4182"/>
                  </a:cubicBezTo>
                  <a:cubicBezTo>
                    <a:pt x="1983" y="3148"/>
                    <a:pt x="2732" y="2023"/>
                    <a:pt x="3339" y="828"/>
                  </a:cubicBezTo>
                  <a:cubicBezTo>
                    <a:pt x="3561" y="397"/>
                    <a:pt x="3188" y="1"/>
                    <a:pt x="2824"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85" name="Google Shape;666;p24"/>
            <p:cNvSpPr/>
            <p:nvPr/>
          </p:nvSpPr>
          <p:spPr>
            <a:xfrm>
              <a:off x="8727188" y="1865213"/>
              <a:ext cx="165652" cy="160687"/>
            </a:xfrm>
            <a:custGeom>
              <a:avLst/>
              <a:ahLst/>
              <a:rect l="l" t="t" r="r" b="b"/>
              <a:pathLst>
                <a:path w="5072" h="4920" extrusionOk="0">
                  <a:moveTo>
                    <a:pt x="3819" y="0"/>
                  </a:moveTo>
                  <a:cubicBezTo>
                    <a:pt x="3638" y="0"/>
                    <a:pt x="3451" y="61"/>
                    <a:pt x="3280" y="206"/>
                  </a:cubicBezTo>
                  <a:cubicBezTo>
                    <a:pt x="2120" y="1205"/>
                    <a:pt x="1139" y="2383"/>
                    <a:pt x="371" y="3703"/>
                  </a:cubicBezTo>
                  <a:cubicBezTo>
                    <a:pt x="1" y="4333"/>
                    <a:pt x="571" y="4920"/>
                    <a:pt x="1128" y="4920"/>
                  </a:cubicBezTo>
                  <a:cubicBezTo>
                    <a:pt x="1376" y="4920"/>
                    <a:pt x="1622" y="4804"/>
                    <a:pt x="1781" y="4524"/>
                  </a:cubicBezTo>
                  <a:cubicBezTo>
                    <a:pt x="2477" y="3328"/>
                    <a:pt x="3369" y="2258"/>
                    <a:pt x="4440" y="1366"/>
                  </a:cubicBezTo>
                  <a:cubicBezTo>
                    <a:pt x="5071" y="832"/>
                    <a:pt x="4488" y="0"/>
                    <a:pt x="3819"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86" name="Google Shape;667;p24"/>
            <p:cNvSpPr/>
            <p:nvPr/>
          </p:nvSpPr>
          <p:spPr>
            <a:xfrm>
              <a:off x="8805735" y="1690776"/>
              <a:ext cx="104937" cy="110554"/>
            </a:xfrm>
            <a:custGeom>
              <a:avLst/>
              <a:ahLst/>
              <a:rect l="l" t="t" r="r" b="b"/>
              <a:pathLst>
                <a:path w="3213" h="3385" extrusionOk="0">
                  <a:moveTo>
                    <a:pt x="2253" y="0"/>
                  </a:moveTo>
                  <a:cubicBezTo>
                    <a:pt x="1976" y="0"/>
                    <a:pt x="1708" y="139"/>
                    <a:pt x="1553" y="390"/>
                  </a:cubicBezTo>
                  <a:lnTo>
                    <a:pt x="250" y="2157"/>
                  </a:lnTo>
                  <a:cubicBezTo>
                    <a:pt x="1" y="2513"/>
                    <a:pt x="197" y="3084"/>
                    <a:pt x="554" y="3281"/>
                  </a:cubicBezTo>
                  <a:cubicBezTo>
                    <a:pt x="682" y="3351"/>
                    <a:pt x="820" y="3385"/>
                    <a:pt x="956" y="3385"/>
                  </a:cubicBezTo>
                  <a:cubicBezTo>
                    <a:pt x="1235" y="3385"/>
                    <a:pt x="1504" y="3242"/>
                    <a:pt x="1660" y="2977"/>
                  </a:cubicBezTo>
                  <a:cubicBezTo>
                    <a:pt x="2088" y="2389"/>
                    <a:pt x="2516" y="1800"/>
                    <a:pt x="2945" y="1211"/>
                  </a:cubicBezTo>
                  <a:cubicBezTo>
                    <a:pt x="3212" y="872"/>
                    <a:pt x="3016" y="301"/>
                    <a:pt x="2659" y="105"/>
                  </a:cubicBezTo>
                  <a:cubicBezTo>
                    <a:pt x="2529" y="34"/>
                    <a:pt x="2390" y="0"/>
                    <a:pt x="2253"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87" name="Google Shape;668;p24"/>
            <p:cNvSpPr/>
            <p:nvPr/>
          </p:nvSpPr>
          <p:spPr>
            <a:xfrm>
              <a:off x="9063064" y="1520454"/>
              <a:ext cx="149844" cy="157519"/>
            </a:xfrm>
            <a:custGeom>
              <a:avLst/>
              <a:ahLst/>
              <a:rect l="l" t="t" r="r" b="b"/>
              <a:pathLst>
                <a:path w="4588" h="4823" extrusionOk="0">
                  <a:moveTo>
                    <a:pt x="3511" y="1"/>
                  </a:moveTo>
                  <a:cubicBezTo>
                    <a:pt x="3373" y="1"/>
                    <a:pt x="3225" y="50"/>
                    <a:pt x="3077" y="163"/>
                  </a:cubicBezTo>
                  <a:cubicBezTo>
                    <a:pt x="1864" y="1038"/>
                    <a:pt x="918" y="2215"/>
                    <a:pt x="293" y="3571"/>
                  </a:cubicBezTo>
                  <a:cubicBezTo>
                    <a:pt x="1" y="4230"/>
                    <a:pt x="568" y="4823"/>
                    <a:pt x="1092" y="4823"/>
                  </a:cubicBezTo>
                  <a:cubicBezTo>
                    <a:pt x="1335" y="4823"/>
                    <a:pt x="1568" y="4696"/>
                    <a:pt x="1703" y="4392"/>
                  </a:cubicBezTo>
                  <a:cubicBezTo>
                    <a:pt x="2185" y="3286"/>
                    <a:pt x="2934" y="2322"/>
                    <a:pt x="3898" y="1573"/>
                  </a:cubicBezTo>
                  <a:cubicBezTo>
                    <a:pt x="4588" y="1059"/>
                    <a:pt x="4154" y="1"/>
                    <a:pt x="3511"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88" name="Google Shape;669;p24"/>
            <p:cNvSpPr/>
            <p:nvPr/>
          </p:nvSpPr>
          <p:spPr>
            <a:xfrm>
              <a:off x="8835293" y="2022373"/>
              <a:ext cx="140046" cy="144945"/>
            </a:xfrm>
            <a:custGeom>
              <a:avLst/>
              <a:ahLst/>
              <a:rect l="l" t="t" r="r" b="b"/>
              <a:pathLst>
                <a:path w="4288" h="4438" extrusionOk="0">
                  <a:moveTo>
                    <a:pt x="3393" y="1"/>
                  </a:moveTo>
                  <a:cubicBezTo>
                    <a:pt x="3179" y="1"/>
                    <a:pt x="2960" y="87"/>
                    <a:pt x="2771" y="229"/>
                  </a:cubicBezTo>
                  <a:cubicBezTo>
                    <a:pt x="1772" y="1050"/>
                    <a:pt x="933" y="2049"/>
                    <a:pt x="344" y="3209"/>
                  </a:cubicBezTo>
                  <a:cubicBezTo>
                    <a:pt x="0" y="3848"/>
                    <a:pt x="563" y="4437"/>
                    <a:pt x="1110" y="4437"/>
                  </a:cubicBezTo>
                  <a:cubicBezTo>
                    <a:pt x="1356" y="4437"/>
                    <a:pt x="1599" y="4318"/>
                    <a:pt x="1754" y="4030"/>
                  </a:cubicBezTo>
                  <a:cubicBezTo>
                    <a:pt x="2289" y="3013"/>
                    <a:pt x="3039" y="2120"/>
                    <a:pt x="3931" y="1389"/>
                  </a:cubicBezTo>
                  <a:cubicBezTo>
                    <a:pt x="4288" y="1121"/>
                    <a:pt x="4216" y="532"/>
                    <a:pt x="3931" y="229"/>
                  </a:cubicBezTo>
                  <a:cubicBezTo>
                    <a:pt x="3771" y="69"/>
                    <a:pt x="3584" y="1"/>
                    <a:pt x="3393"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89" name="Google Shape;670;p24"/>
            <p:cNvSpPr/>
            <p:nvPr/>
          </p:nvSpPr>
          <p:spPr>
            <a:xfrm>
              <a:off x="9042423" y="1890590"/>
              <a:ext cx="139066" cy="143541"/>
            </a:xfrm>
            <a:custGeom>
              <a:avLst/>
              <a:ahLst/>
              <a:rect l="l" t="t" r="r" b="b"/>
              <a:pathLst>
                <a:path w="4258" h="4395" extrusionOk="0">
                  <a:moveTo>
                    <a:pt x="3102" y="1"/>
                  </a:moveTo>
                  <a:cubicBezTo>
                    <a:pt x="2848" y="1"/>
                    <a:pt x="2590" y="110"/>
                    <a:pt x="2406" y="374"/>
                  </a:cubicBezTo>
                  <a:lnTo>
                    <a:pt x="426" y="3211"/>
                  </a:lnTo>
                  <a:cubicBezTo>
                    <a:pt x="1" y="3812"/>
                    <a:pt x="575" y="4394"/>
                    <a:pt x="1159" y="4394"/>
                  </a:cubicBezTo>
                  <a:cubicBezTo>
                    <a:pt x="1408" y="4394"/>
                    <a:pt x="1659" y="4288"/>
                    <a:pt x="1835" y="4032"/>
                  </a:cubicBezTo>
                  <a:lnTo>
                    <a:pt x="3834" y="1195"/>
                  </a:lnTo>
                  <a:cubicBezTo>
                    <a:pt x="4257" y="585"/>
                    <a:pt x="3690" y="1"/>
                    <a:pt x="3102"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90" name="Google Shape;671;p24"/>
            <p:cNvSpPr/>
            <p:nvPr/>
          </p:nvSpPr>
          <p:spPr>
            <a:xfrm>
              <a:off x="8923899" y="1507488"/>
              <a:ext cx="123487" cy="134037"/>
            </a:xfrm>
            <a:custGeom>
              <a:avLst/>
              <a:ahLst/>
              <a:rect l="l" t="t" r="r" b="b"/>
              <a:pathLst>
                <a:path w="3781" h="4104" extrusionOk="0">
                  <a:moveTo>
                    <a:pt x="2637" y="1"/>
                  </a:moveTo>
                  <a:cubicBezTo>
                    <a:pt x="2388" y="1"/>
                    <a:pt x="2140" y="112"/>
                    <a:pt x="1967" y="382"/>
                  </a:cubicBezTo>
                  <a:lnTo>
                    <a:pt x="397" y="2898"/>
                  </a:lnTo>
                  <a:cubicBezTo>
                    <a:pt x="0" y="3518"/>
                    <a:pt x="560" y="4103"/>
                    <a:pt x="1130" y="4103"/>
                  </a:cubicBezTo>
                  <a:cubicBezTo>
                    <a:pt x="1380" y="4103"/>
                    <a:pt x="1633" y="3990"/>
                    <a:pt x="1807" y="3718"/>
                  </a:cubicBezTo>
                  <a:lnTo>
                    <a:pt x="3395" y="1220"/>
                  </a:lnTo>
                  <a:cubicBezTo>
                    <a:pt x="3781" y="598"/>
                    <a:pt x="3210" y="1"/>
                    <a:pt x="2637"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91" name="Google Shape;672;p24"/>
            <p:cNvSpPr/>
            <p:nvPr/>
          </p:nvSpPr>
          <p:spPr>
            <a:xfrm>
              <a:off x="8742800" y="1582018"/>
              <a:ext cx="122998" cy="129399"/>
            </a:xfrm>
            <a:custGeom>
              <a:avLst/>
              <a:ahLst/>
              <a:rect l="l" t="t" r="r" b="b"/>
              <a:pathLst>
                <a:path w="3766" h="3962" extrusionOk="0">
                  <a:moveTo>
                    <a:pt x="2882" y="0"/>
                  </a:moveTo>
                  <a:cubicBezTo>
                    <a:pt x="2672" y="0"/>
                    <a:pt x="2463" y="80"/>
                    <a:pt x="2302" y="241"/>
                  </a:cubicBezTo>
                  <a:lnTo>
                    <a:pt x="304" y="2560"/>
                  </a:lnTo>
                  <a:cubicBezTo>
                    <a:pt x="1" y="2882"/>
                    <a:pt x="1" y="3399"/>
                    <a:pt x="304" y="3720"/>
                  </a:cubicBezTo>
                  <a:cubicBezTo>
                    <a:pt x="464" y="3881"/>
                    <a:pt x="674" y="3961"/>
                    <a:pt x="884" y="3961"/>
                  </a:cubicBezTo>
                  <a:cubicBezTo>
                    <a:pt x="1093" y="3961"/>
                    <a:pt x="1303" y="3881"/>
                    <a:pt x="1464" y="3720"/>
                  </a:cubicBezTo>
                  <a:lnTo>
                    <a:pt x="3462" y="1383"/>
                  </a:lnTo>
                  <a:cubicBezTo>
                    <a:pt x="3765" y="1062"/>
                    <a:pt x="3765" y="562"/>
                    <a:pt x="3462" y="241"/>
                  </a:cubicBezTo>
                  <a:cubicBezTo>
                    <a:pt x="3301" y="80"/>
                    <a:pt x="3092" y="0"/>
                    <a:pt x="2882"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892" name="Google Shape;673;p24"/>
          <p:cNvSpPr/>
          <p:nvPr/>
        </p:nvSpPr>
        <p:spPr>
          <a:xfrm rot="-7953020">
            <a:off x="8714211" y="1971924"/>
            <a:ext cx="619398" cy="1244696"/>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9ABFC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91" name="Google Shape;674;p24"/>
          <p:cNvGrpSpPr/>
          <p:nvPr/>
        </p:nvGrpSpPr>
        <p:grpSpPr>
          <a:xfrm rot="10284822" flipH="1">
            <a:off x="8360153" y="2747840"/>
            <a:ext cx="664898" cy="682436"/>
            <a:chOff x="4007590" y="88411"/>
            <a:chExt cx="664892" cy="682431"/>
          </a:xfrm>
        </p:grpSpPr>
        <p:sp>
          <p:nvSpPr>
            <p:cNvPr id="1048893" name="Google Shape;675;p24"/>
            <p:cNvSpPr/>
            <p:nvPr/>
          </p:nvSpPr>
          <p:spPr>
            <a:xfrm>
              <a:off x="4200839" y="262685"/>
              <a:ext cx="122573" cy="134625"/>
            </a:xfrm>
            <a:custGeom>
              <a:avLst/>
              <a:ahLst/>
              <a:rect l="l" t="t" r="r" b="b"/>
              <a:pathLst>
                <a:path w="3753" h="4122" extrusionOk="0">
                  <a:moveTo>
                    <a:pt x="2979" y="0"/>
                  </a:moveTo>
                  <a:cubicBezTo>
                    <a:pt x="2811" y="0"/>
                    <a:pt x="2641" y="71"/>
                    <a:pt x="2519" y="241"/>
                  </a:cubicBezTo>
                  <a:lnTo>
                    <a:pt x="288" y="3328"/>
                  </a:lnTo>
                  <a:cubicBezTo>
                    <a:pt x="0" y="3729"/>
                    <a:pt x="381" y="4121"/>
                    <a:pt x="775" y="4121"/>
                  </a:cubicBezTo>
                  <a:cubicBezTo>
                    <a:pt x="942" y="4121"/>
                    <a:pt x="1112" y="4051"/>
                    <a:pt x="1234" y="3881"/>
                  </a:cubicBezTo>
                  <a:lnTo>
                    <a:pt x="3464" y="776"/>
                  </a:lnTo>
                  <a:cubicBezTo>
                    <a:pt x="3752" y="388"/>
                    <a:pt x="3373" y="0"/>
                    <a:pt x="297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94" name="Google Shape;676;p24"/>
            <p:cNvSpPr/>
            <p:nvPr/>
          </p:nvSpPr>
          <p:spPr>
            <a:xfrm>
              <a:off x="4549942" y="350703"/>
              <a:ext cx="122540" cy="134723"/>
            </a:xfrm>
            <a:custGeom>
              <a:avLst/>
              <a:ahLst/>
              <a:rect l="l" t="t" r="r" b="b"/>
              <a:pathLst>
                <a:path w="3752" h="4125" extrusionOk="0">
                  <a:moveTo>
                    <a:pt x="2976" y="0"/>
                  </a:moveTo>
                  <a:cubicBezTo>
                    <a:pt x="2809" y="0"/>
                    <a:pt x="2640" y="71"/>
                    <a:pt x="2517" y="240"/>
                  </a:cubicBezTo>
                  <a:lnTo>
                    <a:pt x="287" y="3345"/>
                  </a:lnTo>
                  <a:cubicBezTo>
                    <a:pt x="1" y="3743"/>
                    <a:pt x="375" y="4124"/>
                    <a:pt x="766" y="4124"/>
                  </a:cubicBezTo>
                  <a:cubicBezTo>
                    <a:pt x="936" y="4124"/>
                    <a:pt x="1109" y="4053"/>
                    <a:pt x="1233" y="3880"/>
                  </a:cubicBezTo>
                  <a:lnTo>
                    <a:pt x="3463" y="794"/>
                  </a:lnTo>
                  <a:cubicBezTo>
                    <a:pt x="3751" y="392"/>
                    <a:pt x="3371" y="0"/>
                    <a:pt x="2976"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95" name="Google Shape;677;p24"/>
            <p:cNvSpPr/>
            <p:nvPr/>
          </p:nvSpPr>
          <p:spPr>
            <a:xfrm>
              <a:off x="4241696" y="379999"/>
              <a:ext cx="116857" cy="142430"/>
            </a:xfrm>
            <a:custGeom>
              <a:avLst/>
              <a:ahLst/>
              <a:rect l="l" t="t" r="r" b="b"/>
              <a:pathLst>
                <a:path w="3578" h="4361" extrusionOk="0">
                  <a:moveTo>
                    <a:pt x="2827" y="1"/>
                  </a:moveTo>
                  <a:cubicBezTo>
                    <a:pt x="2666" y="1"/>
                    <a:pt x="2508" y="80"/>
                    <a:pt x="2410" y="271"/>
                  </a:cubicBezTo>
                  <a:cubicBezTo>
                    <a:pt x="1839" y="1395"/>
                    <a:pt x="1143" y="2430"/>
                    <a:pt x="340" y="3394"/>
                  </a:cubicBezTo>
                  <a:cubicBezTo>
                    <a:pt x="0" y="3815"/>
                    <a:pt x="364" y="4360"/>
                    <a:pt x="762" y="4360"/>
                  </a:cubicBezTo>
                  <a:cubicBezTo>
                    <a:pt x="886" y="4360"/>
                    <a:pt x="1014" y="4307"/>
                    <a:pt x="1125" y="4179"/>
                  </a:cubicBezTo>
                  <a:cubicBezTo>
                    <a:pt x="1981" y="3144"/>
                    <a:pt x="2731" y="2020"/>
                    <a:pt x="3355" y="824"/>
                  </a:cubicBezTo>
                  <a:cubicBezTo>
                    <a:pt x="3578" y="404"/>
                    <a:pt x="3192" y="1"/>
                    <a:pt x="2827"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96" name="Google Shape;678;p24"/>
            <p:cNvSpPr/>
            <p:nvPr/>
          </p:nvSpPr>
          <p:spPr>
            <a:xfrm>
              <a:off x="4007590" y="445875"/>
              <a:ext cx="165684" cy="160753"/>
            </a:xfrm>
            <a:custGeom>
              <a:avLst/>
              <a:ahLst/>
              <a:rect l="l" t="t" r="r" b="b"/>
              <a:pathLst>
                <a:path w="5073" h="4922" extrusionOk="0">
                  <a:moveTo>
                    <a:pt x="3814" y="1"/>
                  </a:moveTo>
                  <a:cubicBezTo>
                    <a:pt x="3634" y="1"/>
                    <a:pt x="3449" y="60"/>
                    <a:pt x="3279" y="199"/>
                  </a:cubicBezTo>
                  <a:cubicBezTo>
                    <a:pt x="2119" y="1198"/>
                    <a:pt x="1138" y="2376"/>
                    <a:pt x="371" y="3696"/>
                  </a:cubicBezTo>
                  <a:cubicBezTo>
                    <a:pt x="1" y="4326"/>
                    <a:pt x="570" y="4921"/>
                    <a:pt x="1127" y="4921"/>
                  </a:cubicBezTo>
                  <a:cubicBezTo>
                    <a:pt x="1375" y="4921"/>
                    <a:pt x="1621" y="4803"/>
                    <a:pt x="1780" y="4517"/>
                  </a:cubicBezTo>
                  <a:cubicBezTo>
                    <a:pt x="2476" y="3322"/>
                    <a:pt x="3386" y="2251"/>
                    <a:pt x="4439" y="1359"/>
                  </a:cubicBezTo>
                  <a:cubicBezTo>
                    <a:pt x="5072" y="824"/>
                    <a:pt x="4484" y="1"/>
                    <a:pt x="381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97" name="Google Shape;679;p24"/>
            <p:cNvSpPr/>
            <p:nvPr/>
          </p:nvSpPr>
          <p:spPr>
            <a:xfrm>
              <a:off x="4086104" y="271209"/>
              <a:ext cx="105524" cy="110587"/>
            </a:xfrm>
            <a:custGeom>
              <a:avLst/>
              <a:ahLst/>
              <a:rect l="l" t="t" r="r" b="b"/>
              <a:pathLst>
                <a:path w="3231" h="3386" extrusionOk="0">
                  <a:moveTo>
                    <a:pt x="2254" y="1"/>
                  </a:moveTo>
                  <a:cubicBezTo>
                    <a:pt x="1976" y="1"/>
                    <a:pt x="1709" y="140"/>
                    <a:pt x="1553" y="391"/>
                  </a:cubicBezTo>
                  <a:lnTo>
                    <a:pt x="251" y="2175"/>
                  </a:lnTo>
                  <a:cubicBezTo>
                    <a:pt x="1" y="2532"/>
                    <a:pt x="197" y="3085"/>
                    <a:pt x="554" y="3281"/>
                  </a:cubicBezTo>
                  <a:cubicBezTo>
                    <a:pt x="684" y="3352"/>
                    <a:pt x="823" y="3386"/>
                    <a:pt x="960" y="3386"/>
                  </a:cubicBezTo>
                  <a:cubicBezTo>
                    <a:pt x="1237" y="3386"/>
                    <a:pt x="1505" y="3247"/>
                    <a:pt x="1660" y="2996"/>
                  </a:cubicBezTo>
                  <a:lnTo>
                    <a:pt x="2963" y="1211"/>
                  </a:lnTo>
                  <a:cubicBezTo>
                    <a:pt x="3230" y="872"/>
                    <a:pt x="3016" y="319"/>
                    <a:pt x="2659" y="105"/>
                  </a:cubicBezTo>
                  <a:cubicBezTo>
                    <a:pt x="2530" y="34"/>
                    <a:pt x="2391" y="1"/>
                    <a:pt x="225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98" name="Google Shape;680;p24"/>
            <p:cNvSpPr/>
            <p:nvPr/>
          </p:nvSpPr>
          <p:spPr>
            <a:xfrm>
              <a:off x="4343432" y="100920"/>
              <a:ext cx="149877" cy="157487"/>
            </a:xfrm>
            <a:custGeom>
              <a:avLst/>
              <a:ahLst/>
              <a:rect l="l" t="t" r="r" b="b"/>
              <a:pathLst>
                <a:path w="4589" h="4822" extrusionOk="0">
                  <a:moveTo>
                    <a:pt x="3512" y="0"/>
                  </a:moveTo>
                  <a:cubicBezTo>
                    <a:pt x="3373" y="0"/>
                    <a:pt x="3226" y="49"/>
                    <a:pt x="3077" y="163"/>
                  </a:cubicBezTo>
                  <a:cubicBezTo>
                    <a:pt x="1864" y="1037"/>
                    <a:pt x="918" y="2214"/>
                    <a:pt x="294" y="3571"/>
                  </a:cubicBezTo>
                  <a:cubicBezTo>
                    <a:pt x="1" y="4230"/>
                    <a:pt x="568" y="4822"/>
                    <a:pt x="1093" y="4822"/>
                  </a:cubicBezTo>
                  <a:cubicBezTo>
                    <a:pt x="1335" y="4822"/>
                    <a:pt x="1568" y="4696"/>
                    <a:pt x="1703" y="4391"/>
                  </a:cubicBezTo>
                  <a:cubicBezTo>
                    <a:pt x="2185" y="3285"/>
                    <a:pt x="2935" y="2322"/>
                    <a:pt x="3898" y="1572"/>
                  </a:cubicBezTo>
                  <a:cubicBezTo>
                    <a:pt x="4588" y="1058"/>
                    <a:pt x="4154" y="0"/>
                    <a:pt x="3512"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99" name="Google Shape;681;p24"/>
            <p:cNvSpPr/>
            <p:nvPr/>
          </p:nvSpPr>
          <p:spPr>
            <a:xfrm>
              <a:off x="4115662" y="602969"/>
              <a:ext cx="140079" cy="144782"/>
            </a:xfrm>
            <a:custGeom>
              <a:avLst/>
              <a:ahLst/>
              <a:rect l="l" t="t" r="r" b="b"/>
              <a:pathLst>
                <a:path w="4289" h="4433" extrusionOk="0">
                  <a:moveTo>
                    <a:pt x="3392" y="1"/>
                  </a:moveTo>
                  <a:cubicBezTo>
                    <a:pt x="3178" y="1"/>
                    <a:pt x="2960" y="92"/>
                    <a:pt x="2771" y="242"/>
                  </a:cubicBezTo>
                  <a:cubicBezTo>
                    <a:pt x="1772" y="1045"/>
                    <a:pt x="934" y="2044"/>
                    <a:pt x="345" y="3204"/>
                  </a:cubicBezTo>
                  <a:cubicBezTo>
                    <a:pt x="0" y="3844"/>
                    <a:pt x="572" y="4433"/>
                    <a:pt x="1118" y="4433"/>
                  </a:cubicBezTo>
                  <a:cubicBezTo>
                    <a:pt x="1364" y="4433"/>
                    <a:pt x="1605" y="4313"/>
                    <a:pt x="1754" y="4025"/>
                  </a:cubicBezTo>
                  <a:cubicBezTo>
                    <a:pt x="2290" y="3008"/>
                    <a:pt x="3039" y="2098"/>
                    <a:pt x="3931" y="1384"/>
                  </a:cubicBezTo>
                  <a:cubicBezTo>
                    <a:pt x="4288" y="1117"/>
                    <a:pt x="4217" y="528"/>
                    <a:pt x="3931" y="242"/>
                  </a:cubicBezTo>
                  <a:cubicBezTo>
                    <a:pt x="3771" y="74"/>
                    <a:pt x="3583" y="1"/>
                    <a:pt x="339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00" name="Google Shape;682;p24"/>
            <p:cNvSpPr/>
            <p:nvPr/>
          </p:nvSpPr>
          <p:spPr>
            <a:xfrm>
              <a:off x="4323379" y="471415"/>
              <a:ext cx="138936" cy="143149"/>
            </a:xfrm>
            <a:custGeom>
              <a:avLst/>
              <a:ahLst/>
              <a:rect l="l" t="t" r="r" b="b"/>
              <a:pathLst>
                <a:path w="4254" h="4383" extrusionOk="0">
                  <a:moveTo>
                    <a:pt x="3087" y="0"/>
                  </a:moveTo>
                  <a:cubicBezTo>
                    <a:pt x="2835" y="0"/>
                    <a:pt x="2583" y="107"/>
                    <a:pt x="2407" y="363"/>
                  </a:cubicBezTo>
                  <a:lnTo>
                    <a:pt x="426" y="3200"/>
                  </a:lnTo>
                  <a:cubicBezTo>
                    <a:pt x="1" y="3800"/>
                    <a:pt x="566" y="4383"/>
                    <a:pt x="1151" y="4383"/>
                  </a:cubicBezTo>
                  <a:cubicBezTo>
                    <a:pt x="1401" y="4383"/>
                    <a:pt x="1654" y="4277"/>
                    <a:pt x="1836" y="4020"/>
                  </a:cubicBezTo>
                  <a:lnTo>
                    <a:pt x="3816" y="1184"/>
                  </a:lnTo>
                  <a:cubicBezTo>
                    <a:pt x="4254" y="583"/>
                    <a:pt x="3675" y="0"/>
                    <a:pt x="3087"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01" name="Google Shape;683;p24"/>
            <p:cNvSpPr/>
            <p:nvPr/>
          </p:nvSpPr>
          <p:spPr>
            <a:xfrm>
              <a:off x="4409699" y="627595"/>
              <a:ext cx="139034" cy="143247"/>
            </a:xfrm>
            <a:custGeom>
              <a:avLst/>
              <a:ahLst/>
              <a:rect l="l" t="t" r="r" b="b"/>
              <a:pathLst>
                <a:path w="4257" h="4386" extrusionOk="0">
                  <a:moveTo>
                    <a:pt x="3107" y="0"/>
                  </a:moveTo>
                  <a:cubicBezTo>
                    <a:pt x="2857" y="0"/>
                    <a:pt x="2604" y="106"/>
                    <a:pt x="2422" y="363"/>
                  </a:cubicBezTo>
                  <a:lnTo>
                    <a:pt x="424" y="3200"/>
                  </a:lnTo>
                  <a:cubicBezTo>
                    <a:pt x="0" y="3810"/>
                    <a:pt x="569" y="4386"/>
                    <a:pt x="1157" y="4386"/>
                  </a:cubicBezTo>
                  <a:cubicBezTo>
                    <a:pt x="1411" y="4386"/>
                    <a:pt x="1668" y="4279"/>
                    <a:pt x="1851" y="4020"/>
                  </a:cubicBezTo>
                  <a:lnTo>
                    <a:pt x="3832" y="1183"/>
                  </a:lnTo>
                  <a:cubicBezTo>
                    <a:pt x="4257" y="583"/>
                    <a:pt x="3692" y="0"/>
                    <a:pt x="3107"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02" name="Google Shape;684;p24"/>
            <p:cNvSpPr/>
            <p:nvPr/>
          </p:nvSpPr>
          <p:spPr>
            <a:xfrm>
              <a:off x="4472570" y="191127"/>
              <a:ext cx="139099" cy="143149"/>
            </a:xfrm>
            <a:custGeom>
              <a:avLst/>
              <a:ahLst/>
              <a:rect l="l" t="t" r="r" b="b"/>
              <a:pathLst>
                <a:path w="4259" h="4383" extrusionOk="0">
                  <a:moveTo>
                    <a:pt x="3095" y="0"/>
                  </a:moveTo>
                  <a:cubicBezTo>
                    <a:pt x="2843" y="0"/>
                    <a:pt x="2588" y="106"/>
                    <a:pt x="2406" y="362"/>
                  </a:cubicBezTo>
                  <a:lnTo>
                    <a:pt x="426" y="3199"/>
                  </a:lnTo>
                  <a:cubicBezTo>
                    <a:pt x="1" y="3800"/>
                    <a:pt x="566" y="4382"/>
                    <a:pt x="1151" y="4382"/>
                  </a:cubicBezTo>
                  <a:cubicBezTo>
                    <a:pt x="1401" y="4382"/>
                    <a:pt x="1654" y="4276"/>
                    <a:pt x="1835" y="4020"/>
                  </a:cubicBezTo>
                  <a:lnTo>
                    <a:pt x="3834" y="1183"/>
                  </a:lnTo>
                  <a:cubicBezTo>
                    <a:pt x="4259" y="583"/>
                    <a:pt x="3685" y="0"/>
                    <a:pt x="309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03" name="Google Shape;685;p24"/>
            <p:cNvSpPr/>
            <p:nvPr/>
          </p:nvSpPr>
          <p:spPr>
            <a:xfrm>
              <a:off x="4204268" y="88411"/>
              <a:ext cx="123847" cy="134135"/>
            </a:xfrm>
            <a:custGeom>
              <a:avLst/>
              <a:ahLst/>
              <a:rect l="l" t="t" r="r" b="b"/>
              <a:pathLst>
                <a:path w="3792" h="4107" extrusionOk="0">
                  <a:moveTo>
                    <a:pt x="2654" y="0"/>
                  </a:moveTo>
                  <a:cubicBezTo>
                    <a:pt x="2404" y="0"/>
                    <a:pt x="2154" y="113"/>
                    <a:pt x="1985" y="385"/>
                  </a:cubicBezTo>
                  <a:lnTo>
                    <a:pt x="397" y="2901"/>
                  </a:lnTo>
                  <a:cubicBezTo>
                    <a:pt x="1" y="3521"/>
                    <a:pt x="569" y="4106"/>
                    <a:pt x="1139" y="4106"/>
                  </a:cubicBezTo>
                  <a:cubicBezTo>
                    <a:pt x="1388" y="4106"/>
                    <a:pt x="1638" y="3994"/>
                    <a:pt x="1807" y="3722"/>
                  </a:cubicBezTo>
                  <a:lnTo>
                    <a:pt x="3395" y="1206"/>
                  </a:lnTo>
                  <a:cubicBezTo>
                    <a:pt x="3792" y="586"/>
                    <a:pt x="3223" y="0"/>
                    <a:pt x="2654"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04" name="Google Shape;686;p24"/>
            <p:cNvSpPr/>
            <p:nvPr/>
          </p:nvSpPr>
          <p:spPr>
            <a:xfrm>
              <a:off x="4023168" y="162451"/>
              <a:ext cx="122998" cy="129399"/>
            </a:xfrm>
            <a:custGeom>
              <a:avLst/>
              <a:ahLst/>
              <a:rect l="l" t="t" r="r" b="b"/>
              <a:pathLst>
                <a:path w="3766" h="3962" extrusionOk="0">
                  <a:moveTo>
                    <a:pt x="2882" y="0"/>
                  </a:moveTo>
                  <a:cubicBezTo>
                    <a:pt x="2673" y="0"/>
                    <a:pt x="2463" y="81"/>
                    <a:pt x="2303" y="241"/>
                  </a:cubicBezTo>
                  <a:lnTo>
                    <a:pt x="322" y="2561"/>
                  </a:lnTo>
                  <a:cubicBezTo>
                    <a:pt x="1" y="2900"/>
                    <a:pt x="1" y="3399"/>
                    <a:pt x="322" y="3721"/>
                  </a:cubicBezTo>
                  <a:cubicBezTo>
                    <a:pt x="483" y="3881"/>
                    <a:pt x="688" y="3961"/>
                    <a:pt x="895" y="3961"/>
                  </a:cubicBezTo>
                  <a:cubicBezTo>
                    <a:pt x="1103" y="3961"/>
                    <a:pt x="1312" y="3881"/>
                    <a:pt x="1482" y="3721"/>
                  </a:cubicBezTo>
                  <a:lnTo>
                    <a:pt x="3462" y="1401"/>
                  </a:lnTo>
                  <a:cubicBezTo>
                    <a:pt x="3766" y="1062"/>
                    <a:pt x="3766" y="562"/>
                    <a:pt x="3462" y="241"/>
                  </a:cubicBezTo>
                  <a:cubicBezTo>
                    <a:pt x="3302" y="81"/>
                    <a:pt x="3092" y="0"/>
                    <a:pt x="2882"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905" name="Google Shape;687;p24"/>
          <p:cNvSpPr txBox="1">
            <a:spLocks noGrp="1"/>
          </p:cNvSpPr>
          <p:nvPr>
            <p:ph type="title"/>
          </p:nvPr>
        </p:nvSpPr>
        <p:spPr>
          <a:xfrm>
            <a:off x="713225" y="539500"/>
            <a:ext cx="7717500" cy="572700"/>
          </a:xfrm>
          <a:prstGeom prst="rect"/>
        </p:spPr>
        <p:txBody>
          <a:bodyPr anchor="t" anchorCtr="0" bIns="91425" lIns="91425" rIns="91425" spcFirstLastPara="1" tIns="91425" wrap="square">
            <a:noAutofit/>
          </a:bodyPr>
          <a:lstStyle>
            <a:lvl1pPr algn="ctr" lvl="0" rtl="0">
              <a:spcBef>
                <a:spcPts val="0"/>
              </a:spcBef>
              <a:spcAft>
                <a:spcPts val="0"/>
              </a:spcAft>
              <a:buClr>
                <a:srgbClr val="231F20"/>
              </a:buClr>
              <a:buSzPts val="2800"/>
              <a:buNone/>
              <a:defRPr b="1">
                <a:solidFill>
                  <a:srgbClr val="231F20"/>
                </a:solidFill>
                <a:latin typeface="Indie Flower"/>
                <a:ea typeface="Indie Flower"/>
                <a:cs typeface="Indie Flower"/>
                <a:sym typeface="Indie Flower"/>
              </a:defRPr>
            </a:lvl1pPr>
            <a:lvl2pPr lvl="1" rtl="0">
              <a:spcBef>
                <a:spcPts val="0"/>
              </a:spcBef>
              <a:spcAft>
                <a:spcPts val="0"/>
              </a:spcAft>
              <a:buClr>
                <a:srgbClr val="231F20"/>
              </a:buClr>
              <a:buSzPts val="2800"/>
              <a:buNone/>
              <a:defRPr>
                <a:solidFill>
                  <a:srgbClr val="231F20"/>
                </a:solidFill>
              </a:defRPr>
            </a:lvl2pPr>
            <a:lvl3pPr lvl="2" rtl="0">
              <a:spcBef>
                <a:spcPts val="0"/>
              </a:spcBef>
              <a:spcAft>
                <a:spcPts val="0"/>
              </a:spcAft>
              <a:buClr>
                <a:srgbClr val="231F20"/>
              </a:buClr>
              <a:buSzPts val="2800"/>
              <a:buNone/>
              <a:defRPr>
                <a:solidFill>
                  <a:srgbClr val="231F20"/>
                </a:solidFill>
              </a:defRPr>
            </a:lvl3pPr>
            <a:lvl4pPr lvl="3" rtl="0">
              <a:spcBef>
                <a:spcPts val="0"/>
              </a:spcBef>
              <a:spcAft>
                <a:spcPts val="0"/>
              </a:spcAft>
              <a:buClr>
                <a:srgbClr val="231F20"/>
              </a:buClr>
              <a:buSzPts val="2800"/>
              <a:buNone/>
              <a:defRPr>
                <a:solidFill>
                  <a:srgbClr val="231F20"/>
                </a:solidFill>
              </a:defRPr>
            </a:lvl4pPr>
            <a:lvl5pPr lvl="4" rtl="0">
              <a:spcBef>
                <a:spcPts val="0"/>
              </a:spcBef>
              <a:spcAft>
                <a:spcPts val="0"/>
              </a:spcAft>
              <a:buClr>
                <a:srgbClr val="231F20"/>
              </a:buClr>
              <a:buSzPts val="2800"/>
              <a:buNone/>
              <a:defRPr>
                <a:solidFill>
                  <a:srgbClr val="231F20"/>
                </a:solidFill>
              </a:defRPr>
            </a:lvl5pPr>
            <a:lvl6pPr lvl="5" rtl="0">
              <a:spcBef>
                <a:spcPts val="0"/>
              </a:spcBef>
              <a:spcAft>
                <a:spcPts val="0"/>
              </a:spcAft>
              <a:buClr>
                <a:srgbClr val="231F20"/>
              </a:buClr>
              <a:buSzPts val="2800"/>
              <a:buNone/>
              <a:defRPr>
                <a:solidFill>
                  <a:srgbClr val="231F20"/>
                </a:solidFill>
              </a:defRPr>
            </a:lvl6pPr>
            <a:lvl7pPr lvl="6" rtl="0">
              <a:spcBef>
                <a:spcPts val="0"/>
              </a:spcBef>
              <a:spcAft>
                <a:spcPts val="0"/>
              </a:spcAft>
              <a:buClr>
                <a:srgbClr val="231F20"/>
              </a:buClr>
              <a:buSzPts val="2800"/>
              <a:buNone/>
              <a:defRPr>
                <a:solidFill>
                  <a:srgbClr val="231F20"/>
                </a:solidFill>
              </a:defRPr>
            </a:lvl7pPr>
            <a:lvl8pPr lvl="7" rtl="0">
              <a:spcBef>
                <a:spcPts val="0"/>
              </a:spcBef>
              <a:spcAft>
                <a:spcPts val="0"/>
              </a:spcAft>
              <a:buClr>
                <a:srgbClr val="231F20"/>
              </a:buClr>
              <a:buSzPts val="2800"/>
              <a:buNone/>
              <a:defRPr>
                <a:solidFill>
                  <a:srgbClr val="231F20"/>
                </a:solidFill>
              </a:defRPr>
            </a:lvl8pPr>
            <a:lvl9pPr lvl="8" rtl="0">
              <a:spcBef>
                <a:spcPts val="0"/>
              </a:spcBef>
              <a:spcAft>
                <a:spcPts val="0"/>
              </a:spcAft>
              <a:buClr>
                <a:srgbClr val="231F20"/>
              </a:buClr>
              <a:buSzPts val="2800"/>
              <a:buNone/>
              <a:defRPr>
                <a:solidFill>
                  <a:srgbClr val="231F20"/>
                </a:solidFill>
              </a:defRPr>
            </a:lvl9pPr>
          </a:lstStyle>
          <a:p/>
        </p:txBody>
      </p:sp>
      <p:sp>
        <p:nvSpPr>
          <p:cNvPr id="1048906" name="Google Shape;688;p24"/>
          <p:cNvSpPr txBox="1">
            <a:spLocks noGrp="1"/>
          </p:cNvSpPr>
          <p:nvPr>
            <p:ph type="body" idx="1"/>
          </p:nvPr>
        </p:nvSpPr>
        <p:spPr>
          <a:xfrm>
            <a:off x="4442313" y="2122800"/>
            <a:ext cx="2634300" cy="1458600"/>
          </a:xfrm>
          <a:prstGeom prst="rect"/>
        </p:spPr>
        <p:txBody>
          <a:bodyPr anchor="t" anchorCtr="0" bIns="91425" lIns="91425" rIns="91425" spcFirstLastPara="1" tIns="91425" wrap="square">
            <a:noAutofit/>
          </a:bodyPr>
          <a:lstStyle>
            <a:lvl1pPr indent="-342900" lvl="0" marL="457200">
              <a:spcBef>
                <a:spcPts val="0"/>
              </a:spcBef>
              <a:spcAft>
                <a:spcPts val="0"/>
              </a:spcAft>
              <a:buSzPts val="1800"/>
              <a:buChar char="●"/>
              <a:defRPr sz="1400"/>
            </a:lvl1pPr>
            <a:lvl2pPr indent="-317500" lvl="1" marL="914400">
              <a:spcBef>
                <a:spcPts val="1600"/>
              </a:spcBef>
              <a:spcAft>
                <a:spcPts val="0"/>
              </a:spcAft>
              <a:buSzPts val="1400"/>
              <a:buChar char="○"/>
            </a:lvl2pPr>
            <a:lvl3pPr indent="-317500" lvl="2" marL="1371600">
              <a:spcBef>
                <a:spcPts val="1600"/>
              </a:spcBef>
              <a:spcAft>
                <a:spcPts val="0"/>
              </a:spcAft>
              <a:buSzPts val="1400"/>
              <a:buChar char="■"/>
            </a:lvl3pPr>
            <a:lvl4pPr indent="-317500" lvl="3" marL="1828800">
              <a:spcBef>
                <a:spcPts val="1600"/>
              </a:spcBef>
              <a:spcAft>
                <a:spcPts val="0"/>
              </a:spcAft>
              <a:buSzPts val="1400"/>
              <a:buChar char="●"/>
            </a:lvl4pPr>
            <a:lvl5pPr indent="-317500" lvl="4" marL="2286000">
              <a:spcBef>
                <a:spcPts val="1600"/>
              </a:spcBef>
              <a:spcAft>
                <a:spcPts val="0"/>
              </a:spcAft>
              <a:buSzPts val="1400"/>
              <a:buChar char="○"/>
            </a:lvl5pPr>
            <a:lvl6pPr indent="-317500" lvl="5" marL="2743200">
              <a:spcBef>
                <a:spcPts val="1600"/>
              </a:spcBef>
              <a:spcAft>
                <a:spcPts val="0"/>
              </a:spcAft>
              <a:buSzPts val="1400"/>
              <a:buChar char="■"/>
            </a:lvl6pPr>
            <a:lvl7pPr indent="-317500" lvl="6" marL="3200400">
              <a:spcBef>
                <a:spcPts val="1600"/>
              </a:spcBef>
              <a:spcAft>
                <a:spcPts val="0"/>
              </a:spcAft>
              <a:buSzPts val="1400"/>
              <a:buChar char="●"/>
            </a:lvl7pPr>
            <a:lvl8pPr indent="-317500" lvl="7" marL="3657600">
              <a:spcBef>
                <a:spcPts val="1600"/>
              </a:spcBef>
              <a:spcAft>
                <a:spcPts val="0"/>
              </a:spcAft>
              <a:buSzPts val="1400"/>
              <a:buChar char="○"/>
            </a:lvl8pPr>
            <a:lvl9pPr indent="-317500" lvl="8" marL="4114800">
              <a:spcBef>
                <a:spcPts val="1600"/>
              </a:spcBef>
              <a:spcAft>
                <a:spcPts val="1600"/>
              </a:spcAft>
              <a:buSzPts val="1400"/>
              <a:buChar char="■"/>
            </a:lvl9pPr>
          </a:lstStyle>
          <a:p/>
        </p:txBody>
      </p:sp>
      <p:sp>
        <p:nvSpPr>
          <p:cNvPr id="1048907" name="Google Shape;689;p24"/>
          <p:cNvSpPr/>
          <p:nvPr/>
        </p:nvSpPr>
        <p:spPr>
          <a:xfrm flipH="1">
            <a:off x="2561888" y="157599"/>
            <a:ext cx="92101" cy="71689"/>
          </a:xfrm>
          <a:custGeom>
            <a:avLst/>
            <a:ahLst/>
            <a:rect l="l" t="t" r="r" b="b"/>
            <a:pathLst>
              <a:path w="2820" h="2195" extrusionOk="0">
                <a:moveTo>
                  <a:pt x="1410" y="0"/>
                </a:moveTo>
                <a:cubicBezTo>
                  <a:pt x="1" y="0"/>
                  <a:pt x="1" y="2195"/>
                  <a:pt x="1410" y="2195"/>
                </a:cubicBezTo>
                <a:cubicBezTo>
                  <a:pt x="2820" y="2195"/>
                  <a:pt x="2820" y="0"/>
                  <a:pt x="1410"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08" name="Google Shape;690;p24"/>
          <p:cNvSpPr/>
          <p:nvPr/>
        </p:nvSpPr>
        <p:spPr>
          <a:xfrm flipH="1">
            <a:off x="677653" y="2265814"/>
            <a:ext cx="71133" cy="90370"/>
          </a:xfrm>
          <a:custGeom>
            <a:avLst/>
            <a:ahLst/>
            <a:rect l="l" t="t" r="r" b="b"/>
            <a:pathLst>
              <a:path w="2178" h="2767" extrusionOk="0">
                <a:moveTo>
                  <a:pt x="1089" y="0"/>
                </a:moveTo>
                <a:cubicBezTo>
                  <a:pt x="482" y="18"/>
                  <a:pt x="0" y="500"/>
                  <a:pt x="0" y="1089"/>
                </a:cubicBezTo>
                <a:lnTo>
                  <a:pt x="0" y="1678"/>
                </a:lnTo>
                <a:cubicBezTo>
                  <a:pt x="0" y="2267"/>
                  <a:pt x="482" y="2766"/>
                  <a:pt x="1089" y="2766"/>
                </a:cubicBezTo>
                <a:cubicBezTo>
                  <a:pt x="1696" y="2766"/>
                  <a:pt x="2177" y="2267"/>
                  <a:pt x="2177" y="1678"/>
                </a:cubicBezTo>
                <a:lnTo>
                  <a:pt x="2177" y="1089"/>
                </a:lnTo>
                <a:cubicBezTo>
                  <a:pt x="2159" y="500"/>
                  <a:pt x="1678" y="18"/>
                  <a:pt x="108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09" name="Google Shape;691;p24"/>
          <p:cNvSpPr/>
          <p:nvPr/>
        </p:nvSpPr>
        <p:spPr>
          <a:xfrm flipH="1">
            <a:off x="818700" y="613780"/>
            <a:ext cx="69370" cy="53660"/>
          </a:xfrm>
          <a:custGeom>
            <a:avLst/>
            <a:ahLst/>
            <a:rect l="l" t="t" r="r" b="b"/>
            <a:pathLst>
              <a:path w="2124" h="1643" extrusionOk="0">
                <a:moveTo>
                  <a:pt x="1071" y="1"/>
                </a:moveTo>
                <a:cubicBezTo>
                  <a:pt x="18" y="1"/>
                  <a:pt x="1" y="1642"/>
                  <a:pt x="1071" y="1642"/>
                </a:cubicBezTo>
                <a:cubicBezTo>
                  <a:pt x="2124" y="1642"/>
                  <a:pt x="2124" y="1"/>
                  <a:pt x="1071"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10" name="Google Shape;692;p24"/>
          <p:cNvSpPr/>
          <p:nvPr/>
        </p:nvSpPr>
        <p:spPr>
          <a:xfrm flipH="1">
            <a:off x="3957451" y="4653176"/>
            <a:ext cx="68815" cy="53628"/>
          </a:xfrm>
          <a:custGeom>
            <a:avLst/>
            <a:ahLst/>
            <a:rect l="l" t="t" r="r" b="b"/>
            <a:pathLst>
              <a:path w="2107" h="1642" extrusionOk="0">
                <a:moveTo>
                  <a:pt x="1053" y="0"/>
                </a:moveTo>
                <a:cubicBezTo>
                  <a:pt x="1" y="0"/>
                  <a:pt x="1" y="1642"/>
                  <a:pt x="1053" y="1642"/>
                </a:cubicBezTo>
                <a:cubicBezTo>
                  <a:pt x="2106" y="1642"/>
                  <a:pt x="2106" y="0"/>
                  <a:pt x="1053"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
    <p:spTree>
      <p:nvGrpSpPr>
        <p:cNvPr id="190" name="Shape 859"/>
        <p:cNvGrpSpPr/>
        <p:nvPr/>
      </p:nvGrpSpPr>
      <p:grpSpPr>
        <a:xfrm>
          <a:off x="0" y="0"/>
          <a:ext cx="0" cy="0"/>
          <a:chOff x="0" y="0"/>
          <a:chExt cx="0" cy="0"/>
        </a:xfrm>
      </p:grpSpPr>
      <p:sp>
        <p:nvSpPr>
          <p:cNvPr id="1049404" name="Google Shape;860;p29"/>
          <p:cNvSpPr/>
          <p:nvPr/>
        </p:nvSpPr>
        <p:spPr>
          <a:xfrm rot="5401531">
            <a:off x="5699653" y="3489171"/>
            <a:ext cx="1313325" cy="2747033"/>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9ABFC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5" name="Google Shape;861;p29"/>
          <p:cNvSpPr/>
          <p:nvPr/>
        </p:nvSpPr>
        <p:spPr>
          <a:xfrm flipH="1">
            <a:off x="3690615" y="-1817398"/>
            <a:ext cx="12098701" cy="3415779"/>
          </a:xfrm>
          <a:custGeom>
            <a:avLst/>
            <a:ahLst/>
            <a:rect l="l" t="t" r="r" b="b"/>
            <a:pathLst>
              <a:path w="370444" h="104586" extrusionOk="0">
                <a:moveTo>
                  <a:pt x="366096" y="0"/>
                </a:moveTo>
                <a:lnTo>
                  <a:pt x="1053" y="12169"/>
                </a:lnTo>
                <a:lnTo>
                  <a:pt x="1053" y="12169"/>
                </a:lnTo>
                <a:lnTo>
                  <a:pt x="1" y="33544"/>
                </a:lnTo>
                <a:cubicBezTo>
                  <a:pt x="1" y="33544"/>
                  <a:pt x="19003" y="60397"/>
                  <a:pt x="68124" y="92282"/>
                </a:cubicBezTo>
                <a:cubicBezTo>
                  <a:pt x="82423" y="101569"/>
                  <a:pt x="94666" y="104586"/>
                  <a:pt x="105821" y="104586"/>
                </a:cubicBezTo>
                <a:cubicBezTo>
                  <a:pt x="126508" y="104586"/>
                  <a:pt x="143454" y="94212"/>
                  <a:pt x="162839" y="94212"/>
                </a:cubicBezTo>
                <a:cubicBezTo>
                  <a:pt x="168910" y="94212"/>
                  <a:pt x="175221" y="95230"/>
                  <a:pt x="181960" y="97903"/>
                </a:cubicBezTo>
                <a:cubicBezTo>
                  <a:pt x="186333" y="99637"/>
                  <a:pt x="190744" y="100400"/>
                  <a:pt x="195201" y="100400"/>
                </a:cubicBezTo>
                <a:cubicBezTo>
                  <a:pt x="227829" y="100400"/>
                  <a:pt x="262957" y="59510"/>
                  <a:pt x="304300" y="59510"/>
                </a:cubicBezTo>
                <a:cubicBezTo>
                  <a:pt x="308783" y="59510"/>
                  <a:pt x="313340" y="59991"/>
                  <a:pt x="317975" y="61058"/>
                </a:cubicBezTo>
                <a:cubicBezTo>
                  <a:pt x="322072" y="61998"/>
                  <a:pt x="325823" y="62433"/>
                  <a:pt x="329258" y="62433"/>
                </a:cubicBezTo>
                <a:cubicBezTo>
                  <a:pt x="370444" y="62433"/>
                  <a:pt x="366096" y="0"/>
                  <a:pt x="366096" y="0"/>
                </a:cubicBezTo>
                <a:close/>
              </a:path>
            </a:pathLst>
          </a:custGeom>
          <a:solidFill>
            <a:srgbClr val="FCE8E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6" name="Google Shape;862;p29"/>
          <p:cNvSpPr/>
          <p:nvPr/>
        </p:nvSpPr>
        <p:spPr>
          <a:xfrm flipH="1">
            <a:off x="-2445323" y="4180118"/>
            <a:ext cx="12062448" cy="3157536"/>
          </a:xfrm>
          <a:custGeom>
            <a:avLst/>
            <a:ahLst/>
            <a:rect l="l" t="t" r="r" b="b"/>
            <a:pathLst>
              <a:path w="369334" h="96679" extrusionOk="0">
                <a:moveTo>
                  <a:pt x="263831" y="0"/>
                </a:moveTo>
                <a:cubicBezTo>
                  <a:pt x="244577" y="0"/>
                  <a:pt x="228205" y="8705"/>
                  <a:pt x="210095" y="8705"/>
                </a:cubicBezTo>
                <a:cubicBezTo>
                  <a:pt x="203509" y="8705"/>
                  <a:pt x="196694" y="7554"/>
                  <a:pt x="189426" y="4415"/>
                </a:cubicBezTo>
                <a:cubicBezTo>
                  <a:pt x="184718" y="2378"/>
                  <a:pt x="179930" y="1495"/>
                  <a:pt x="175058" y="1495"/>
                </a:cubicBezTo>
                <a:cubicBezTo>
                  <a:pt x="143264" y="1495"/>
                  <a:pt x="107921" y="39109"/>
                  <a:pt x="67883" y="39109"/>
                </a:cubicBezTo>
                <a:cubicBezTo>
                  <a:pt x="62780" y="39109"/>
                  <a:pt x="57600" y="38498"/>
                  <a:pt x="52341" y="37120"/>
                </a:cubicBezTo>
                <a:cubicBezTo>
                  <a:pt x="47790" y="35927"/>
                  <a:pt x="43651" y="35382"/>
                  <a:pt x="39889" y="35382"/>
                </a:cubicBezTo>
                <a:cubicBezTo>
                  <a:pt x="1" y="35382"/>
                  <a:pt x="2400" y="96679"/>
                  <a:pt x="2400" y="96679"/>
                </a:cubicBezTo>
                <a:lnTo>
                  <a:pt x="367639" y="95572"/>
                </a:lnTo>
                <a:lnTo>
                  <a:pt x="369334" y="74233"/>
                </a:lnTo>
                <a:cubicBezTo>
                  <a:pt x="369334" y="74233"/>
                  <a:pt x="351152" y="46826"/>
                  <a:pt x="303031" y="13461"/>
                </a:cubicBezTo>
                <a:cubicBezTo>
                  <a:pt x="288221" y="3196"/>
                  <a:pt x="275497" y="0"/>
                  <a:pt x="263831" y="0"/>
                </a:cubicBezTo>
                <a:close/>
              </a:path>
            </a:pathLst>
          </a:custGeom>
          <a:solidFill>
            <a:srgbClr val="FFF6A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91" name="Google Shape;863;p29"/>
          <p:cNvGrpSpPr/>
          <p:nvPr/>
        </p:nvGrpSpPr>
        <p:grpSpPr>
          <a:xfrm>
            <a:off x="8658288" y="1107438"/>
            <a:ext cx="485720" cy="659830"/>
            <a:chOff x="8727188" y="1507488"/>
            <a:chExt cx="485720" cy="659830"/>
          </a:xfrm>
        </p:grpSpPr>
        <p:sp>
          <p:nvSpPr>
            <p:cNvPr id="1049407" name="Google Shape;864;p29"/>
            <p:cNvSpPr/>
            <p:nvPr/>
          </p:nvSpPr>
          <p:spPr>
            <a:xfrm>
              <a:off x="8920437" y="1681925"/>
              <a:ext cx="122606" cy="134918"/>
            </a:xfrm>
            <a:custGeom>
              <a:avLst/>
              <a:ahLst/>
              <a:rect l="l" t="t" r="r" b="b"/>
              <a:pathLst>
                <a:path w="3754" h="4131" extrusionOk="0">
                  <a:moveTo>
                    <a:pt x="2977" y="1"/>
                  </a:moveTo>
                  <a:cubicBezTo>
                    <a:pt x="2810" y="1"/>
                    <a:pt x="2641" y="69"/>
                    <a:pt x="2519" y="233"/>
                  </a:cubicBezTo>
                  <a:lnTo>
                    <a:pt x="289" y="3338"/>
                  </a:lnTo>
                  <a:cubicBezTo>
                    <a:pt x="1" y="3739"/>
                    <a:pt x="382" y="4131"/>
                    <a:pt x="776" y="4131"/>
                  </a:cubicBezTo>
                  <a:cubicBezTo>
                    <a:pt x="943" y="4131"/>
                    <a:pt x="1113" y="4061"/>
                    <a:pt x="1235" y="3891"/>
                  </a:cubicBezTo>
                  <a:lnTo>
                    <a:pt x="3465" y="786"/>
                  </a:lnTo>
                  <a:cubicBezTo>
                    <a:pt x="3754" y="385"/>
                    <a:pt x="3371" y="1"/>
                    <a:pt x="2977"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8" name="Google Shape;865;p29"/>
            <p:cNvSpPr/>
            <p:nvPr/>
          </p:nvSpPr>
          <p:spPr>
            <a:xfrm>
              <a:off x="8961262" y="1799436"/>
              <a:ext cx="116302" cy="142463"/>
            </a:xfrm>
            <a:custGeom>
              <a:avLst/>
              <a:ahLst/>
              <a:rect l="l" t="t" r="r" b="b"/>
              <a:pathLst>
                <a:path w="3561" h="4362" extrusionOk="0">
                  <a:moveTo>
                    <a:pt x="2824" y="1"/>
                  </a:moveTo>
                  <a:cubicBezTo>
                    <a:pt x="2661" y="1"/>
                    <a:pt x="2499" y="81"/>
                    <a:pt x="2393" y="275"/>
                  </a:cubicBezTo>
                  <a:cubicBezTo>
                    <a:pt x="1840" y="1399"/>
                    <a:pt x="1144" y="2434"/>
                    <a:pt x="342" y="3397"/>
                  </a:cubicBezTo>
                  <a:cubicBezTo>
                    <a:pt x="1" y="3806"/>
                    <a:pt x="368" y="4361"/>
                    <a:pt x="760" y="4361"/>
                  </a:cubicBezTo>
                  <a:cubicBezTo>
                    <a:pt x="881" y="4361"/>
                    <a:pt x="1004" y="4309"/>
                    <a:pt x="1109" y="4182"/>
                  </a:cubicBezTo>
                  <a:cubicBezTo>
                    <a:pt x="1983" y="3148"/>
                    <a:pt x="2732" y="2023"/>
                    <a:pt x="3339" y="828"/>
                  </a:cubicBezTo>
                  <a:cubicBezTo>
                    <a:pt x="3561" y="397"/>
                    <a:pt x="3188" y="1"/>
                    <a:pt x="2824"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9" name="Google Shape;866;p29"/>
            <p:cNvSpPr/>
            <p:nvPr/>
          </p:nvSpPr>
          <p:spPr>
            <a:xfrm>
              <a:off x="8727188" y="1865213"/>
              <a:ext cx="165652" cy="160687"/>
            </a:xfrm>
            <a:custGeom>
              <a:avLst/>
              <a:ahLst/>
              <a:rect l="l" t="t" r="r" b="b"/>
              <a:pathLst>
                <a:path w="5072" h="4920" extrusionOk="0">
                  <a:moveTo>
                    <a:pt x="3819" y="0"/>
                  </a:moveTo>
                  <a:cubicBezTo>
                    <a:pt x="3638" y="0"/>
                    <a:pt x="3451" y="61"/>
                    <a:pt x="3280" y="206"/>
                  </a:cubicBezTo>
                  <a:cubicBezTo>
                    <a:pt x="2120" y="1205"/>
                    <a:pt x="1139" y="2383"/>
                    <a:pt x="371" y="3703"/>
                  </a:cubicBezTo>
                  <a:cubicBezTo>
                    <a:pt x="1" y="4333"/>
                    <a:pt x="571" y="4920"/>
                    <a:pt x="1128" y="4920"/>
                  </a:cubicBezTo>
                  <a:cubicBezTo>
                    <a:pt x="1376" y="4920"/>
                    <a:pt x="1622" y="4804"/>
                    <a:pt x="1781" y="4524"/>
                  </a:cubicBezTo>
                  <a:cubicBezTo>
                    <a:pt x="2477" y="3328"/>
                    <a:pt x="3369" y="2258"/>
                    <a:pt x="4440" y="1366"/>
                  </a:cubicBezTo>
                  <a:cubicBezTo>
                    <a:pt x="5071" y="832"/>
                    <a:pt x="4488" y="0"/>
                    <a:pt x="3819"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0" name="Google Shape;867;p29"/>
            <p:cNvSpPr/>
            <p:nvPr/>
          </p:nvSpPr>
          <p:spPr>
            <a:xfrm>
              <a:off x="8805735" y="1690776"/>
              <a:ext cx="104937" cy="110554"/>
            </a:xfrm>
            <a:custGeom>
              <a:avLst/>
              <a:ahLst/>
              <a:rect l="l" t="t" r="r" b="b"/>
              <a:pathLst>
                <a:path w="3213" h="3385" extrusionOk="0">
                  <a:moveTo>
                    <a:pt x="2253" y="0"/>
                  </a:moveTo>
                  <a:cubicBezTo>
                    <a:pt x="1976" y="0"/>
                    <a:pt x="1708" y="139"/>
                    <a:pt x="1553" y="390"/>
                  </a:cubicBezTo>
                  <a:lnTo>
                    <a:pt x="250" y="2157"/>
                  </a:lnTo>
                  <a:cubicBezTo>
                    <a:pt x="1" y="2513"/>
                    <a:pt x="197" y="3084"/>
                    <a:pt x="554" y="3281"/>
                  </a:cubicBezTo>
                  <a:cubicBezTo>
                    <a:pt x="682" y="3351"/>
                    <a:pt x="820" y="3385"/>
                    <a:pt x="956" y="3385"/>
                  </a:cubicBezTo>
                  <a:cubicBezTo>
                    <a:pt x="1235" y="3385"/>
                    <a:pt x="1504" y="3242"/>
                    <a:pt x="1660" y="2977"/>
                  </a:cubicBezTo>
                  <a:cubicBezTo>
                    <a:pt x="2088" y="2389"/>
                    <a:pt x="2516" y="1800"/>
                    <a:pt x="2945" y="1211"/>
                  </a:cubicBezTo>
                  <a:cubicBezTo>
                    <a:pt x="3212" y="872"/>
                    <a:pt x="3016" y="301"/>
                    <a:pt x="2659" y="105"/>
                  </a:cubicBezTo>
                  <a:cubicBezTo>
                    <a:pt x="2529" y="34"/>
                    <a:pt x="2390" y="0"/>
                    <a:pt x="2253"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1" name="Google Shape;868;p29"/>
            <p:cNvSpPr/>
            <p:nvPr/>
          </p:nvSpPr>
          <p:spPr>
            <a:xfrm>
              <a:off x="9063064" y="1520454"/>
              <a:ext cx="149844" cy="157519"/>
            </a:xfrm>
            <a:custGeom>
              <a:avLst/>
              <a:ahLst/>
              <a:rect l="l" t="t" r="r" b="b"/>
              <a:pathLst>
                <a:path w="4588" h="4823" extrusionOk="0">
                  <a:moveTo>
                    <a:pt x="3511" y="1"/>
                  </a:moveTo>
                  <a:cubicBezTo>
                    <a:pt x="3373" y="1"/>
                    <a:pt x="3225" y="50"/>
                    <a:pt x="3077" y="163"/>
                  </a:cubicBezTo>
                  <a:cubicBezTo>
                    <a:pt x="1864" y="1038"/>
                    <a:pt x="918" y="2215"/>
                    <a:pt x="293" y="3571"/>
                  </a:cubicBezTo>
                  <a:cubicBezTo>
                    <a:pt x="1" y="4230"/>
                    <a:pt x="568" y="4823"/>
                    <a:pt x="1092" y="4823"/>
                  </a:cubicBezTo>
                  <a:cubicBezTo>
                    <a:pt x="1335" y="4823"/>
                    <a:pt x="1568" y="4696"/>
                    <a:pt x="1703" y="4392"/>
                  </a:cubicBezTo>
                  <a:cubicBezTo>
                    <a:pt x="2185" y="3286"/>
                    <a:pt x="2934" y="2322"/>
                    <a:pt x="3898" y="1573"/>
                  </a:cubicBezTo>
                  <a:cubicBezTo>
                    <a:pt x="4588" y="1059"/>
                    <a:pt x="4154" y="1"/>
                    <a:pt x="3511"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2" name="Google Shape;869;p29"/>
            <p:cNvSpPr/>
            <p:nvPr/>
          </p:nvSpPr>
          <p:spPr>
            <a:xfrm>
              <a:off x="8835293" y="2022373"/>
              <a:ext cx="140046" cy="144945"/>
            </a:xfrm>
            <a:custGeom>
              <a:avLst/>
              <a:ahLst/>
              <a:rect l="l" t="t" r="r" b="b"/>
              <a:pathLst>
                <a:path w="4288" h="4438" extrusionOk="0">
                  <a:moveTo>
                    <a:pt x="3393" y="1"/>
                  </a:moveTo>
                  <a:cubicBezTo>
                    <a:pt x="3179" y="1"/>
                    <a:pt x="2960" y="87"/>
                    <a:pt x="2771" y="229"/>
                  </a:cubicBezTo>
                  <a:cubicBezTo>
                    <a:pt x="1772" y="1050"/>
                    <a:pt x="933" y="2049"/>
                    <a:pt x="344" y="3209"/>
                  </a:cubicBezTo>
                  <a:cubicBezTo>
                    <a:pt x="0" y="3848"/>
                    <a:pt x="563" y="4437"/>
                    <a:pt x="1110" y="4437"/>
                  </a:cubicBezTo>
                  <a:cubicBezTo>
                    <a:pt x="1356" y="4437"/>
                    <a:pt x="1599" y="4318"/>
                    <a:pt x="1754" y="4030"/>
                  </a:cubicBezTo>
                  <a:cubicBezTo>
                    <a:pt x="2289" y="3013"/>
                    <a:pt x="3039" y="2120"/>
                    <a:pt x="3931" y="1389"/>
                  </a:cubicBezTo>
                  <a:cubicBezTo>
                    <a:pt x="4288" y="1121"/>
                    <a:pt x="4216" y="532"/>
                    <a:pt x="3931" y="229"/>
                  </a:cubicBezTo>
                  <a:cubicBezTo>
                    <a:pt x="3771" y="69"/>
                    <a:pt x="3584" y="1"/>
                    <a:pt x="3393"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3" name="Google Shape;870;p29"/>
            <p:cNvSpPr/>
            <p:nvPr/>
          </p:nvSpPr>
          <p:spPr>
            <a:xfrm>
              <a:off x="9042423" y="1890590"/>
              <a:ext cx="139066" cy="143541"/>
            </a:xfrm>
            <a:custGeom>
              <a:avLst/>
              <a:ahLst/>
              <a:rect l="l" t="t" r="r" b="b"/>
              <a:pathLst>
                <a:path w="4258" h="4395" extrusionOk="0">
                  <a:moveTo>
                    <a:pt x="3102" y="1"/>
                  </a:moveTo>
                  <a:cubicBezTo>
                    <a:pt x="2848" y="1"/>
                    <a:pt x="2590" y="110"/>
                    <a:pt x="2406" y="374"/>
                  </a:cubicBezTo>
                  <a:lnTo>
                    <a:pt x="426" y="3211"/>
                  </a:lnTo>
                  <a:cubicBezTo>
                    <a:pt x="1" y="3812"/>
                    <a:pt x="575" y="4394"/>
                    <a:pt x="1159" y="4394"/>
                  </a:cubicBezTo>
                  <a:cubicBezTo>
                    <a:pt x="1408" y="4394"/>
                    <a:pt x="1659" y="4288"/>
                    <a:pt x="1835" y="4032"/>
                  </a:cubicBezTo>
                  <a:lnTo>
                    <a:pt x="3834" y="1195"/>
                  </a:lnTo>
                  <a:cubicBezTo>
                    <a:pt x="4257" y="585"/>
                    <a:pt x="3690" y="1"/>
                    <a:pt x="3102"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4" name="Google Shape;871;p29"/>
            <p:cNvSpPr/>
            <p:nvPr/>
          </p:nvSpPr>
          <p:spPr>
            <a:xfrm>
              <a:off x="8923899" y="1507488"/>
              <a:ext cx="123487" cy="134037"/>
            </a:xfrm>
            <a:custGeom>
              <a:avLst/>
              <a:ahLst/>
              <a:rect l="l" t="t" r="r" b="b"/>
              <a:pathLst>
                <a:path w="3781" h="4104" extrusionOk="0">
                  <a:moveTo>
                    <a:pt x="2637" y="1"/>
                  </a:moveTo>
                  <a:cubicBezTo>
                    <a:pt x="2388" y="1"/>
                    <a:pt x="2140" y="112"/>
                    <a:pt x="1967" y="382"/>
                  </a:cubicBezTo>
                  <a:lnTo>
                    <a:pt x="397" y="2898"/>
                  </a:lnTo>
                  <a:cubicBezTo>
                    <a:pt x="0" y="3518"/>
                    <a:pt x="560" y="4103"/>
                    <a:pt x="1130" y="4103"/>
                  </a:cubicBezTo>
                  <a:cubicBezTo>
                    <a:pt x="1380" y="4103"/>
                    <a:pt x="1633" y="3990"/>
                    <a:pt x="1807" y="3718"/>
                  </a:cubicBezTo>
                  <a:lnTo>
                    <a:pt x="3395" y="1220"/>
                  </a:lnTo>
                  <a:cubicBezTo>
                    <a:pt x="3781" y="598"/>
                    <a:pt x="3210" y="1"/>
                    <a:pt x="2637"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5" name="Google Shape;872;p29"/>
            <p:cNvSpPr/>
            <p:nvPr/>
          </p:nvSpPr>
          <p:spPr>
            <a:xfrm>
              <a:off x="8742800" y="1582018"/>
              <a:ext cx="122998" cy="129399"/>
            </a:xfrm>
            <a:custGeom>
              <a:avLst/>
              <a:ahLst/>
              <a:rect l="l" t="t" r="r" b="b"/>
              <a:pathLst>
                <a:path w="3766" h="3962" extrusionOk="0">
                  <a:moveTo>
                    <a:pt x="2882" y="0"/>
                  </a:moveTo>
                  <a:cubicBezTo>
                    <a:pt x="2672" y="0"/>
                    <a:pt x="2463" y="80"/>
                    <a:pt x="2302" y="241"/>
                  </a:cubicBezTo>
                  <a:lnTo>
                    <a:pt x="304" y="2560"/>
                  </a:lnTo>
                  <a:cubicBezTo>
                    <a:pt x="1" y="2882"/>
                    <a:pt x="1" y="3399"/>
                    <a:pt x="304" y="3720"/>
                  </a:cubicBezTo>
                  <a:cubicBezTo>
                    <a:pt x="464" y="3881"/>
                    <a:pt x="674" y="3961"/>
                    <a:pt x="884" y="3961"/>
                  </a:cubicBezTo>
                  <a:cubicBezTo>
                    <a:pt x="1093" y="3961"/>
                    <a:pt x="1303" y="3881"/>
                    <a:pt x="1464" y="3720"/>
                  </a:cubicBezTo>
                  <a:lnTo>
                    <a:pt x="3462" y="1383"/>
                  </a:lnTo>
                  <a:cubicBezTo>
                    <a:pt x="3765" y="1062"/>
                    <a:pt x="3765" y="562"/>
                    <a:pt x="3462" y="241"/>
                  </a:cubicBezTo>
                  <a:cubicBezTo>
                    <a:pt x="3301" y="80"/>
                    <a:pt x="3092" y="0"/>
                    <a:pt x="2882"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92" name="Google Shape;873;p29"/>
          <p:cNvGrpSpPr/>
          <p:nvPr/>
        </p:nvGrpSpPr>
        <p:grpSpPr>
          <a:xfrm>
            <a:off x="158840" y="915936"/>
            <a:ext cx="664892" cy="682431"/>
            <a:chOff x="4007590" y="88411"/>
            <a:chExt cx="664892" cy="682431"/>
          </a:xfrm>
        </p:grpSpPr>
        <p:sp>
          <p:nvSpPr>
            <p:cNvPr id="1049416" name="Google Shape;874;p29"/>
            <p:cNvSpPr/>
            <p:nvPr/>
          </p:nvSpPr>
          <p:spPr>
            <a:xfrm>
              <a:off x="4200839" y="262685"/>
              <a:ext cx="122573" cy="134625"/>
            </a:xfrm>
            <a:custGeom>
              <a:avLst/>
              <a:ahLst/>
              <a:rect l="l" t="t" r="r" b="b"/>
              <a:pathLst>
                <a:path w="3753" h="4122" extrusionOk="0">
                  <a:moveTo>
                    <a:pt x="2979" y="0"/>
                  </a:moveTo>
                  <a:cubicBezTo>
                    <a:pt x="2811" y="0"/>
                    <a:pt x="2641" y="71"/>
                    <a:pt x="2519" y="241"/>
                  </a:cubicBezTo>
                  <a:lnTo>
                    <a:pt x="288" y="3328"/>
                  </a:lnTo>
                  <a:cubicBezTo>
                    <a:pt x="0" y="3729"/>
                    <a:pt x="381" y="4121"/>
                    <a:pt x="775" y="4121"/>
                  </a:cubicBezTo>
                  <a:cubicBezTo>
                    <a:pt x="942" y="4121"/>
                    <a:pt x="1112" y="4051"/>
                    <a:pt x="1234" y="3881"/>
                  </a:cubicBezTo>
                  <a:lnTo>
                    <a:pt x="3464" y="776"/>
                  </a:lnTo>
                  <a:cubicBezTo>
                    <a:pt x="3752" y="388"/>
                    <a:pt x="3373" y="0"/>
                    <a:pt x="297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7" name="Google Shape;875;p29"/>
            <p:cNvSpPr/>
            <p:nvPr/>
          </p:nvSpPr>
          <p:spPr>
            <a:xfrm>
              <a:off x="4549942" y="350703"/>
              <a:ext cx="122540" cy="134723"/>
            </a:xfrm>
            <a:custGeom>
              <a:avLst/>
              <a:ahLst/>
              <a:rect l="l" t="t" r="r" b="b"/>
              <a:pathLst>
                <a:path w="3752" h="4125" extrusionOk="0">
                  <a:moveTo>
                    <a:pt x="2976" y="0"/>
                  </a:moveTo>
                  <a:cubicBezTo>
                    <a:pt x="2809" y="0"/>
                    <a:pt x="2640" y="71"/>
                    <a:pt x="2517" y="240"/>
                  </a:cubicBezTo>
                  <a:lnTo>
                    <a:pt x="287" y="3345"/>
                  </a:lnTo>
                  <a:cubicBezTo>
                    <a:pt x="1" y="3743"/>
                    <a:pt x="375" y="4124"/>
                    <a:pt x="766" y="4124"/>
                  </a:cubicBezTo>
                  <a:cubicBezTo>
                    <a:pt x="936" y="4124"/>
                    <a:pt x="1109" y="4053"/>
                    <a:pt x="1233" y="3880"/>
                  </a:cubicBezTo>
                  <a:lnTo>
                    <a:pt x="3463" y="794"/>
                  </a:lnTo>
                  <a:cubicBezTo>
                    <a:pt x="3751" y="392"/>
                    <a:pt x="3371" y="0"/>
                    <a:pt x="2976"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8" name="Google Shape;876;p29"/>
            <p:cNvSpPr/>
            <p:nvPr/>
          </p:nvSpPr>
          <p:spPr>
            <a:xfrm>
              <a:off x="4241696" y="379999"/>
              <a:ext cx="116857" cy="142430"/>
            </a:xfrm>
            <a:custGeom>
              <a:avLst/>
              <a:ahLst/>
              <a:rect l="l" t="t" r="r" b="b"/>
              <a:pathLst>
                <a:path w="3578" h="4361" extrusionOk="0">
                  <a:moveTo>
                    <a:pt x="2827" y="1"/>
                  </a:moveTo>
                  <a:cubicBezTo>
                    <a:pt x="2666" y="1"/>
                    <a:pt x="2508" y="80"/>
                    <a:pt x="2410" y="271"/>
                  </a:cubicBezTo>
                  <a:cubicBezTo>
                    <a:pt x="1839" y="1395"/>
                    <a:pt x="1143" y="2430"/>
                    <a:pt x="340" y="3394"/>
                  </a:cubicBezTo>
                  <a:cubicBezTo>
                    <a:pt x="0" y="3815"/>
                    <a:pt x="364" y="4360"/>
                    <a:pt x="762" y="4360"/>
                  </a:cubicBezTo>
                  <a:cubicBezTo>
                    <a:pt x="886" y="4360"/>
                    <a:pt x="1014" y="4307"/>
                    <a:pt x="1125" y="4179"/>
                  </a:cubicBezTo>
                  <a:cubicBezTo>
                    <a:pt x="1981" y="3144"/>
                    <a:pt x="2731" y="2020"/>
                    <a:pt x="3355" y="824"/>
                  </a:cubicBezTo>
                  <a:cubicBezTo>
                    <a:pt x="3578" y="404"/>
                    <a:pt x="3192" y="1"/>
                    <a:pt x="2827"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9" name="Google Shape;877;p29"/>
            <p:cNvSpPr/>
            <p:nvPr/>
          </p:nvSpPr>
          <p:spPr>
            <a:xfrm>
              <a:off x="4007590" y="445875"/>
              <a:ext cx="165684" cy="160753"/>
            </a:xfrm>
            <a:custGeom>
              <a:avLst/>
              <a:ahLst/>
              <a:rect l="l" t="t" r="r" b="b"/>
              <a:pathLst>
                <a:path w="5073" h="4922" extrusionOk="0">
                  <a:moveTo>
                    <a:pt x="3814" y="1"/>
                  </a:moveTo>
                  <a:cubicBezTo>
                    <a:pt x="3634" y="1"/>
                    <a:pt x="3449" y="60"/>
                    <a:pt x="3279" y="199"/>
                  </a:cubicBezTo>
                  <a:cubicBezTo>
                    <a:pt x="2119" y="1198"/>
                    <a:pt x="1138" y="2376"/>
                    <a:pt x="371" y="3696"/>
                  </a:cubicBezTo>
                  <a:cubicBezTo>
                    <a:pt x="1" y="4326"/>
                    <a:pt x="570" y="4921"/>
                    <a:pt x="1127" y="4921"/>
                  </a:cubicBezTo>
                  <a:cubicBezTo>
                    <a:pt x="1375" y="4921"/>
                    <a:pt x="1621" y="4803"/>
                    <a:pt x="1780" y="4517"/>
                  </a:cubicBezTo>
                  <a:cubicBezTo>
                    <a:pt x="2476" y="3322"/>
                    <a:pt x="3386" y="2251"/>
                    <a:pt x="4439" y="1359"/>
                  </a:cubicBezTo>
                  <a:cubicBezTo>
                    <a:pt x="5072" y="824"/>
                    <a:pt x="4484" y="1"/>
                    <a:pt x="381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0" name="Google Shape;878;p29"/>
            <p:cNvSpPr/>
            <p:nvPr/>
          </p:nvSpPr>
          <p:spPr>
            <a:xfrm>
              <a:off x="4086104" y="271209"/>
              <a:ext cx="105524" cy="110587"/>
            </a:xfrm>
            <a:custGeom>
              <a:avLst/>
              <a:ahLst/>
              <a:rect l="l" t="t" r="r" b="b"/>
              <a:pathLst>
                <a:path w="3231" h="3386" extrusionOk="0">
                  <a:moveTo>
                    <a:pt x="2254" y="1"/>
                  </a:moveTo>
                  <a:cubicBezTo>
                    <a:pt x="1976" y="1"/>
                    <a:pt x="1709" y="140"/>
                    <a:pt x="1553" y="391"/>
                  </a:cubicBezTo>
                  <a:lnTo>
                    <a:pt x="251" y="2175"/>
                  </a:lnTo>
                  <a:cubicBezTo>
                    <a:pt x="1" y="2532"/>
                    <a:pt x="197" y="3085"/>
                    <a:pt x="554" y="3281"/>
                  </a:cubicBezTo>
                  <a:cubicBezTo>
                    <a:pt x="684" y="3352"/>
                    <a:pt x="823" y="3386"/>
                    <a:pt x="960" y="3386"/>
                  </a:cubicBezTo>
                  <a:cubicBezTo>
                    <a:pt x="1237" y="3386"/>
                    <a:pt x="1505" y="3247"/>
                    <a:pt x="1660" y="2996"/>
                  </a:cubicBezTo>
                  <a:lnTo>
                    <a:pt x="2963" y="1211"/>
                  </a:lnTo>
                  <a:cubicBezTo>
                    <a:pt x="3230" y="872"/>
                    <a:pt x="3016" y="319"/>
                    <a:pt x="2659" y="105"/>
                  </a:cubicBezTo>
                  <a:cubicBezTo>
                    <a:pt x="2530" y="34"/>
                    <a:pt x="2391" y="1"/>
                    <a:pt x="225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1" name="Google Shape;879;p29"/>
            <p:cNvSpPr/>
            <p:nvPr/>
          </p:nvSpPr>
          <p:spPr>
            <a:xfrm>
              <a:off x="4343432" y="100920"/>
              <a:ext cx="149877" cy="157487"/>
            </a:xfrm>
            <a:custGeom>
              <a:avLst/>
              <a:ahLst/>
              <a:rect l="l" t="t" r="r" b="b"/>
              <a:pathLst>
                <a:path w="4589" h="4822" extrusionOk="0">
                  <a:moveTo>
                    <a:pt x="3512" y="0"/>
                  </a:moveTo>
                  <a:cubicBezTo>
                    <a:pt x="3373" y="0"/>
                    <a:pt x="3226" y="49"/>
                    <a:pt x="3077" y="163"/>
                  </a:cubicBezTo>
                  <a:cubicBezTo>
                    <a:pt x="1864" y="1037"/>
                    <a:pt x="918" y="2214"/>
                    <a:pt x="294" y="3571"/>
                  </a:cubicBezTo>
                  <a:cubicBezTo>
                    <a:pt x="1" y="4230"/>
                    <a:pt x="568" y="4822"/>
                    <a:pt x="1093" y="4822"/>
                  </a:cubicBezTo>
                  <a:cubicBezTo>
                    <a:pt x="1335" y="4822"/>
                    <a:pt x="1568" y="4696"/>
                    <a:pt x="1703" y="4391"/>
                  </a:cubicBezTo>
                  <a:cubicBezTo>
                    <a:pt x="2185" y="3285"/>
                    <a:pt x="2935" y="2322"/>
                    <a:pt x="3898" y="1572"/>
                  </a:cubicBezTo>
                  <a:cubicBezTo>
                    <a:pt x="4588" y="1058"/>
                    <a:pt x="4154" y="0"/>
                    <a:pt x="3512"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2" name="Google Shape;880;p29"/>
            <p:cNvSpPr/>
            <p:nvPr/>
          </p:nvSpPr>
          <p:spPr>
            <a:xfrm>
              <a:off x="4115662" y="602969"/>
              <a:ext cx="140079" cy="144782"/>
            </a:xfrm>
            <a:custGeom>
              <a:avLst/>
              <a:ahLst/>
              <a:rect l="l" t="t" r="r" b="b"/>
              <a:pathLst>
                <a:path w="4289" h="4433" extrusionOk="0">
                  <a:moveTo>
                    <a:pt x="3392" y="1"/>
                  </a:moveTo>
                  <a:cubicBezTo>
                    <a:pt x="3178" y="1"/>
                    <a:pt x="2960" y="92"/>
                    <a:pt x="2771" y="242"/>
                  </a:cubicBezTo>
                  <a:cubicBezTo>
                    <a:pt x="1772" y="1045"/>
                    <a:pt x="934" y="2044"/>
                    <a:pt x="345" y="3204"/>
                  </a:cubicBezTo>
                  <a:cubicBezTo>
                    <a:pt x="0" y="3844"/>
                    <a:pt x="572" y="4433"/>
                    <a:pt x="1118" y="4433"/>
                  </a:cubicBezTo>
                  <a:cubicBezTo>
                    <a:pt x="1364" y="4433"/>
                    <a:pt x="1605" y="4313"/>
                    <a:pt x="1754" y="4025"/>
                  </a:cubicBezTo>
                  <a:cubicBezTo>
                    <a:pt x="2290" y="3008"/>
                    <a:pt x="3039" y="2098"/>
                    <a:pt x="3931" y="1384"/>
                  </a:cubicBezTo>
                  <a:cubicBezTo>
                    <a:pt x="4288" y="1117"/>
                    <a:pt x="4217" y="528"/>
                    <a:pt x="3931" y="242"/>
                  </a:cubicBezTo>
                  <a:cubicBezTo>
                    <a:pt x="3771" y="74"/>
                    <a:pt x="3583" y="1"/>
                    <a:pt x="339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3" name="Google Shape;881;p29"/>
            <p:cNvSpPr/>
            <p:nvPr/>
          </p:nvSpPr>
          <p:spPr>
            <a:xfrm>
              <a:off x="4323379" y="471415"/>
              <a:ext cx="138936" cy="143149"/>
            </a:xfrm>
            <a:custGeom>
              <a:avLst/>
              <a:ahLst/>
              <a:rect l="l" t="t" r="r" b="b"/>
              <a:pathLst>
                <a:path w="4254" h="4383" extrusionOk="0">
                  <a:moveTo>
                    <a:pt x="3087" y="0"/>
                  </a:moveTo>
                  <a:cubicBezTo>
                    <a:pt x="2835" y="0"/>
                    <a:pt x="2583" y="107"/>
                    <a:pt x="2407" y="363"/>
                  </a:cubicBezTo>
                  <a:lnTo>
                    <a:pt x="426" y="3200"/>
                  </a:lnTo>
                  <a:cubicBezTo>
                    <a:pt x="1" y="3800"/>
                    <a:pt x="566" y="4383"/>
                    <a:pt x="1151" y="4383"/>
                  </a:cubicBezTo>
                  <a:cubicBezTo>
                    <a:pt x="1401" y="4383"/>
                    <a:pt x="1654" y="4277"/>
                    <a:pt x="1836" y="4020"/>
                  </a:cubicBezTo>
                  <a:lnTo>
                    <a:pt x="3816" y="1184"/>
                  </a:lnTo>
                  <a:cubicBezTo>
                    <a:pt x="4254" y="583"/>
                    <a:pt x="3675" y="0"/>
                    <a:pt x="3087"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4" name="Google Shape;882;p29"/>
            <p:cNvSpPr/>
            <p:nvPr/>
          </p:nvSpPr>
          <p:spPr>
            <a:xfrm>
              <a:off x="4409699" y="627595"/>
              <a:ext cx="139034" cy="143247"/>
            </a:xfrm>
            <a:custGeom>
              <a:avLst/>
              <a:ahLst/>
              <a:rect l="l" t="t" r="r" b="b"/>
              <a:pathLst>
                <a:path w="4257" h="4386" extrusionOk="0">
                  <a:moveTo>
                    <a:pt x="3107" y="0"/>
                  </a:moveTo>
                  <a:cubicBezTo>
                    <a:pt x="2857" y="0"/>
                    <a:pt x="2604" y="106"/>
                    <a:pt x="2422" y="363"/>
                  </a:cubicBezTo>
                  <a:lnTo>
                    <a:pt x="424" y="3200"/>
                  </a:lnTo>
                  <a:cubicBezTo>
                    <a:pt x="0" y="3810"/>
                    <a:pt x="569" y="4386"/>
                    <a:pt x="1157" y="4386"/>
                  </a:cubicBezTo>
                  <a:cubicBezTo>
                    <a:pt x="1411" y="4386"/>
                    <a:pt x="1668" y="4279"/>
                    <a:pt x="1851" y="4020"/>
                  </a:cubicBezTo>
                  <a:lnTo>
                    <a:pt x="3832" y="1183"/>
                  </a:lnTo>
                  <a:cubicBezTo>
                    <a:pt x="4257" y="583"/>
                    <a:pt x="3692" y="0"/>
                    <a:pt x="3107"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5" name="Google Shape;883;p29"/>
            <p:cNvSpPr/>
            <p:nvPr/>
          </p:nvSpPr>
          <p:spPr>
            <a:xfrm>
              <a:off x="4472570" y="191127"/>
              <a:ext cx="139099" cy="143149"/>
            </a:xfrm>
            <a:custGeom>
              <a:avLst/>
              <a:ahLst/>
              <a:rect l="l" t="t" r="r" b="b"/>
              <a:pathLst>
                <a:path w="4259" h="4383" extrusionOk="0">
                  <a:moveTo>
                    <a:pt x="3095" y="0"/>
                  </a:moveTo>
                  <a:cubicBezTo>
                    <a:pt x="2843" y="0"/>
                    <a:pt x="2588" y="106"/>
                    <a:pt x="2406" y="362"/>
                  </a:cubicBezTo>
                  <a:lnTo>
                    <a:pt x="426" y="3199"/>
                  </a:lnTo>
                  <a:cubicBezTo>
                    <a:pt x="1" y="3800"/>
                    <a:pt x="566" y="4382"/>
                    <a:pt x="1151" y="4382"/>
                  </a:cubicBezTo>
                  <a:cubicBezTo>
                    <a:pt x="1401" y="4382"/>
                    <a:pt x="1654" y="4276"/>
                    <a:pt x="1835" y="4020"/>
                  </a:cubicBezTo>
                  <a:lnTo>
                    <a:pt x="3834" y="1183"/>
                  </a:lnTo>
                  <a:cubicBezTo>
                    <a:pt x="4259" y="583"/>
                    <a:pt x="3685" y="0"/>
                    <a:pt x="309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6" name="Google Shape;884;p29"/>
            <p:cNvSpPr/>
            <p:nvPr/>
          </p:nvSpPr>
          <p:spPr>
            <a:xfrm>
              <a:off x="4204268" y="88411"/>
              <a:ext cx="123847" cy="134135"/>
            </a:xfrm>
            <a:custGeom>
              <a:avLst/>
              <a:ahLst/>
              <a:rect l="l" t="t" r="r" b="b"/>
              <a:pathLst>
                <a:path w="3792" h="4107" extrusionOk="0">
                  <a:moveTo>
                    <a:pt x="2654" y="0"/>
                  </a:moveTo>
                  <a:cubicBezTo>
                    <a:pt x="2404" y="0"/>
                    <a:pt x="2154" y="113"/>
                    <a:pt x="1985" y="385"/>
                  </a:cubicBezTo>
                  <a:lnTo>
                    <a:pt x="397" y="2901"/>
                  </a:lnTo>
                  <a:cubicBezTo>
                    <a:pt x="1" y="3521"/>
                    <a:pt x="569" y="4106"/>
                    <a:pt x="1139" y="4106"/>
                  </a:cubicBezTo>
                  <a:cubicBezTo>
                    <a:pt x="1388" y="4106"/>
                    <a:pt x="1638" y="3994"/>
                    <a:pt x="1807" y="3722"/>
                  </a:cubicBezTo>
                  <a:lnTo>
                    <a:pt x="3395" y="1206"/>
                  </a:lnTo>
                  <a:cubicBezTo>
                    <a:pt x="3792" y="586"/>
                    <a:pt x="3223" y="0"/>
                    <a:pt x="2654"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7" name="Google Shape;885;p29"/>
            <p:cNvSpPr/>
            <p:nvPr/>
          </p:nvSpPr>
          <p:spPr>
            <a:xfrm>
              <a:off x="4023168" y="162451"/>
              <a:ext cx="122998" cy="129399"/>
            </a:xfrm>
            <a:custGeom>
              <a:avLst/>
              <a:ahLst/>
              <a:rect l="l" t="t" r="r" b="b"/>
              <a:pathLst>
                <a:path w="3766" h="3962" extrusionOk="0">
                  <a:moveTo>
                    <a:pt x="2882" y="0"/>
                  </a:moveTo>
                  <a:cubicBezTo>
                    <a:pt x="2673" y="0"/>
                    <a:pt x="2463" y="81"/>
                    <a:pt x="2303" y="241"/>
                  </a:cubicBezTo>
                  <a:lnTo>
                    <a:pt x="322" y="2561"/>
                  </a:lnTo>
                  <a:cubicBezTo>
                    <a:pt x="1" y="2900"/>
                    <a:pt x="1" y="3399"/>
                    <a:pt x="322" y="3721"/>
                  </a:cubicBezTo>
                  <a:cubicBezTo>
                    <a:pt x="483" y="3881"/>
                    <a:pt x="688" y="3961"/>
                    <a:pt x="895" y="3961"/>
                  </a:cubicBezTo>
                  <a:cubicBezTo>
                    <a:pt x="1103" y="3961"/>
                    <a:pt x="1312" y="3881"/>
                    <a:pt x="1482" y="3721"/>
                  </a:cubicBezTo>
                  <a:lnTo>
                    <a:pt x="3462" y="1401"/>
                  </a:lnTo>
                  <a:cubicBezTo>
                    <a:pt x="3766" y="1062"/>
                    <a:pt x="3766" y="562"/>
                    <a:pt x="3462" y="241"/>
                  </a:cubicBezTo>
                  <a:cubicBezTo>
                    <a:pt x="3302" y="81"/>
                    <a:pt x="3092" y="0"/>
                    <a:pt x="2882"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93" name="Google Shape;886;p29"/>
          <p:cNvGrpSpPr/>
          <p:nvPr/>
        </p:nvGrpSpPr>
        <p:grpSpPr>
          <a:xfrm>
            <a:off x="7153652" y="4053702"/>
            <a:ext cx="485817" cy="660091"/>
            <a:chOff x="6885752" y="4461977"/>
            <a:chExt cx="485817" cy="660091"/>
          </a:xfrm>
        </p:grpSpPr>
        <p:sp>
          <p:nvSpPr>
            <p:cNvPr id="1049428" name="Google Shape;887;p29"/>
            <p:cNvSpPr/>
            <p:nvPr/>
          </p:nvSpPr>
          <p:spPr>
            <a:xfrm>
              <a:off x="7079557" y="4636643"/>
              <a:ext cx="122540" cy="134722"/>
            </a:xfrm>
            <a:custGeom>
              <a:avLst/>
              <a:ahLst/>
              <a:rect l="l" t="t" r="r" b="b"/>
              <a:pathLst>
                <a:path w="3752" h="4125" extrusionOk="0">
                  <a:moveTo>
                    <a:pt x="2984" y="0"/>
                  </a:moveTo>
                  <a:cubicBezTo>
                    <a:pt x="2815" y="0"/>
                    <a:pt x="2643" y="72"/>
                    <a:pt x="2519" y="244"/>
                  </a:cubicBezTo>
                  <a:lnTo>
                    <a:pt x="289" y="3331"/>
                  </a:lnTo>
                  <a:cubicBezTo>
                    <a:pt x="1" y="3732"/>
                    <a:pt x="382" y="4124"/>
                    <a:pt x="776" y="4124"/>
                  </a:cubicBezTo>
                  <a:cubicBezTo>
                    <a:pt x="943" y="4124"/>
                    <a:pt x="1113" y="4054"/>
                    <a:pt x="1235" y="3884"/>
                  </a:cubicBezTo>
                  <a:lnTo>
                    <a:pt x="3465" y="797"/>
                  </a:lnTo>
                  <a:cubicBezTo>
                    <a:pt x="3752" y="386"/>
                    <a:pt x="3376" y="0"/>
                    <a:pt x="2984"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9" name="Google Shape;888;p29"/>
            <p:cNvSpPr/>
            <p:nvPr/>
          </p:nvSpPr>
          <p:spPr>
            <a:xfrm>
              <a:off x="7120382" y="4754186"/>
              <a:ext cx="116302" cy="142202"/>
            </a:xfrm>
            <a:custGeom>
              <a:avLst/>
              <a:ahLst/>
              <a:rect l="l" t="t" r="r" b="b"/>
              <a:pathLst>
                <a:path w="3561" h="4354" extrusionOk="0">
                  <a:moveTo>
                    <a:pt x="2816" y="1"/>
                  </a:moveTo>
                  <a:cubicBezTo>
                    <a:pt x="2653" y="1"/>
                    <a:pt x="2493" y="79"/>
                    <a:pt x="2393" y="267"/>
                  </a:cubicBezTo>
                  <a:cubicBezTo>
                    <a:pt x="1823" y="1391"/>
                    <a:pt x="1127" y="2426"/>
                    <a:pt x="342" y="3389"/>
                  </a:cubicBezTo>
                  <a:cubicBezTo>
                    <a:pt x="1" y="3799"/>
                    <a:pt x="368" y="4354"/>
                    <a:pt x="760" y="4354"/>
                  </a:cubicBezTo>
                  <a:cubicBezTo>
                    <a:pt x="881" y="4354"/>
                    <a:pt x="1004" y="4301"/>
                    <a:pt x="1109" y="4175"/>
                  </a:cubicBezTo>
                  <a:cubicBezTo>
                    <a:pt x="1983" y="3140"/>
                    <a:pt x="2715" y="2016"/>
                    <a:pt x="3339" y="820"/>
                  </a:cubicBezTo>
                  <a:cubicBezTo>
                    <a:pt x="3561" y="389"/>
                    <a:pt x="3179" y="1"/>
                    <a:pt x="2816"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0" name="Google Shape;889;p29"/>
            <p:cNvSpPr/>
            <p:nvPr/>
          </p:nvSpPr>
          <p:spPr>
            <a:xfrm>
              <a:off x="6885752" y="4819702"/>
              <a:ext cx="166076" cy="160687"/>
            </a:xfrm>
            <a:custGeom>
              <a:avLst/>
              <a:ahLst/>
              <a:rect l="l" t="t" r="r" b="b"/>
              <a:pathLst>
                <a:path w="5085" h="4920" extrusionOk="0">
                  <a:moveTo>
                    <a:pt x="3829" y="0"/>
                  </a:moveTo>
                  <a:cubicBezTo>
                    <a:pt x="3649" y="0"/>
                    <a:pt x="3464" y="61"/>
                    <a:pt x="3297" y="206"/>
                  </a:cubicBezTo>
                  <a:cubicBezTo>
                    <a:pt x="2119" y="1205"/>
                    <a:pt x="1138" y="2383"/>
                    <a:pt x="371" y="3703"/>
                  </a:cubicBezTo>
                  <a:cubicBezTo>
                    <a:pt x="0" y="4333"/>
                    <a:pt x="570" y="4920"/>
                    <a:pt x="1133" y="4920"/>
                  </a:cubicBezTo>
                  <a:cubicBezTo>
                    <a:pt x="1384" y="4920"/>
                    <a:pt x="1633" y="4804"/>
                    <a:pt x="1798" y="4524"/>
                  </a:cubicBezTo>
                  <a:cubicBezTo>
                    <a:pt x="2494" y="3328"/>
                    <a:pt x="3386" y="2258"/>
                    <a:pt x="4439" y="1366"/>
                  </a:cubicBezTo>
                  <a:cubicBezTo>
                    <a:pt x="5085" y="832"/>
                    <a:pt x="4493" y="0"/>
                    <a:pt x="382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1" name="Google Shape;890;p29"/>
            <p:cNvSpPr/>
            <p:nvPr/>
          </p:nvSpPr>
          <p:spPr>
            <a:xfrm>
              <a:off x="6964267" y="4645265"/>
              <a:ext cx="105524" cy="110554"/>
            </a:xfrm>
            <a:custGeom>
              <a:avLst/>
              <a:ahLst/>
              <a:rect l="l" t="t" r="r" b="b"/>
              <a:pathLst>
                <a:path w="3231" h="3385" extrusionOk="0">
                  <a:moveTo>
                    <a:pt x="2267" y="0"/>
                  </a:moveTo>
                  <a:cubicBezTo>
                    <a:pt x="1984" y="0"/>
                    <a:pt x="1708" y="139"/>
                    <a:pt x="1553" y="390"/>
                  </a:cubicBezTo>
                  <a:lnTo>
                    <a:pt x="268" y="2157"/>
                  </a:lnTo>
                  <a:cubicBezTo>
                    <a:pt x="1" y="2514"/>
                    <a:pt x="197" y="3085"/>
                    <a:pt x="554" y="3281"/>
                  </a:cubicBezTo>
                  <a:cubicBezTo>
                    <a:pt x="682" y="3351"/>
                    <a:pt x="822" y="3385"/>
                    <a:pt x="960" y="3385"/>
                  </a:cubicBezTo>
                  <a:cubicBezTo>
                    <a:pt x="1245" y="3385"/>
                    <a:pt x="1522" y="3242"/>
                    <a:pt x="1678" y="2978"/>
                  </a:cubicBezTo>
                  <a:lnTo>
                    <a:pt x="2963" y="1211"/>
                  </a:lnTo>
                  <a:cubicBezTo>
                    <a:pt x="3230" y="872"/>
                    <a:pt x="3034" y="319"/>
                    <a:pt x="2677" y="105"/>
                  </a:cubicBezTo>
                  <a:cubicBezTo>
                    <a:pt x="2548" y="34"/>
                    <a:pt x="2406" y="0"/>
                    <a:pt x="2267"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2" name="Google Shape;891;p29"/>
            <p:cNvSpPr/>
            <p:nvPr/>
          </p:nvSpPr>
          <p:spPr>
            <a:xfrm>
              <a:off x="7221595" y="4474943"/>
              <a:ext cx="149975" cy="157519"/>
            </a:xfrm>
            <a:custGeom>
              <a:avLst/>
              <a:ahLst/>
              <a:rect l="l" t="t" r="r" b="b"/>
              <a:pathLst>
                <a:path w="4592" h="4823" extrusionOk="0">
                  <a:moveTo>
                    <a:pt x="3518" y="1"/>
                  </a:moveTo>
                  <a:cubicBezTo>
                    <a:pt x="3378" y="1"/>
                    <a:pt x="3229" y="50"/>
                    <a:pt x="3077" y="163"/>
                  </a:cubicBezTo>
                  <a:cubicBezTo>
                    <a:pt x="1882" y="1038"/>
                    <a:pt x="918" y="2215"/>
                    <a:pt x="294" y="3571"/>
                  </a:cubicBezTo>
                  <a:cubicBezTo>
                    <a:pt x="1" y="4230"/>
                    <a:pt x="568" y="4823"/>
                    <a:pt x="1098" y="4823"/>
                  </a:cubicBezTo>
                  <a:cubicBezTo>
                    <a:pt x="1343" y="4823"/>
                    <a:pt x="1580" y="4696"/>
                    <a:pt x="1721" y="4392"/>
                  </a:cubicBezTo>
                  <a:cubicBezTo>
                    <a:pt x="2203" y="3286"/>
                    <a:pt x="2952" y="2322"/>
                    <a:pt x="3916" y="1573"/>
                  </a:cubicBezTo>
                  <a:cubicBezTo>
                    <a:pt x="4591" y="1059"/>
                    <a:pt x="4167" y="1"/>
                    <a:pt x="3518"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3" name="Google Shape;892;p29"/>
            <p:cNvSpPr/>
            <p:nvPr/>
          </p:nvSpPr>
          <p:spPr>
            <a:xfrm>
              <a:off x="6994216" y="4977025"/>
              <a:ext cx="140242" cy="145043"/>
            </a:xfrm>
            <a:custGeom>
              <a:avLst/>
              <a:ahLst/>
              <a:rect l="l" t="t" r="r" b="b"/>
              <a:pathLst>
                <a:path w="4294" h="4441" extrusionOk="0">
                  <a:moveTo>
                    <a:pt x="3391" y="0"/>
                  </a:moveTo>
                  <a:cubicBezTo>
                    <a:pt x="3175" y="0"/>
                    <a:pt x="2956" y="91"/>
                    <a:pt x="2777" y="242"/>
                  </a:cubicBezTo>
                  <a:cubicBezTo>
                    <a:pt x="1760" y="1045"/>
                    <a:pt x="939" y="2062"/>
                    <a:pt x="333" y="3204"/>
                  </a:cubicBezTo>
                  <a:cubicBezTo>
                    <a:pt x="1" y="3843"/>
                    <a:pt x="567" y="4440"/>
                    <a:pt x="1114" y="4440"/>
                  </a:cubicBezTo>
                  <a:cubicBezTo>
                    <a:pt x="1362" y="4440"/>
                    <a:pt x="1605" y="4319"/>
                    <a:pt x="1760" y="4025"/>
                  </a:cubicBezTo>
                  <a:cubicBezTo>
                    <a:pt x="2295" y="3008"/>
                    <a:pt x="3027" y="2116"/>
                    <a:pt x="3937" y="1384"/>
                  </a:cubicBezTo>
                  <a:cubicBezTo>
                    <a:pt x="4294" y="1116"/>
                    <a:pt x="4222" y="528"/>
                    <a:pt x="3937" y="242"/>
                  </a:cubicBezTo>
                  <a:cubicBezTo>
                    <a:pt x="3777" y="73"/>
                    <a:pt x="3585" y="0"/>
                    <a:pt x="3391"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4" name="Google Shape;893;p29"/>
            <p:cNvSpPr/>
            <p:nvPr/>
          </p:nvSpPr>
          <p:spPr>
            <a:xfrm>
              <a:off x="7200954" y="4845471"/>
              <a:ext cx="139132" cy="143149"/>
            </a:xfrm>
            <a:custGeom>
              <a:avLst/>
              <a:ahLst/>
              <a:rect l="l" t="t" r="r" b="b"/>
              <a:pathLst>
                <a:path w="4260" h="4383" extrusionOk="0">
                  <a:moveTo>
                    <a:pt x="3109" y="0"/>
                  </a:moveTo>
                  <a:cubicBezTo>
                    <a:pt x="2859" y="0"/>
                    <a:pt x="2606" y="106"/>
                    <a:pt x="2424" y="363"/>
                  </a:cubicBezTo>
                  <a:lnTo>
                    <a:pt x="426" y="3199"/>
                  </a:lnTo>
                  <a:cubicBezTo>
                    <a:pt x="1" y="3800"/>
                    <a:pt x="575" y="4383"/>
                    <a:pt x="1165" y="4383"/>
                  </a:cubicBezTo>
                  <a:cubicBezTo>
                    <a:pt x="1417" y="4383"/>
                    <a:pt x="1672" y="4276"/>
                    <a:pt x="1853" y="4020"/>
                  </a:cubicBezTo>
                  <a:lnTo>
                    <a:pt x="3834" y="1183"/>
                  </a:lnTo>
                  <a:cubicBezTo>
                    <a:pt x="4259" y="583"/>
                    <a:pt x="3694" y="0"/>
                    <a:pt x="310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5" name="Google Shape;894;p29"/>
            <p:cNvSpPr/>
            <p:nvPr/>
          </p:nvSpPr>
          <p:spPr>
            <a:xfrm>
              <a:off x="7082365" y="4461977"/>
              <a:ext cx="123977" cy="134233"/>
            </a:xfrm>
            <a:custGeom>
              <a:avLst/>
              <a:ahLst/>
              <a:rect l="l" t="t" r="r" b="b"/>
              <a:pathLst>
                <a:path w="3796" h="4110" extrusionOk="0">
                  <a:moveTo>
                    <a:pt x="2648" y="1"/>
                  </a:moveTo>
                  <a:cubicBezTo>
                    <a:pt x="2401" y="1"/>
                    <a:pt x="2154" y="113"/>
                    <a:pt x="1987" y="382"/>
                  </a:cubicBezTo>
                  <a:lnTo>
                    <a:pt x="399" y="2898"/>
                  </a:lnTo>
                  <a:cubicBezTo>
                    <a:pt x="0" y="3521"/>
                    <a:pt x="577" y="4109"/>
                    <a:pt x="1149" y="4109"/>
                  </a:cubicBezTo>
                  <a:cubicBezTo>
                    <a:pt x="1396" y="4109"/>
                    <a:pt x="1642" y="4000"/>
                    <a:pt x="1809" y="3736"/>
                  </a:cubicBezTo>
                  <a:lnTo>
                    <a:pt x="3397" y="1221"/>
                  </a:lnTo>
                  <a:cubicBezTo>
                    <a:pt x="3795" y="598"/>
                    <a:pt x="3220" y="1"/>
                    <a:pt x="2648"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6" name="Google Shape;895;p29"/>
            <p:cNvSpPr/>
            <p:nvPr/>
          </p:nvSpPr>
          <p:spPr>
            <a:xfrm>
              <a:off x="6901919" y="4536507"/>
              <a:ext cx="122998" cy="129399"/>
            </a:xfrm>
            <a:custGeom>
              <a:avLst/>
              <a:ahLst/>
              <a:rect l="l" t="t" r="r" b="b"/>
              <a:pathLst>
                <a:path w="3766" h="3962" extrusionOk="0">
                  <a:moveTo>
                    <a:pt x="2875" y="0"/>
                  </a:moveTo>
                  <a:cubicBezTo>
                    <a:pt x="2668" y="0"/>
                    <a:pt x="2463" y="80"/>
                    <a:pt x="2302" y="241"/>
                  </a:cubicBezTo>
                  <a:lnTo>
                    <a:pt x="304" y="2561"/>
                  </a:lnTo>
                  <a:cubicBezTo>
                    <a:pt x="1" y="2882"/>
                    <a:pt x="1" y="3399"/>
                    <a:pt x="304" y="3720"/>
                  </a:cubicBezTo>
                  <a:cubicBezTo>
                    <a:pt x="464" y="3881"/>
                    <a:pt x="674" y="3961"/>
                    <a:pt x="884" y="3961"/>
                  </a:cubicBezTo>
                  <a:cubicBezTo>
                    <a:pt x="1093" y="3961"/>
                    <a:pt x="1303" y="3881"/>
                    <a:pt x="1464" y="3720"/>
                  </a:cubicBezTo>
                  <a:lnTo>
                    <a:pt x="3462" y="1401"/>
                  </a:lnTo>
                  <a:cubicBezTo>
                    <a:pt x="3765" y="1062"/>
                    <a:pt x="3765" y="562"/>
                    <a:pt x="3462" y="241"/>
                  </a:cubicBezTo>
                  <a:cubicBezTo>
                    <a:pt x="3293" y="80"/>
                    <a:pt x="3083" y="0"/>
                    <a:pt x="287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CUSTOM_1">
    <p:spTree>
      <p:nvGrpSpPr>
        <p:cNvPr id="187" name="Shape 896"/>
        <p:cNvGrpSpPr/>
        <p:nvPr/>
      </p:nvGrpSpPr>
      <p:grpSpPr>
        <a:xfrm>
          <a:off x="0" y="0"/>
          <a:ext cx="0" cy="0"/>
          <a:chOff x="0" y="0"/>
          <a:chExt cx="0" cy="0"/>
        </a:xfrm>
      </p:grpSpPr>
      <p:sp>
        <p:nvSpPr>
          <p:cNvPr id="1049376" name="Google Shape;897;p30"/>
          <p:cNvSpPr/>
          <p:nvPr/>
        </p:nvSpPr>
        <p:spPr>
          <a:xfrm rot="-8668324" flipH="1">
            <a:off x="6750056" y="3283941"/>
            <a:ext cx="1198994" cy="2332631"/>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9ABFC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77" name="Google Shape;898;p30"/>
          <p:cNvSpPr/>
          <p:nvPr/>
        </p:nvSpPr>
        <p:spPr>
          <a:xfrm rot="126148" flipH="1">
            <a:off x="-1059503" y="-655658"/>
            <a:ext cx="2264304" cy="2569264"/>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6A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78" name="Google Shape;899;p30"/>
          <p:cNvSpPr/>
          <p:nvPr/>
        </p:nvSpPr>
        <p:spPr>
          <a:xfrm rot="-3360588" flipH="1">
            <a:off x="-237097" y="1338252"/>
            <a:ext cx="619478" cy="1244799"/>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9ABFC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79" name="Google Shape;900;p30"/>
          <p:cNvSpPr/>
          <p:nvPr/>
        </p:nvSpPr>
        <p:spPr>
          <a:xfrm rot="-3314681" flipH="1">
            <a:off x="5748467" y="2887729"/>
            <a:ext cx="5950699" cy="2357285"/>
          </a:xfrm>
          <a:custGeom>
            <a:avLst/>
            <a:ahLst/>
            <a:rect l="l" t="t" r="r" b="b"/>
            <a:pathLst>
              <a:path w="369334" h="96679" extrusionOk="0">
                <a:moveTo>
                  <a:pt x="263831" y="0"/>
                </a:moveTo>
                <a:cubicBezTo>
                  <a:pt x="244577" y="0"/>
                  <a:pt x="228205" y="8705"/>
                  <a:pt x="210095" y="8705"/>
                </a:cubicBezTo>
                <a:cubicBezTo>
                  <a:pt x="203509" y="8705"/>
                  <a:pt x="196694" y="7554"/>
                  <a:pt x="189426" y="4415"/>
                </a:cubicBezTo>
                <a:cubicBezTo>
                  <a:pt x="184718" y="2378"/>
                  <a:pt x="179930" y="1495"/>
                  <a:pt x="175058" y="1495"/>
                </a:cubicBezTo>
                <a:cubicBezTo>
                  <a:pt x="143264" y="1495"/>
                  <a:pt x="107921" y="39109"/>
                  <a:pt x="67883" y="39109"/>
                </a:cubicBezTo>
                <a:cubicBezTo>
                  <a:pt x="62780" y="39109"/>
                  <a:pt x="57600" y="38498"/>
                  <a:pt x="52341" y="37120"/>
                </a:cubicBezTo>
                <a:cubicBezTo>
                  <a:pt x="47790" y="35927"/>
                  <a:pt x="43651" y="35382"/>
                  <a:pt x="39889" y="35382"/>
                </a:cubicBezTo>
                <a:cubicBezTo>
                  <a:pt x="1" y="35382"/>
                  <a:pt x="2400" y="96679"/>
                  <a:pt x="2400" y="96679"/>
                </a:cubicBezTo>
                <a:lnTo>
                  <a:pt x="367639" y="95572"/>
                </a:lnTo>
                <a:lnTo>
                  <a:pt x="369334" y="74233"/>
                </a:lnTo>
                <a:cubicBezTo>
                  <a:pt x="369334" y="74233"/>
                  <a:pt x="351152" y="46826"/>
                  <a:pt x="303031" y="13461"/>
                </a:cubicBezTo>
                <a:cubicBezTo>
                  <a:pt x="288221" y="3196"/>
                  <a:pt x="275497" y="0"/>
                  <a:pt x="263831" y="0"/>
                </a:cubicBezTo>
                <a:close/>
              </a:path>
            </a:pathLst>
          </a:custGeom>
          <a:solidFill>
            <a:srgbClr val="FCE8E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88" name="Google Shape;901;p30"/>
          <p:cNvGrpSpPr/>
          <p:nvPr/>
        </p:nvGrpSpPr>
        <p:grpSpPr>
          <a:xfrm flipH="1">
            <a:off x="8274573" y="2470323"/>
            <a:ext cx="664892" cy="682431"/>
            <a:chOff x="4007590" y="88411"/>
            <a:chExt cx="664892" cy="682431"/>
          </a:xfrm>
        </p:grpSpPr>
        <p:sp>
          <p:nvSpPr>
            <p:cNvPr id="1049380" name="Google Shape;902;p30"/>
            <p:cNvSpPr/>
            <p:nvPr/>
          </p:nvSpPr>
          <p:spPr>
            <a:xfrm>
              <a:off x="4200839" y="262685"/>
              <a:ext cx="122573" cy="134625"/>
            </a:xfrm>
            <a:custGeom>
              <a:avLst/>
              <a:ahLst/>
              <a:rect l="l" t="t" r="r" b="b"/>
              <a:pathLst>
                <a:path w="3753" h="4122" extrusionOk="0">
                  <a:moveTo>
                    <a:pt x="2979" y="0"/>
                  </a:moveTo>
                  <a:cubicBezTo>
                    <a:pt x="2811" y="0"/>
                    <a:pt x="2641" y="71"/>
                    <a:pt x="2519" y="241"/>
                  </a:cubicBezTo>
                  <a:lnTo>
                    <a:pt x="288" y="3328"/>
                  </a:lnTo>
                  <a:cubicBezTo>
                    <a:pt x="0" y="3729"/>
                    <a:pt x="381" y="4121"/>
                    <a:pt x="775" y="4121"/>
                  </a:cubicBezTo>
                  <a:cubicBezTo>
                    <a:pt x="942" y="4121"/>
                    <a:pt x="1112" y="4051"/>
                    <a:pt x="1234" y="3881"/>
                  </a:cubicBezTo>
                  <a:lnTo>
                    <a:pt x="3464" y="776"/>
                  </a:lnTo>
                  <a:cubicBezTo>
                    <a:pt x="3752" y="388"/>
                    <a:pt x="3373" y="0"/>
                    <a:pt x="297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1" name="Google Shape;903;p30"/>
            <p:cNvSpPr/>
            <p:nvPr/>
          </p:nvSpPr>
          <p:spPr>
            <a:xfrm>
              <a:off x="4549942" y="350703"/>
              <a:ext cx="122540" cy="134723"/>
            </a:xfrm>
            <a:custGeom>
              <a:avLst/>
              <a:ahLst/>
              <a:rect l="l" t="t" r="r" b="b"/>
              <a:pathLst>
                <a:path w="3752" h="4125" extrusionOk="0">
                  <a:moveTo>
                    <a:pt x="2976" y="0"/>
                  </a:moveTo>
                  <a:cubicBezTo>
                    <a:pt x="2809" y="0"/>
                    <a:pt x="2640" y="71"/>
                    <a:pt x="2517" y="240"/>
                  </a:cubicBezTo>
                  <a:lnTo>
                    <a:pt x="287" y="3345"/>
                  </a:lnTo>
                  <a:cubicBezTo>
                    <a:pt x="1" y="3743"/>
                    <a:pt x="375" y="4124"/>
                    <a:pt x="766" y="4124"/>
                  </a:cubicBezTo>
                  <a:cubicBezTo>
                    <a:pt x="936" y="4124"/>
                    <a:pt x="1109" y="4053"/>
                    <a:pt x="1233" y="3880"/>
                  </a:cubicBezTo>
                  <a:lnTo>
                    <a:pt x="3463" y="794"/>
                  </a:lnTo>
                  <a:cubicBezTo>
                    <a:pt x="3751" y="392"/>
                    <a:pt x="3371" y="0"/>
                    <a:pt x="2976"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2" name="Google Shape;904;p30"/>
            <p:cNvSpPr/>
            <p:nvPr/>
          </p:nvSpPr>
          <p:spPr>
            <a:xfrm>
              <a:off x="4241696" y="379999"/>
              <a:ext cx="116857" cy="142430"/>
            </a:xfrm>
            <a:custGeom>
              <a:avLst/>
              <a:ahLst/>
              <a:rect l="l" t="t" r="r" b="b"/>
              <a:pathLst>
                <a:path w="3578" h="4361" extrusionOk="0">
                  <a:moveTo>
                    <a:pt x="2827" y="1"/>
                  </a:moveTo>
                  <a:cubicBezTo>
                    <a:pt x="2666" y="1"/>
                    <a:pt x="2508" y="80"/>
                    <a:pt x="2410" y="271"/>
                  </a:cubicBezTo>
                  <a:cubicBezTo>
                    <a:pt x="1839" y="1395"/>
                    <a:pt x="1143" y="2430"/>
                    <a:pt x="340" y="3394"/>
                  </a:cubicBezTo>
                  <a:cubicBezTo>
                    <a:pt x="0" y="3815"/>
                    <a:pt x="364" y="4360"/>
                    <a:pt x="762" y="4360"/>
                  </a:cubicBezTo>
                  <a:cubicBezTo>
                    <a:pt x="886" y="4360"/>
                    <a:pt x="1014" y="4307"/>
                    <a:pt x="1125" y="4179"/>
                  </a:cubicBezTo>
                  <a:cubicBezTo>
                    <a:pt x="1981" y="3144"/>
                    <a:pt x="2731" y="2020"/>
                    <a:pt x="3355" y="824"/>
                  </a:cubicBezTo>
                  <a:cubicBezTo>
                    <a:pt x="3578" y="404"/>
                    <a:pt x="3192" y="1"/>
                    <a:pt x="2827"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3" name="Google Shape;905;p30"/>
            <p:cNvSpPr/>
            <p:nvPr/>
          </p:nvSpPr>
          <p:spPr>
            <a:xfrm>
              <a:off x="4007590" y="445875"/>
              <a:ext cx="165684" cy="160753"/>
            </a:xfrm>
            <a:custGeom>
              <a:avLst/>
              <a:ahLst/>
              <a:rect l="l" t="t" r="r" b="b"/>
              <a:pathLst>
                <a:path w="5073" h="4922" extrusionOk="0">
                  <a:moveTo>
                    <a:pt x="3814" y="1"/>
                  </a:moveTo>
                  <a:cubicBezTo>
                    <a:pt x="3634" y="1"/>
                    <a:pt x="3449" y="60"/>
                    <a:pt x="3279" y="199"/>
                  </a:cubicBezTo>
                  <a:cubicBezTo>
                    <a:pt x="2119" y="1198"/>
                    <a:pt x="1138" y="2376"/>
                    <a:pt x="371" y="3696"/>
                  </a:cubicBezTo>
                  <a:cubicBezTo>
                    <a:pt x="1" y="4326"/>
                    <a:pt x="570" y="4921"/>
                    <a:pt x="1127" y="4921"/>
                  </a:cubicBezTo>
                  <a:cubicBezTo>
                    <a:pt x="1375" y="4921"/>
                    <a:pt x="1621" y="4803"/>
                    <a:pt x="1780" y="4517"/>
                  </a:cubicBezTo>
                  <a:cubicBezTo>
                    <a:pt x="2476" y="3322"/>
                    <a:pt x="3386" y="2251"/>
                    <a:pt x="4439" y="1359"/>
                  </a:cubicBezTo>
                  <a:cubicBezTo>
                    <a:pt x="5072" y="824"/>
                    <a:pt x="4484" y="1"/>
                    <a:pt x="381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4" name="Google Shape;906;p30"/>
            <p:cNvSpPr/>
            <p:nvPr/>
          </p:nvSpPr>
          <p:spPr>
            <a:xfrm>
              <a:off x="4086104" y="271209"/>
              <a:ext cx="105524" cy="110587"/>
            </a:xfrm>
            <a:custGeom>
              <a:avLst/>
              <a:ahLst/>
              <a:rect l="l" t="t" r="r" b="b"/>
              <a:pathLst>
                <a:path w="3231" h="3386" extrusionOk="0">
                  <a:moveTo>
                    <a:pt x="2254" y="1"/>
                  </a:moveTo>
                  <a:cubicBezTo>
                    <a:pt x="1976" y="1"/>
                    <a:pt x="1709" y="140"/>
                    <a:pt x="1553" y="391"/>
                  </a:cubicBezTo>
                  <a:lnTo>
                    <a:pt x="251" y="2175"/>
                  </a:lnTo>
                  <a:cubicBezTo>
                    <a:pt x="1" y="2532"/>
                    <a:pt x="197" y="3085"/>
                    <a:pt x="554" y="3281"/>
                  </a:cubicBezTo>
                  <a:cubicBezTo>
                    <a:pt x="684" y="3352"/>
                    <a:pt x="823" y="3386"/>
                    <a:pt x="960" y="3386"/>
                  </a:cubicBezTo>
                  <a:cubicBezTo>
                    <a:pt x="1237" y="3386"/>
                    <a:pt x="1505" y="3247"/>
                    <a:pt x="1660" y="2996"/>
                  </a:cubicBezTo>
                  <a:lnTo>
                    <a:pt x="2963" y="1211"/>
                  </a:lnTo>
                  <a:cubicBezTo>
                    <a:pt x="3230" y="872"/>
                    <a:pt x="3016" y="319"/>
                    <a:pt x="2659" y="105"/>
                  </a:cubicBezTo>
                  <a:cubicBezTo>
                    <a:pt x="2530" y="34"/>
                    <a:pt x="2391" y="1"/>
                    <a:pt x="225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5" name="Google Shape;907;p30"/>
            <p:cNvSpPr/>
            <p:nvPr/>
          </p:nvSpPr>
          <p:spPr>
            <a:xfrm>
              <a:off x="4343432" y="100920"/>
              <a:ext cx="149877" cy="157487"/>
            </a:xfrm>
            <a:custGeom>
              <a:avLst/>
              <a:ahLst/>
              <a:rect l="l" t="t" r="r" b="b"/>
              <a:pathLst>
                <a:path w="4589" h="4822" extrusionOk="0">
                  <a:moveTo>
                    <a:pt x="3512" y="0"/>
                  </a:moveTo>
                  <a:cubicBezTo>
                    <a:pt x="3373" y="0"/>
                    <a:pt x="3226" y="49"/>
                    <a:pt x="3077" y="163"/>
                  </a:cubicBezTo>
                  <a:cubicBezTo>
                    <a:pt x="1864" y="1037"/>
                    <a:pt x="918" y="2214"/>
                    <a:pt x="294" y="3571"/>
                  </a:cubicBezTo>
                  <a:cubicBezTo>
                    <a:pt x="1" y="4230"/>
                    <a:pt x="568" y="4822"/>
                    <a:pt x="1093" y="4822"/>
                  </a:cubicBezTo>
                  <a:cubicBezTo>
                    <a:pt x="1335" y="4822"/>
                    <a:pt x="1568" y="4696"/>
                    <a:pt x="1703" y="4391"/>
                  </a:cubicBezTo>
                  <a:cubicBezTo>
                    <a:pt x="2185" y="3285"/>
                    <a:pt x="2935" y="2322"/>
                    <a:pt x="3898" y="1572"/>
                  </a:cubicBezTo>
                  <a:cubicBezTo>
                    <a:pt x="4588" y="1058"/>
                    <a:pt x="4154" y="0"/>
                    <a:pt x="3512"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6" name="Google Shape;908;p30"/>
            <p:cNvSpPr/>
            <p:nvPr/>
          </p:nvSpPr>
          <p:spPr>
            <a:xfrm>
              <a:off x="4115662" y="602969"/>
              <a:ext cx="140079" cy="144782"/>
            </a:xfrm>
            <a:custGeom>
              <a:avLst/>
              <a:ahLst/>
              <a:rect l="l" t="t" r="r" b="b"/>
              <a:pathLst>
                <a:path w="4289" h="4433" extrusionOk="0">
                  <a:moveTo>
                    <a:pt x="3392" y="1"/>
                  </a:moveTo>
                  <a:cubicBezTo>
                    <a:pt x="3178" y="1"/>
                    <a:pt x="2960" y="92"/>
                    <a:pt x="2771" y="242"/>
                  </a:cubicBezTo>
                  <a:cubicBezTo>
                    <a:pt x="1772" y="1045"/>
                    <a:pt x="934" y="2044"/>
                    <a:pt x="345" y="3204"/>
                  </a:cubicBezTo>
                  <a:cubicBezTo>
                    <a:pt x="0" y="3844"/>
                    <a:pt x="572" y="4433"/>
                    <a:pt x="1118" y="4433"/>
                  </a:cubicBezTo>
                  <a:cubicBezTo>
                    <a:pt x="1364" y="4433"/>
                    <a:pt x="1605" y="4313"/>
                    <a:pt x="1754" y="4025"/>
                  </a:cubicBezTo>
                  <a:cubicBezTo>
                    <a:pt x="2290" y="3008"/>
                    <a:pt x="3039" y="2098"/>
                    <a:pt x="3931" y="1384"/>
                  </a:cubicBezTo>
                  <a:cubicBezTo>
                    <a:pt x="4288" y="1117"/>
                    <a:pt x="4217" y="528"/>
                    <a:pt x="3931" y="242"/>
                  </a:cubicBezTo>
                  <a:cubicBezTo>
                    <a:pt x="3771" y="74"/>
                    <a:pt x="3583" y="1"/>
                    <a:pt x="339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7" name="Google Shape;909;p30"/>
            <p:cNvSpPr/>
            <p:nvPr/>
          </p:nvSpPr>
          <p:spPr>
            <a:xfrm>
              <a:off x="4323379" y="471415"/>
              <a:ext cx="138936" cy="143149"/>
            </a:xfrm>
            <a:custGeom>
              <a:avLst/>
              <a:ahLst/>
              <a:rect l="l" t="t" r="r" b="b"/>
              <a:pathLst>
                <a:path w="4254" h="4383" extrusionOk="0">
                  <a:moveTo>
                    <a:pt x="3087" y="0"/>
                  </a:moveTo>
                  <a:cubicBezTo>
                    <a:pt x="2835" y="0"/>
                    <a:pt x="2583" y="107"/>
                    <a:pt x="2407" y="363"/>
                  </a:cubicBezTo>
                  <a:lnTo>
                    <a:pt x="426" y="3200"/>
                  </a:lnTo>
                  <a:cubicBezTo>
                    <a:pt x="1" y="3800"/>
                    <a:pt x="566" y="4383"/>
                    <a:pt x="1151" y="4383"/>
                  </a:cubicBezTo>
                  <a:cubicBezTo>
                    <a:pt x="1401" y="4383"/>
                    <a:pt x="1654" y="4277"/>
                    <a:pt x="1836" y="4020"/>
                  </a:cubicBezTo>
                  <a:lnTo>
                    <a:pt x="3816" y="1184"/>
                  </a:lnTo>
                  <a:cubicBezTo>
                    <a:pt x="4254" y="583"/>
                    <a:pt x="3675" y="0"/>
                    <a:pt x="3087"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8" name="Google Shape;910;p30"/>
            <p:cNvSpPr/>
            <p:nvPr/>
          </p:nvSpPr>
          <p:spPr>
            <a:xfrm>
              <a:off x="4409699" y="627595"/>
              <a:ext cx="139034" cy="143247"/>
            </a:xfrm>
            <a:custGeom>
              <a:avLst/>
              <a:ahLst/>
              <a:rect l="l" t="t" r="r" b="b"/>
              <a:pathLst>
                <a:path w="4257" h="4386" extrusionOk="0">
                  <a:moveTo>
                    <a:pt x="3107" y="0"/>
                  </a:moveTo>
                  <a:cubicBezTo>
                    <a:pt x="2857" y="0"/>
                    <a:pt x="2604" y="106"/>
                    <a:pt x="2422" y="363"/>
                  </a:cubicBezTo>
                  <a:lnTo>
                    <a:pt x="424" y="3200"/>
                  </a:lnTo>
                  <a:cubicBezTo>
                    <a:pt x="0" y="3810"/>
                    <a:pt x="569" y="4386"/>
                    <a:pt x="1157" y="4386"/>
                  </a:cubicBezTo>
                  <a:cubicBezTo>
                    <a:pt x="1411" y="4386"/>
                    <a:pt x="1668" y="4279"/>
                    <a:pt x="1851" y="4020"/>
                  </a:cubicBezTo>
                  <a:lnTo>
                    <a:pt x="3832" y="1183"/>
                  </a:lnTo>
                  <a:cubicBezTo>
                    <a:pt x="4257" y="583"/>
                    <a:pt x="3692" y="0"/>
                    <a:pt x="3107"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9" name="Google Shape;911;p30"/>
            <p:cNvSpPr/>
            <p:nvPr/>
          </p:nvSpPr>
          <p:spPr>
            <a:xfrm>
              <a:off x="4472570" y="191127"/>
              <a:ext cx="139099" cy="143149"/>
            </a:xfrm>
            <a:custGeom>
              <a:avLst/>
              <a:ahLst/>
              <a:rect l="l" t="t" r="r" b="b"/>
              <a:pathLst>
                <a:path w="4259" h="4383" extrusionOk="0">
                  <a:moveTo>
                    <a:pt x="3095" y="0"/>
                  </a:moveTo>
                  <a:cubicBezTo>
                    <a:pt x="2843" y="0"/>
                    <a:pt x="2588" y="106"/>
                    <a:pt x="2406" y="362"/>
                  </a:cubicBezTo>
                  <a:lnTo>
                    <a:pt x="426" y="3199"/>
                  </a:lnTo>
                  <a:cubicBezTo>
                    <a:pt x="1" y="3800"/>
                    <a:pt x="566" y="4382"/>
                    <a:pt x="1151" y="4382"/>
                  </a:cubicBezTo>
                  <a:cubicBezTo>
                    <a:pt x="1401" y="4382"/>
                    <a:pt x="1654" y="4276"/>
                    <a:pt x="1835" y="4020"/>
                  </a:cubicBezTo>
                  <a:lnTo>
                    <a:pt x="3834" y="1183"/>
                  </a:lnTo>
                  <a:cubicBezTo>
                    <a:pt x="4259" y="583"/>
                    <a:pt x="3685" y="0"/>
                    <a:pt x="309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0" name="Google Shape;912;p30"/>
            <p:cNvSpPr/>
            <p:nvPr/>
          </p:nvSpPr>
          <p:spPr>
            <a:xfrm>
              <a:off x="4204268" y="88411"/>
              <a:ext cx="123847" cy="134135"/>
            </a:xfrm>
            <a:custGeom>
              <a:avLst/>
              <a:ahLst/>
              <a:rect l="l" t="t" r="r" b="b"/>
              <a:pathLst>
                <a:path w="3792" h="4107" extrusionOk="0">
                  <a:moveTo>
                    <a:pt x="2654" y="0"/>
                  </a:moveTo>
                  <a:cubicBezTo>
                    <a:pt x="2404" y="0"/>
                    <a:pt x="2154" y="113"/>
                    <a:pt x="1985" y="385"/>
                  </a:cubicBezTo>
                  <a:lnTo>
                    <a:pt x="397" y="2901"/>
                  </a:lnTo>
                  <a:cubicBezTo>
                    <a:pt x="1" y="3521"/>
                    <a:pt x="569" y="4106"/>
                    <a:pt x="1139" y="4106"/>
                  </a:cubicBezTo>
                  <a:cubicBezTo>
                    <a:pt x="1388" y="4106"/>
                    <a:pt x="1638" y="3994"/>
                    <a:pt x="1807" y="3722"/>
                  </a:cubicBezTo>
                  <a:lnTo>
                    <a:pt x="3395" y="1206"/>
                  </a:lnTo>
                  <a:cubicBezTo>
                    <a:pt x="3792" y="586"/>
                    <a:pt x="3223" y="0"/>
                    <a:pt x="2654"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1" name="Google Shape;913;p30"/>
            <p:cNvSpPr/>
            <p:nvPr/>
          </p:nvSpPr>
          <p:spPr>
            <a:xfrm>
              <a:off x="4023168" y="162451"/>
              <a:ext cx="122998" cy="129399"/>
            </a:xfrm>
            <a:custGeom>
              <a:avLst/>
              <a:ahLst/>
              <a:rect l="l" t="t" r="r" b="b"/>
              <a:pathLst>
                <a:path w="3766" h="3962" extrusionOk="0">
                  <a:moveTo>
                    <a:pt x="2882" y="0"/>
                  </a:moveTo>
                  <a:cubicBezTo>
                    <a:pt x="2673" y="0"/>
                    <a:pt x="2463" y="81"/>
                    <a:pt x="2303" y="241"/>
                  </a:cubicBezTo>
                  <a:lnTo>
                    <a:pt x="322" y="2561"/>
                  </a:lnTo>
                  <a:cubicBezTo>
                    <a:pt x="1" y="2900"/>
                    <a:pt x="1" y="3399"/>
                    <a:pt x="322" y="3721"/>
                  </a:cubicBezTo>
                  <a:cubicBezTo>
                    <a:pt x="483" y="3881"/>
                    <a:pt x="688" y="3961"/>
                    <a:pt x="895" y="3961"/>
                  </a:cubicBezTo>
                  <a:cubicBezTo>
                    <a:pt x="1103" y="3961"/>
                    <a:pt x="1312" y="3881"/>
                    <a:pt x="1482" y="3721"/>
                  </a:cubicBezTo>
                  <a:lnTo>
                    <a:pt x="3462" y="1401"/>
                  </a:lnTo>
                  <a:cubicBezTo>
                    <a:pt x="3766" y="1062"/>
                    <a:pt x="3766" y="562"/>
                    <a:pt x="3462" y="241"/>
                  </a:cubicBezTo>
                  <a:cubicBezTo>
                    <a:pt x="3302" y="81"/>
                    <a:pt x="3092" y="0"/>
                    <a:pt x="2882"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89" name="Google Shape;914;p30"/>
          <p:cNvGrpSpPr/>
          <p:nvPr/>
        </p:nvGrpSpPr>
        <p:grpSpPr>
          <a:xfrm flipH="1">
            <a:off x="268298" y="1524186"/>
            <a:ext cx="664892" cy="682431"/>
            <a:chOff x="4007590" y="88411"/>
            <a:chExt cx="664892" cy="682431"/>
          </a:xfrm>
        </p:grpSpPr>
        <p:sp>
          <p:nvSpPr>
            <p:cNvPr id="1049392" name="Google Shape;915;p30"/>
            <p:cNvSpPr/>
            <p:nvPr/>
          </p:nvSpPr>
          <p:spPr>
            <a:xfrm>
              <a:off x="4200839" y="262685"/>
              <a:ext cx="122573" cy="134625"/>
            </a:xfrm>
            <a:custGeom>
              <a:avLst/>
              <a:ahLst/>
              <a:rect l="l" t="t" r="r" b="b"/>
              <a:pathLst>
                <a:path w="3753" h="4122" extrusionOk="0">
                  <a:moveTo>
                    <a:pt x="2979" y="0"/>
                  </a:moveTo>
                  <a:cubicBezTo>
                    <a:pt x="2811" y="0"/>
                    <a:pt x="2641" y="71"/>
                    <a:pt x="2519" y="241"/>
                  </a:cubicBezTo>
                  <a:lnTo>
                    <a:pt x="288" y="3328"/>
                  </a:lnTo>
                  <a:cubicBezTo>
                    <a:pt x="0" y="3729"/>
                    <a:pt x="381" y="4121"/>
                    <a:pt x="775" y="4121"/>
                  </a:cubicBezTo>
                  <a:cubicBezTo>
                    <a:pt x="942" y="4121"/>
                    <a:pt x="1112" y="4051"/>
                    <a:pt x="1234" y="3881"/>
                  </a:cubicBezTo>
                  <a:lnTo>
                    <a:pt x="3464" y="776"/>
                  </a:lnTo>
                  <a:cubicBezTo>
                    <a:pt x="3752" y="388"/>
                    <a:pt x="3373" y="0"/>
                    <a:pt x="2979"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3" name="Google Shape;916;p30"/>
            <p:cNvSpPr/>
            <p:nvPr/>
          </p:nvSpPr>
          <p:spPr>
            <a:xfrm>
              <a:off x="4549942" y="350703"/>
              <a:ext cx="122540" cy="134723"/>
            </a:xfrm>
            <a:custGeom>
              <a:avLst/>
              <a:ahLst/>
              <a:rect l="l" t="t" r="r" b="b"/>
              <a:pathLst>
                <a:path w="3752" h="4125" extrusionOk="0">
                  <a:moveTo>
                    <a:pt x="2976" y="0"/>
                  </a:moveTo>
                  <a:cubicBezTo>
                    <a:pt x="2809" y="0"/>
                    <a:pt x="2640" y="71"/>
                    <a:pt x="2517" y="240"/>
                  </a:cubicBezTo>
                  <a:lnTo>
                    <a:pt x="287" y="3345"/>
                  </a:lnTo>
                  <a:cubicBezTo>
                    <a:pt x="1" y="3743"/>
                    <a:pt x="375" y="4124"/>
                    <a:pt x="766" y="4124"/>
                  </a:cubicBezTo>
                  <a:cubicBezTo>
                    <a:pt x="936" y="4124"/>
                    <a:pt x="1109" y="4053"/>
                    <a:pt x="1233" y="3880"/>
                  </a:cubicBezTo>
                  <a:lnTo>
                    <a:pt x="3463" y="794"/>
                  </a:lnTo>
                  <a:cubicBezTo>
                    <a:pt x="3751" y="392"/>
                    <a:pt x="3371" y="0"/>
                    <a:pt x="2976"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4" name="Google Shape;917;p30"/>
            <p:cNvSpPr/>
            <p:nvPr/>
          </p:nvSpPr>
          <p:spPr>
            <a:xfrm>
              <a:off x="4241696" y="379999"/>
              <a:ext cx="116857" cy="142430"/>
            </a:xfrm>
            <a:custGeom>
              <a:avLst/>
              <a:ahLst/>
              <a:rect l="l" t="t" r="r" b="b"/>
              <a:pathLst>
                <a:path w="3578" h="4361" extrusionOk="0">
                  <a:moveTo>
                    <a:pt x="2827" y="1"/>
                  </a:moveTo>
                  <a:cubicBezTo>
                    <a:pt x="2666" y="1"/>
                    <a:pt x="2508" y="80"/>
                    <a:pt x="2410" y="271"/>
                  </a:cubicBezTo>
                  <a:cubicBezTo>
                    <a:pt x="1839" y="1395"/>
                    <a:pt x="1143" y="2430"/>
                    <a:pt x="340" y="3394"/>
                  </a:cubicBezTo>
                  <a:cubicBezTo>
                    <a:pt x="0" y="3815"/>
                    <a:pt x="364" y="4360"/>
                    <a:pt x="762" y="4360"/>
                  </a:cubicBezTo>
                  <a:cubicBezTo>
                    <a:pt x="886" y="4360"/>
                    <a:pt x="1014" y="4307"/>
                    <a:pt x="1125" y="4179"/>
                  </a:cubicBezTo>
                  <a:cubicBezTo>
                    <a:pt x="1981" y="3144"/>
                    <a:pt x="2731" y="2020"/>
                    <a:pt x="3355" y="824"/>
                  </a:cubicBezTo>
                  <a:cubicBezTo>
                    <a:pt x="3578" y="404"/>
                    <a:pt x="3192" y="1"/>
                    <a:pt x="2827"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5" name="Google Shape;918;p30"/>
            <p:cNvSpPr/>
            <p:nvPr/>
          </p:nvSpPr>
          <p:spPr>
            <a:xfrm>
              <a:off x="4007590" y="445875"/>
              <a:ext cx="165684" cy="160753"/>
            </a:xfrm>
            <a:custGeom>
              <a:avLst/>
              <a:ahLst/>
              <a:rect l="l" t="t" r="r" b="b"/>
              <a:pathLst>
                <a:path w="5073" h="4922" extrusionOk="0">
                  <a:moveTo>
                    <a:pt x="3814" y="1"/>
                  </a:moveTo>
                  <a:cubicBezTo>
                    <a:pt x="3634" y="1"/>
                    <a:pt x="3449" y="60"/>
                    <a:pt x="3279" y="199"/>
                  </a:cubicBezTo>
                  <a:cubicBezTo>
                    <a:pt x="2119" y="1198"/>
                    <a:pt x="1138" y="2376"/>
                    <a:pt x="371" y="3696"/>
                  </a:cubicBezTo>
                  <a:cubicBezTo>
                    <a:pt x="1" y="4326"/>
                    <a:pt x="570" y="4921"/>
                    <a:pt x="1127" y="4921"/>
                  </a:cubicBezTo>
                  <a:cubicBezTo>
                    <a:pt x="1375" y="4921"/>
                    <a:pt x="1621" y="4803"/>
                    <a:pt x="1780" y="4517"/>
                  </a:cubicBezTo>
                  <a:cubicBezTo>
                    <a:pt x="2476" y="3322"/>
                    <a:pt x="3386" y="2251"/>
                    <a:pt x="4439" y="1359"/>
                  </a:cubicBezTo>
                  <a:cubicBezTo>
                    <a:pt x="5072" y="824"/>
                    <a:pt x="4484" y="1"/>
                    <a:pt x="3814"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6" name="Google Shape;919;p30"/>
            <p:cNvSpPr/>
            <p:nvPr/>
          </p:nvSpPr>
          <p:spPr>
            <a:xfrm>
              <a:off x="4086104" y="271209"/>
              <a:ext cx="105524" cy="110587"/>
            </a:xfrm>
            <a:custGeom>
              <a:avLst/>
              <a:ahLst/>
              <a:rect l="l" t="t" r="r" b="b"/>
              <a:pathLst>
                <a:path w="3231" h="3386" extrusionOk="0">
                  <a:moveTo>
                    <a:pt x="2254" y="1"/>
                  </a:moveTo>
                  <a:cubicBezTo>
                    <a:pt x="1976" y="1"/>
                    <a:pt x="1709" y="140"/>
                    <a:pt x="1553" y="391"/>
                  </a:cubicBezTo>
                  <a:lnTo>
                    <a:pt x="251" y="2175"/>
                  </a:lnTo>
                  <a:cubicBezTo>
                    <a:pt x="1" y="2532"/>
                    <a:pt x="197" y="3085"/>
                    <a:pt x="554" y="3281"/>
                  </a:cubicBezTo>
                  <a:cubicBezTo>
                    <a:pt x="684" y="3352"/>
                    <a:pt x="823" y="3386"/>
                    <a:pt x="960" y="3386"/>
                  </a:cubicBezTo>
                  <a:cubicBezTo>
                    <a:pt x="1237" y="3386"/>
                    <a:pt x="1505" y="3247"/>
                    <a:pt x="1660" y="2996"/>
                  </a:cubicBezTo>
                  <a:lnTo>
                    <a:pt x="2963" y="1211"/>
                  </a:lnTo>
                  <a:cubicBezTo>
                    <a:pt x="3230" y="872"/>
                    <a:pt x="3016" y="319"/>
                    <a:pt x="2659" y="105"/>
                  </a:cubicBezTo>
                  <a:cubicBezTo>
                    <a:pt x="2530" y="34"/>
                    <a:pt x="2391" y="1"/>
                    <a:pt x="2254"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7" name="Google Shape;920;p30"/>
            <p:cNvSpPr/>
            <p:nvPr/>
          </p:nvSpPr>
          <p:spPr>
            <a:xfrm>
              <a:off x="4343432" y="100920"/>
              <a:ext cx="149877" cy="157487"/>
            </a:xfrm>
            <a:custGeom>
              <a:avLst/>
              <a:ahLst/>
              <a:rect l="l" t="t" r="r" b="b"/>
              <a:pathLst>
                <a:path w="4589" h="4822" extrusionOk="0">
                  <a:moveTo>
                    <a:pt x="3512" y="0"/>
                  </a:moveTo>
                  <a:cubicBezTo>
                    <a:pt x="3373" y="0"/>
                    <a:pt x="3226" y="49"/>
                    <a:pt x="3077" y="163"/>
                  </a:cubicBezTo>
                  <a:cubicBezTo>
                    <a:pt x="1864" y="1037"/>
                    <a:pt x="918" y="2214"/>
                    <a:pt x="294" y="3571"/>
                  </a:cubicBezTo>
                  <a:cubicBezTo>
                    <a:pt x="1" y="4230"/>
                    <a:pt x="568" y="4822"/>
                    <a:pt x="1093" y="4822"/>
                  </a:cubicBezTo>
                  <a:cubicBezTo>
                    <a:pt x="1335" y="4822"/>
                    <a:pt x="1568" y="4696"/>
                    <a:pt x="1703" y="4391"/>
                  </a:cubicBezTo>
                  <a:cubicBezTo>
                    <a:pt x="2185" y="3285"/>
                    <a:pt x="2935" y="2322"/>
                    <a:pt x="3898" y="1572"/>
                  </a:cubicBezTo>
                  <a:cubicBezTo>
                    <a:pt x="4588" y="1058"/>
                    <a:pt x="4154" y="0"/>
                    <a:pt x="3512"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8" name="Google Shape;921;p30"/>
            <p:cNvSpPr/>
            <p:nvPr/>
          </p:nvSpPr>
          <p:spPr>
            <a:xfrm>
              <a:off x="4115662" y="602969"/>
              <a:ext cx="140079" cy="144782"/>
            </a:xfrm>
            <a:custGeom>
              <a:avLst/>
              <a:ahLst/>
              <a:rect l="l" t="t" r="r" b="b"/>
              <a:pathLst>
                <a:path w="4289" h="4433" extrusionOk="0">
                  <a:moveTo>
                    <a:pt x="3392" y="1"/>
                  </a:moveTo>
                  <a:cubicBezTo>
                    <a:pt x="3178" y="1"/>
                    <a:pt x="2960" y="92"/>
                    <a:pt x="2771" y="242"/>
                  </a:cubicBezTo>
                  <a:cubicBezTo>
                    <a:pt x="1772" y="1045"/>
                    <a:pt x="934" y="2044"/>
                    <a:pt x="345" y="3204"/>
                  </a:cubicBezTo>
                  <a:cubicBezTo>
                    <a:pt x="0" y="3844"/>
                    <a:pt x="572" y="4433"/>
                    <a:pt x="1118" y="4433"/>
                  </a:cubicBezTo>
                  <a:cubicBezTo>
                    <a:pt x="1364" y="4433"/>
                    <a:pt x="1605" y="4313"/>
                    <a:pt x="1754" y="4025"/>
                  </a:cubicBezTo>
                  <a:cubicBezTo>
                    <a:pt x="2290" y="3008"/>
                    <a:pt x="3039" y="2098"/>
                    <a:pt x="3931" y="1384"/>
                  </a:cubicBezTo>
                  <a:cubicBezTo>
                    <a:pt x="4288" y="1117"/>
                    <a:pt x="4217" y="528"/>
                    <a:pt x="3931" y="242"/>
                  </a:cubicBezTo>
                  <a:cubicBezTo>
                    <a:pt x="3771" y="74"/>
                    <a:pt x="3583" y="1"/>
                    <a:pt x="3392"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9" name="Google Shape;922;p30"/>
            <p:cNvSpPr/>
            <p:nvPr/>
          </p:nvSpPr>
          <p:spPr>
            <a:xfrm>
              <a:off x="4323379" y="471415"/>
              <a:ext cx="138936" cy="143149"/>
            </a:xfrm>
            <a:custGeom>
              <a:avLst/>
              <a:ahLst/>
              <a:rect l="l" t="t" r="r" b="b"/>
              <a:pathLst>
                <a:path w="4254" h="4383" extrusionOk="0">
                  <a:moveTo>
                    <a:pt x="3087" y="0"/>
                  </a:moveTo>
                  <a:cubicBezTo>
                    <a:pt x="2835" y="0"/>
                    <a:pt x="2583" y="107"/>
                    <a:pt x="2407" y="363"/>
                  </a:cubicBezTo>
                  <a:lnTo>
                    <a:pt x="426" y="3200"/>
                  </a:lnTo>
                  <a:cubicBezTo>
                    <a:pt x="1" y="3800"/>
                    <a:pt x="566" y="4383"/>
                    <a:pt x="1151" y="4383"/>
                  </a:cubicBezTo>
                  <a:cubicBezTo>
                    <a:pt x="1401" y="4383"/>
                    <a:pt x="1654" y="4277"/>
                    <a:pt x="1836" y="4020"/>
                  </a:cubicBezTo>
                  <a:lnTo>
                    <a:pt x="3816" y="1184"/>
                  </a:lnTo>
                  <a:cubicBezTo>
                    <a:pt x="4254" y="583"/>
                    <a:pt x="3675" y="0"/>
                    <a:pt x="3087"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0" name="Google Shape;923;p30"/>
            <p:cNvSpPr/>
            <p:nvPr/>
          </p:nvSpPr>
          <p:spPr>
            <a:xfrm>
              <a:off x="4409699" y="627595"/>
              <a:ext cx="139034" cy="143247"/>
            </a:xfrm>
            <a:custGeom>
              <a:avLst/>
              <a:ahLst/>
              <a:rect l="l" t="t" r="r" b="b"/>
              <a:pathLst>
                <a:path w="4257" h="4386" extrusionOk="0">
                  <a:moveTo>
                    <a:pt x="3107" y="0"/>
                  </a:moveTo>
                  <a:cubicBezTo>
                    <a:pt x="2857" y="0"/>
                    <a:pt x="2604" y="106"/>
                    <a:pt x="2422" y="363"/>
                  </a:cubicBezTo>
                  <a:lnTo>
                    <a:pt x="424" y="3200"/>
                  </a:lnTo>
                  <a:cubicBezTo>
                    <a:pt x="0" y="3810"/>
                    <a:pt x="569" y="4386"/>
                    <a:pt x="1157" y="4386"/>
                  </a:cubicBezTo>
                  <a:cubicBezTo>
                    <a:pt x="1411" y="4386"/>
                    <a:pt x="1668" y="4279"/>
                    <a:pt x="1851" y="4020"/>
                  </a:cubicBezTo>
                  <a:lnTo>
                    <a:pt x="3832" y="1183"/>
                  </a:lnTo>
                  <a:cubicBezTo>
                    <a:pt x="4257" y="583"/>
                    <a:pt x="3692" y="0"/>
                    <a:pt x="3107"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1" name="Google Shape;924;p30"/>
            <p:cNvSpPr/>
            <p:nvPr/>
          </p:nvSpPr>
          <p:spPr>
            <a:xfrm>
              <a:off x="4472570" y="191127"/>
              <a:ext cx="139099" cy="143149"/>
            </a:xfrm>
            <a:custGeom>
              <a:avLst/>
              <a:ahLst/>
              <a:rect l="l" t="t" r="r" b="b"/>
              <a:pathLst>
                <a:path w="4259" h="4383" extrusionOk="0">
                  <a:moveTo>
                    <a:pt x="3095" y="0"/>
                  </a:moveTo>
                  <a:cubicBezTo>
                    <a:pt x="2843" y="0"/>
                    <a:pt x="2588" y="106"/>
                    <a:pt x="2406" y="362"/>
                  </a:cubicBezTo>
                  <a:lnTo>
                    <a:pt x="426" y="3199"/>
                  </a:lnTo>
                  <a:cubicBezTo>
                    <a:pt x="1" y="3800"/>
                    <a:pt x="566" y="4382"/>
                    <a:pt x="1151" y="4382"/>
                  </a:cubicBezTo>
                  <a:cubicBezTo>
                    <a:pt x="1401" y="4382"/>
                    <a:pt x="1654" y="4276"/>
                    <a:pt x="1835" y="4020"/>
                  </a:cubicBezTo>
                  <a:lnTo>
                    <a:pt x="3834" y="1183"/>
                  </a:lnTo>
                  <a:cubicBezTo>
                    <a:pt x="4259" y="583"/>
                    <a:pt x="3685" y="0"/>
                    <a:pt x="3095"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2" name="Google Shape;925;p30"/>
            <p:cNvSpPr/>
            <p:nvPr/>
          </p:nvSpPr>
          <p:spPr>
            <a:xfrm>
              <a:off x="4204268" y="88411"/>
              <a:ext cx="123847" cy="134135"/>
            </a:xfrm>
            <a:custGeom>
              <a:avLst/>
              <a:ahLst/>
              <a:rect l="l" t="t" r="r" b="b"/>
              <a:pathLst>
                <a:path w="3792" h="4107" extrusionOk="0">
                  <a:moveTo>
                    <a:pt x="2654" y="0"/>
                  </a:moveTo>
                  <a:cubicBezTo>
                    <a:pt x="2404" y="0"/>
                    <a:pt x="2154" y="113"/>
                    <a:pt x="1985" y="385"/>
                  </a:cubicBezTo>
                  <a:lnTo>
                    <a:pt x="397" y="2901"/>
                  </a:lnTo>
                  <a:cubicBezTo>
                    <a:pt x="1" y="3521"/>
                    <a:pt x="569" y="4106"/>
                    <a:pt x="1139" y="4106"/>
                  </a:cubicBezTo>
                  <a:cubicBezTo>
                    <a:pt x="1388" y="4106"/>
                    <a:pt x="1638" y="3994"/>
                    <a:pt x="1807" y="3722"/>
                  </a:cubicBezTo>
                  <a:lnTo>
                    <a:pt x="3395" y="1206"/>
                  </a:lnTo>
                  <a:cubicBezTo>
                    <a:pt x="3792" y="586"/>
                    <a:pt x="3223" y="0"/>
                    <a:pt x="2654"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3" name="Google Shape;926;p30"/>
            <p:cNvSpPr/>
            <p:nvPr/>
          </p:nvSpPr>
          <p:spPr>
            <a:xfrm>
              <a:off x="4023168" y="162451"/>
              <a:ext cx="122998" cy="129399"/>
            </a:xfrm>
            <a:custGeom>
              <a:avLst/>
              <a:ahLst/>
              <a:rect l="l" t="t" r="r" b="b"/>
              <a:pathLst>
                <a:path w="3766" h="3962" extrusionOk="0">
                  <a:moveTo>
                    <a:pt x="2882" y="0"/>
                  </a:moveTo>
                  <a:cubicBezTo>
                    <a:pt x="2673" y="0"/>
                    <a:pt x="2463" y="81"/>
                    <a:pt x="2303" y="241"/>
                  </a:cubicBezTo>
                  <a:lnTo>
                    <a:pt x="322" y="2561"/>
                  </a:lnTo>
                  <a:cubicBezTo>
                    <a:pt x="1" y="2900"/>
                    <a:pt x="1" y="3399"/>
                    <a:pt x="322" y="3721"/>
                  </a:cubicBezTo>
                  <a:cubicBezTo>
                    <a:pt x="483" y="3881"/>
                    <a:pt x="688" y="3961"/>
                    <a:pt x="895" y="3961"/>
                  </a:cubicBezTo>
                  <a:cubicBezTo>
                    <a:pt x="1103" y="3961"/>
                    <a:pt x="1312" y="3881"/>
                    <a:pt x="1482" y="3721"/>
                  </a:cubicBezTo>
                  <a:lnTo>
                    <a:pt x="3462" y="1401"/>
                  </a:lnTo>
                  <a:cubicBezTo>
                    <a:pt x="3766" y="1062"/>
                    <a:pt x="3766" y="562"/>
                    <a:pt x="3462" y="241"/>
                  </a:cubicBezTo>
                  <a:cubicBezTo>
                    <a:pt x="3302" y="81"/>
                    <a:pt x="3092" y="0"/>
                    <a:pt x="2882"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3">
  <p:cSld name="CUSTOM_1_1">
    <p:spTree>
      <p:nvGrpSpPr>
        <p:cNvPr id="196" name="Shape 927"/>
        <p:cNvGrpSpPr/>
        <p:nvPr/>
      </p:nvGrpSpPr>
      <p:grpSpPr>
        <a:xfrm>
          <a:off x="0" y="0"/>
          <a:ext cx="0" cy="0"/>
          <a:chOff x="0" y="0"/>
          <a:chExt cx="0" cy="0"/>
        </a:xfrm>
      </p:grpSpPr>
      <p:sp>
        <p:nvSpPr>
          <p:cNvPr id="1049438" name="Google Shape;928;p31"/>
          <p:cNvSpPr/>
          <p:nvPr/>
        </p:nvSpPr>
        <p:spPr>
          <a:xfrm flipH="1">
            <a:off x="8022214" y="611548"/>
            <a:ext cx="652275" cy="601805"/>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CE8E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9" name="Google Shape;929;p31"/>
          <p:cNvSpPr/>
          <p:nvPr/>
        </p:nvSpPr>
        <p:spPr>
          <a:xfrm rot="4277893">
            <a:off x="7980362" y="3499961"/>
            <a:ext cx="2264157" cy="2892050"/>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CE8E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0" name="Google Shape;930;p31"/>
          <p:cNvSpPr/>
          <p:nvPr/>
        </p:nvSpPr>
        <p:spPr>
          <a:xfrm rot="-10547862">
            <a:off x="3307376" y="4151297"/>
            <a:ext cx="8909980" cy="2515520"/>
          </a:xfrm>
          <a:custGeom>
            <a:avLst/>
            <a:ahLst/>
            <a:rect l="l" t="t" r="r" b="b"/>
            <a:pathLst>
              <a:path w="370444" h="104586" extrusionOk="0">
                <a:moveTo>
                  <a:pt x="366096" y="0"/>
                </a:moveTo>
                <a:lnTo>
                  <a:pt x="1053" y="12169"/>
                </a:lnTo>
                <a:lnTo>
                  <a:pt x="1053" y="12169"/>
                </a:lnTo>
                <a:lnTo>
                  <a:pt x="1" y="33544"/>
                </a:lnTo>
                <a:cubicBezTo>
                  <a:pt x="1" y="33544"/>
                  <a:pt x="19003" y="60397"/>
                  <a:pt x="68124" y="92282"/>
                </a:cubicBezTo>
                <a:cubicBezTo>
                  <a:pt x="82423" y="101569"/>
                  <a:pt x="94666" y="104586"/>
                  <a:pt x="105821" y="104586"/>
                </a:cubicBezTo>
                <a:cubicBezTo>
                  <a:pt x="126508" y="104586"/>
                  <a:pt x="143454" y="94212"/>
                  <a:pt x="162839" y="94212"/>
                </a:cubicBezTo>
                <a:cubicBezTo>
                  <a:pt x="168910" y="94212"/>
                  <a:pt x="175221" y="95230"/>
                  <a:pt x="181960" y="97903"/>
                </a:cubicBezTo>
                <a:cubicBezTo>
                  <a:pt x="186333" y="99637"/>
                  <a:pt x="190744" y="100400"/>
                  <a:pt x="195201" y="100400"/>
                </a:cubicBezTo>
                <a:cubicBezTo>
                  <a:pt x="227829" y="100400"/>
                  <a:pt x="262957" y="59510"/>
                  <a:pt x="304300" y="59510"/>
                </a:cubicBezTo>
                <a:cubicBezTo>
                  <a:pt x="308783" y="59510"/>
                  <a:pt x="313340" y="59991"/>
                  <a:pt x="317975" y="61058"/>
                </a:cubicBezTo>
                <a:cubicBezTo>
                  <a:pt x="322072" y="61998"/>
                  <a:pt x="325823" y="62433"/>
                  <a:pt x="329258" y="62433"/>
                </a:cubicBezTo>
                <a:cubicBezTo>
                  <a:pt x="370444" y="62433"/>
                  <a:pt x="366096" y="0"/>
                  <a:pt x="366096" y="0"/>
                </a:cubicBezTo>
                <a:close/>
              </a:path>
            </a:pathLst>
          </a:custGeom>
          <a:solidFill>
            <a:srgbClr val="9ABFC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97" name="Google Shape;931;p31"/>
          <p:cNvGrpSpPr/>
          <p:nvPr/>
        </p:nvGrpSpPr>
        <p:grpSpPr>
          <a:xfrm flipH="1">
            <a:off x="7864468" y="3999673"/>
            <a:ext cx="485948" cy="659601"/>
            <a:chOff x="-200031" y="4394273"/>
            <a:chExt cx="485948" cy="659601"/>
          </a:xfrm>
        </p:grpSpPr>
        <p:sp>
          <p:nvSpPr>
            <p:cNvPr id="1049441" name="Google Shape;932;p31"/>
            <p:cNvSpPr/>
            <p:nvPr/>
          </p:nvSpPr>
          <p:spPr>
            <a:xfrm>
              <a:off x="-6553" y="4568448"/>
              <a:ext cx="122508" cy="134722"/>
            </a:xfrm>
            <a:custGeom>
              <a:avLst/>
              <a:ahLst/>
              <a:rect l="l" t="t" r="r" b="b"/>
              <a:pathLst>
                <a:path w="3751" h="4125" extrusionOk="0">
                  <a:moveTo>
                    <a:pt x="2985" y="0"/>
                  </a:moveTo>
                  <a:cubicBezTo>
                    <a:pt x="2816" y="0"/>
                    <a:pt x="2643" y="72"/>
                    <a:pt x="2519" y="244"/>
                  </a:cubicBezTo>
                  <a:lnTo>
                    <a:pt x="288" y="3331"/>
                  </a:lnTo>
                  <a:cubicBezTo>
                    <a:pt x="0" y="3732"/>
                    <a:pt x="381" y="4125"/>
                    <a:pt x="775" y="4125"/>
                  </a:cubicBezTo>
                  <a:cubicBezTo>
                    <a:pt x="943" y="4125"/>
                    <a:pt x="1112" y="4054"/>
                    <a:pt x="1234" y="3884"/>
                  </a:cubicBezTo>
                  <a:lnTo>
                    <a:pt x="3464" y="780"/>
                  </a:lnTo>
                  <a:cubicBezTo>
                    <a:pt x="3751" y="381"/>
                    <a:pt x="3377" y="0"/>
                    <a:pt x="298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2" name="Google Shape;933;p31"/>
            <p:cNvSpPr/>
            <p:nvPr/>
          </p:nvSpPr>
          <p:spPr>
            <a:xfrm>
              <a:off x="34272" y="4685763"/>
              <a:ext cx="116302" cy="142430"/>
            </a:xfrm>
            <a:custGeom>
              <a:avLst/>
              <a:ahLst/>
              <a:rect l="l" t="t" r="r" b="b"/>
              <a:pathLst>
                <a:path w="3561" h="4361" extrusionOk="0">
                  <a:moveTo>
                    <a:pt x="2830" y="0"/>
                  </a:moveTo>
                  <a:cubicBezTo>
                    <a:pt x="2669" y="0"/>
                    <a:pt x="2510" y="81"/>
                    <a:pt x="2411" y="274"/>
                  </a:cubicBezTo>
                  <a:cubicBezTo>
                    <a:pt x="1840" y="1398"/>
                    <a:pt x="1144" y="2433"/>
                    <a:pt x="341" y="3397"/>
                  </a:cubicBezTo>
                  <a:cubicBezTo>
                    <a:pt x="0" y="3806"/>
                    <a:pt x="368" y="4361"/>
                    <a:pt x="759" y="4361"/>
                  </a:cubicBezTo>
                  <a:cubicBezTo>
                    <a:pt x="880" y="4361"/>
                    <a:pt x="1003" y="4308"/>
                    <a:pt x="1108" y="4182"/>
                  </a:cubicBezTo>
                  <a:cubicBezTo>
                    <a:pt x="1983" y="3147"/>
                    <a:pt x="2732" y="2023"/>
                    <a:pt x="3339" y="828"/>
                  </a:cubicBezTo>
                  <a:cubicBezTo>
                    <a:pt x="3560" y="397"/>
                    <a:pt x="3188" y="0"/>
                    <a:pt x="2830"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3" name="Google Shape;934;p31"/>
            <p:cNvSpPr/>
            <p:nvPr/>
          </p:nvSpPr>
          <p:spPr>
            <a:xfrm>
              <a:off x="-200031" y="4751508"/>
              <a:ext cx="165847" cy="161177"/>
            </a:xfrm>
            <a:custGeom>
              <a:avLst/>
              <a:ahLst/>
              <a:rect l="l" t="t" r="r" b="b"/>
              <a:pathLst>
                <a:path w="5078" h="4935" extrusionOk="0">
                  <a:moveTo>
                    <a:pt x="3826" y="1"/>
                  </a:moveTo>
                  <a:cubicBezTo>
                    <a:pt x="3645" y="1"/>
                    <a:pt x="3457" y="62"/>
                    <a:pt x="3286" y="206"/>
                  </a:cubicBezTo>
                  <a:cubicBezTo>
                    <a:pt x="2126" y="1205"/>
                    <a:pt x="1145" y="2383"/>
                    <a:pt x="360" y="3703"/>
                  </a:cubicBezTo>
                  <a:cubicBezTo>
                    <a:pt x="0" y="4336"/>
                    <a:pt x="581" y="4934"/>
                    <a:pt x="1142" y="4934"/>
                  </a:cubicBezTo>
                  <a:cubicBezTo>
                    <a:pt x="1388" y="4934"/>
                    <a:pt x="1630" y="4819"/>
                    <a:pt x="1787" y="4542"/>
                  </a:cubicBezTo>
                  <a:cubicBezTo>
                    <a:pt x="2483" y="3329"/>
                    <a:pt x="3375" y="2258"/>
                    <a:pt x="4446" y="1366"/>
                  </a:cubicBezTo>
                  <a:cubicBezTo>
                    <a:pt x="5078" y="833"/>
                    <a:pt x="4494" y="1"/>
                    <a:pt x="3826"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4" name="Google Shape;935;p31"/>
            <p:cNvSpPr/>
            <p:nvPr/>
          </p:nvSpPr>
          <p:spPr>
            <a:xfrm>
              <a:off x="-121843" y="4577071"/>
              <a:ext cx="105492" cy="110783"/>
            </a:xfrm>
            <a:custGeom>
              <a:avLst/>
              <a:ahLst/>
              <a:rect l="l" t="t" r="r" b="b"/>
              <a:pathLst>
                <a:path w="3230" h="3392" extrusionOk="0">
                  <a:moveTo>
                    <a:pt x="2271" y="1"/>
                  </a:moveTo>
                  <a:cubicBezTo>
                    <a:pt x="1993" y="1"/>
                    <a:pt x="1726" y="140"/>
                    <a:pt x="1570" y="391"/>
                  </a:cubicBezTo>
                  <a:lnTo>
                    <a:pt x="268" y="2175"/>
                  </a:lnTo>
                  <a:cubicBezTo>
                    <a:pt x="0" y="2532"/>
                    <a:pt x="196" y="3085"/>
                    <a:pt x="553" y="3299"/>
                  </a:cubicBezTo>
                  <a:cubicBezTo>
                    <a:pt x="678" y="3361"/>
                    <a:pt x="813" y="3391"/>
                    <a:pt x="947" y="3391"/>
                  </a:cubicBezTo>
                  <a:cubicBezTo>
                    <a:pt x="1235" y="3391"/>
                    <a:pt x="1519" y="3252"/>
                    <a:pt x="1677" y="2996"/>
                  </a:cubicBezTo>
                  <a:lnTo>
                    <a:pt x="2962" y="1229"/>
                  </a:lnTo>
                  <a:cubicBezTo>
                    <a:pt x="3230" y="872"/>
                    <a:pt x="3033" y="319"/>
                    <a:pt x="2677" y="105"/>
                  </a:cubicBezTo>
                  <a:cubicBezTo>
                    <a:pt x="2547" y="35"/>
                    <a:pt x="2408" y="1"/>
                    <a:pt x="2271"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5" name="Google Shape;936;p31"/>
            <p:cNvSpPr/>
            <p:nvPr/>
          </p:nvSpPr>
          <p:spPr>
            <a:xfrm>
              <a:off x="136008" y="4406781"/>
              <a:ext cx="149909" cy="157682"/>
            </a:xfrm>
            <a:custGeom>
              <a:avLst/>
              <a:ahLst/>
              <a:rect l="l" t="t" r="r" b="b"/>
              <a:pathLst>
                <a:path w="4590" h="4828" extrusionOk="0">
                  <a:moveTo>
                    <a:pt x="3513" y="0"/>
                  </a:moveTo>
                  <a:cubicBezTo>
                    <a:pt x="3374" y="0"/>
                    <a:pt x="3227" y="49"/>
                    <a:pt x="3078" y="163"/>
                  </a:cubicBezTo>
                  <a:cubicBezTo>
                    <a:pt x="1865" y="1037"/>
                    <a:pt x="919" y="2215"/>
                    <a:pt x="295" y="3571"/>
                  </a:cubicBezTo>
                  <a:cubicBezTo>
                    <a:pt x="1" y="4233"/>
                    <a:pt x="575" y="4828"/>
                    <a:pt x="1101" y="4828"/>
                  </a:cubicBezTo>
                  <a:cubicBezTo>
                    <a:pt x="1341" y="4828"/>
                    <a:pt x="1571" y="4705"/>
                    <a:pt x="1704" y="4409"/>
                  </a:cubicBezTo>
                  <a:cubicBezTo>
                    <a:pt x="2186" y="3285"/>
                    <a:pt x="2936" y="2322"/>
                    <a:pt x="3899" y="1572"/>
                  </a:cubicBezTo>
                  <a:cubicBezTo>
                    <a:pt x="4589" y="1058"/>
                    <a:pt x="4155" y="0"/>
                    <a:pt x="3513"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6" name="Google Shape;937;p31"/>
            <p:cNvSpPr/>
            <p:nvPr/>
          </p:nvSpPr>
          <p:spPr>
            <a:xfrm>
              <a:off x="-91730" y="4908831"/>
              <a:ext cx="140079" cy="145043"/>
            </a:xfrm>
            <a:custGeom>
              <a:avLst/>
              <a:ahLst/>
              <a:rect l="l" t="t" r="r" b="b"/>
              <a:pathLst>
                <a:path w="4289" h="4441" extrusionOk="0">
                  <a:moveTo>
                    <a:pt x="3385" y="1"/>
                  </a:moveTo>
                  <a:cubicBezTo>
                    <a:pt x="3169" y="1"/>
                    <a:pt x="2950" y="92"/>
                    <a:pt x="2772" y="242"/>
                  </a:cubicBezTo>
                  <a:cubicBezTo>
                    <a:pt x="1772" y="1045"/>
                    <a:pt x="934" y="2062"/>
                    <a:pt x="345" y="3204"/>
                  </a:cubicBezTo>
                  <a:cubicBezTo>
                    <a:pt x="1" y="3844"/>
                    <a:pt x="563" y="4441"/>
                    <a:pt x="1109" y="4441"/>
                  </a:cubicBezTo>
                  <a:cubicBezTo>
                    <a:pt x="1356" y="4441"/>
                    <a:pt x="1599" y="4319"/>
                    <a:pt x="1755" y="4025"/>
                  </a:cubicBezTo>
                  <a:cubicBezTo>
                    <a:pt x="2290" y="3008"/>
                    <a:pt x="3021" y="2098"/>
                    <a:pt x="3931" y="1384"/>
                  </a:cubicBezTo>
                  <a:cubicBezTo>
                    <a:pt x="4288" y="1117"/>
                    <a:pt x="4217" y="528"/>
                    <a:pt x="3931" y="242"/>
                  </a:cubicBezTo>
                  <a:cubicBezTo>
                    <a:pt x="3771" y="74"/>
                    <a:pt x="3579" y="1"/>
                    <a:pt x="3385"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7" name="Google Shape;938;p31"/>
            <p:cNvSpPr/>
            <p:nvPr/>
          </p:nvSpPr>
          <p:spPr>
            <a:xfrm>
              <a:off x="115432" y="4777276"/>
              <a:ext cx="139099" cy="143149"/>
            </a:xfrm>
            <a:custGeom>
              <a:avLst/>
              <a:ahLst/>
              <a:rect l="l" t="t" r="r" b="b"/>
              <a:pathLst>
                <a:path w="4259" h="4383" extrusionOk="0">
                  <a:moveTo>
                    <a:pt x="3102" y="1"/>
                  </a:moveTo>
                  <a:cubicBezTo>
                    <a:pt x="2850" y="1"/>
                    <a:pt x="2593" y="107"/>
                    <a:pt x="2406" y="363"/>
                  </a:cubicBezTo>
                  <a:lnTo>
                    <a:pt x="425" y="3200"/>
                  </a:lnTo>
                  <a:cubicBezTo>
                    <a:pt x="0" y="3800"/>
                    <a:pt x="574" y="4383"/>
                    <a:pt x="1158" y="4383"/>
                  </a:cubicBezTo>
                  <a:cubicBezTo>
                    <a:pt x="1408" y="4383"/>
                    <a:pt x="1659" y="4277"/>
                    <a:pt x="1835" y="4021"/>
                  </a:cubicBezTo>
                  <a:lnTo>
                    <a:pt x="3833" y="1184"/>
                  </a:lnTo>
                  <a:cubicBezTo>
                    <a:pt x="4258" y="583"/>
                    <a:pt x="3693" y="1"/>
                    <a:pt x="310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8" name="Google Shape;939;p31"/>
            <p:cNvSpPr/>
            <p:nvPr/>
          </p:nvSpPr>
          <p:spPr>
            <a:xfrm>
              <a:off x="-3352" y="4394273"/>
              <a:ext cx="123683" cy="134004"/>
            </a:xfrm>
            <a:custGeom>
              <a:avLst/>
              <a:ahLst/>
              <a:rect l="l" t="t" r="r" b="b"/>
              <a:pathLst>
                <a:path w="3787" h="4103" extrusionOk="0">
                  <a:moveTo>
                    <a:pt x="2652" y="0"/>
                  </a:moveTo>
                  <a:cubicBezTo>
                    <a:pt x="2401" y="0"/>
                    <a:pt x="2149" y="113"/>
                    <a:pt x="1975" y="385"/>
                  </a:cubicBezTo>
                  <a:lnTo>
                    <a:pt x="387" y="2883"/>
                  </a:lnTo>
                  <a:cubicBezTo>
                    <a:pt x="1" y="3506"/>
                    <a:pt x="571" y="4103"/>
                    <a:pt x="1145" y="4103"/>
                  </a:cubicBezTo>
                  <a:cubicBezTo>
                    <a:pt x="1393" y="4103"/>
                    <a:pt x="1642" y="3991"/>
                    <a:pt x="1814" y="3722"/>
                  </a:cubicBezTo>
                  <a:lnTo>
                    <a:pt x="3402" y="1206"/>
                  </a:lnTo>
                  <a:cubicBezTo>
                    <a:pt x="3787" y="586"/>
                    <a:pt x="3223" y="0"/>
                    <a:pt x="2652"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9" name="Google Shape;940;p31"/>
            <p:cNvSpPr/>
            <p:nvPr/>
          </p:nvSpPr>
          <p:spPr>
            <a:xfrm>
              <a:off x="-184223" y="4468313"/>
              <a:ext cx="122998" cy="129399"/>
            </a:xfrm>
            <a:custGeom>
              <a:avLst/>
              <a:ahLst/>
              <a:rect l="l" t="t" r="r" b="b"/>
              <a:pathLst>
                <a:path w="3766" h="3962" extrusionOk="0">
                  <a:moveTo>
                    <a:pt x="2883" y="1"/>
                  </a:moveTo>
                  <a:cubicBezTo>
                    <a:pt x="2673" y="1"/>
                    <a:pt x="2463" y="81"/>
                    <a:pt x="2303" y="241"/>
                  </a:cubicBezTo>
                  <a:lnTo>
                    <a:pt x="304" y="2561"/>
                  </a:lnTo>
                  <a:cubicBezTo>
                    <a:pt x="1" y="2900"/>
                    <a:pt x="1" y="3400"/>
                    <a:pt x="304" y="3721"/>
                  </a:cubicBezTo>
                  <a:cubicBezTo>
                    <a:pt x="465" y="3881"/>
                    <a:pt x="675" y="3962"/>
                    <a:pt x="884" y="3962"/>
                  </a:cubicBezTo>
                  <a:cubicBezTo>
                    <a:pt x="1094" y="3962"/>
                    <a:pt x="1303" y="3881"/>
                    <a:pt x="1464" y="3721"/>
                  </a:cubicBezTo>
                  <a:lnTo>
                    <a:pt x="3462" y="1401"/>
                  </a:lnTo>
                  <a:cubicBezTo>
                    <a:pt x="3766" y="1062"/>
                    <a:pt x="3766" y="563"/>
                    <a:pt x="3462" y="241"/>
                  </a:cubicBezTo>
                  <a:cubicBezTo>
                    <a:pt x="3302" y="81"/>
                    <a:pt x="3092" y="1"/>
                    <a:pt x="2883"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450" name="Google Shape;941;p31"/>
          <p:cNvSpPr/>
          <p:nvPr/>
        </p:nvSpPr>
        <p:spPr>
          <a:xfrm rot="6229370">
            <a:off x="-1028993" y="-1145141"/>
            <a:ext cx="2666432" cy="2710834"/>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9ABFC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1" name="Google Shape;942;p31"/>
          <p:cNvSpPr/>
          <p:nvPr/>
        </p:nvSpPr>
        <p:spPr>
          <a:xfrm rot="8893544">
            <a:off x="-2529440" y="-288328"/>
            <a:ext cx="4779976" cy="1852205"/>
          </a:xfrm>
          <a:custGeom>
            <a:avLst/>
            <a:ahLst/>
            <a:rect l="l" t="t" r="r" b="b"/>
            <a:pathLst>
              <a:path w="369334" h="96679" extrusionOk="0">
                <a:moveTo>
                  <a:pt x="263831" y="0"/>
                </a:moveTo>
                <a:cubicBezTo>
                  <a:pt x="244577" y="0"/>
                  <a:pt x="228205" y="8705"/>
                  <a:pt x="210095" y="8705"/>
                </a:cubicBezTo>
                <a:cubicBezTo>
                  <a:pt x="203509" y="8705"/>
                  <a:pt x="196694" y="7554"/>
                  <a:pt x="189426" y="4415"/>
                </a:cubicBezTo>
                <a:cubicBezTo>
                  <a:pt x="184718" y="2378"/>
                  <a:pt x="179930" y="1495"/>
                  <a:pt x="175058" y="1495"/>
                </a:cubicBezTo>
                <a:cubicBezTo>
                  <a:pt x="143264" y="1495"/>
                  <a:pt x="107921" y="39109"/>
                  <a:pt x="67883" y="39109"/>
                </a:cubicBezTo>
                <a:cubicBezTo>
                  <a:pt x="62780" y="39109"/>
                  <a:pt x="57600" y="38498"/>
                  <a:pt x="52341" y="37120"/>
                </a:cubicBezTo>
                <a:cubicBezTo>
                  <a:pt x="47790" y="35927"/>
                  <a:pt x="43651" y="35382"/>
                  <a:pt x="39889" y="35382"/>
                </a:cubicBezTo>
                <a:cubicBezTo>
                  <a:pt x="1" y="35382"/>
                  <a:pt x="2400" y="96679"/>
                  <a:pt x="2400" y="96679"/>
                </a:cubicBezTo>
                <a:lnTo>
                  <a:pt x="367639" y="95572"/>
                </a:lnTo>
                <a:lnTo>
                  <a:pt x="369334" y="74233"/>
                </a:lnTo>
                <a:cubicBezTo>
                  <a:pt x="369334" y="74233"/>
                  <a:pt x="351152" y="46826"/>
                  <a:pt x="303031" y="13461"/>
                </a:cubicBezTo>
                <a:cubicBezTo>
                  <a:pt x="288221" y="3196"/>
                  <a:pt x="275497" y="0"/>
                  <a:pt x="263831" y="0"/>
                </a:cubicBezTo>
                <a:close/>
              </a:path>
            </a:pathLst>
          </a:custGeom>
          <a:solidFill>
            <a:srgbClr val="FFF6A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98" name="Google Shape;943;p31"/>
          <p:cNvGrpSpPr/>
          <p:nvPr/>
        </p:nvGrpSpPr>
        <p:grpSpPr>
          <a:xfrm rot="2243615" flipH="1">
            <a:off x="111908" y="1158187"/>
            <a:ext cx="485730" cy="659844"/>
            <a:chOff x="8727188" y="1507488"/>
            <a:chExt cx="485720" cy="659830"/>
          </a:xfrm>
        </p:grpSpPr>
        <p:sp>
          <p:nvSpPr>
            <p:cNvPr id="1049452" name="Google Shape;944;p31"/>
            <p:cNvSpPr/>
            <p:nvPr/>
          </p:nvSpPr>
          <p:spPr>
            <a:xfrm>
              <a:off x="8920437" y="1681925"/>
              <a:ext cx="122606" cy="134918"/>
            </a:xfrm>
            <a:custGeom>
              <a:avLst/>
              <a:ahLst/>
              <a:rect l="l" t="t" r="r" b="b"/>
              <a:pathLst>
                <a:path w="3754" h="4131" extrusionOk="0">
                  <a:moveTo>
                    <a:pt x="2977" y="1"/>
                  </a:moveTo>
                  <a:cubicBezTo>
                    <a:pt x="2810" y="1"/>
                    <a:pt x="2641" y="69"/>
                    <a:pt x="2519" y="233"/>
                  </a:cubicBezTo>
                  <a:lnTo>
                    <a:pt x="289" y="3338"/>
                  </a:lnTo>
                  <a:cubicBezTo>
                    <a:pt x="1" y="3739"/>
                    <a:pt x="382" y="4131"/>
                    <a:pt x="776" y="4131"/>
                  </a:cubicBezTo>
                  <a:cubicBezTo>
                    <a:pt x="943" y="4131"/>
                    <a:pt x="1113" y="4061"/>
                    <a:pt x="1235" y="3891"/>
                  </a:cubicBezTo>
                  <a:lnTo>
                    <a:pt x="3465" y="786"/>
                  </a:lnTo>
                  <a:cubicBezTo>
                    <a:pt x="3754" y="385"/>
                    <a:pt x="3371" y="1"/>
                    <a:pt x="2977"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3" name="Google Shape;945;p31"/>
            <p:cNvSpPr/>
            <p:nvPr/>
          </p:nvSpPr>
          <p:spPr>
            <a:xfrm>
              <a:off x="8961262" y="1799436"/>
              <a:ext cx="116302" cy="142463"/>
            </a:xfrm>
            <a:custGeom>
              <a:avLst/>
              <a:ahLst/>
              <a:rect l="l" t="t" r="r" b="b"/>
              <a:pathLst>
                <a:path w="3561" h="4362" extrusionOk="0">
                  <a:moveTo>
                    <a:pt x="2824" y="1"/>
                  </a:moveTo>
                  <a:cubicBezTo>
                    <a:pt x="2661" y="1"/>
                    <a:pt x="2499" y="81"/>
                    <a:pt x="2393" y="275"/>
                  </a:cubicBezTo>
                  <a:cubicBezTo>
                    <a:pt x="1840" y="1399"/>
                    <a:pt x="1144" y="2434"/>
                    <a:pt x="342" y="3397"/>
                  </a:cubicBezTo>
                  <a:cubicBezTo>
                    <a:pt x="1" y="3806"/>
                    <a:pt x="368" y="4361"/>
                    <a:pt x="760" y="4361"/>
                  </a:cubicBezTo>
                  <a:cubicBezTo>
                    <a:pt x="881" y="4361"/>
                    <a:pt x="1004" y="4309"/>
                    <a:pt x="1109" y="4182"/>
                  </a:cubicBezTo>
                  <a:cubicBezTo>
                    <a:pt x="1983" y="3148"/>
                    <a:pt x="2732" y="2023"/>
                    <a:pt x="3339" y="828"/>
                  </a:cubicBezTo>
                  <a:cubicBezTo>
                    <a:pt x="3561" y="397"/>
                    <a:pt x="3188" y="1"/>
                    <a:pt x="2824"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4" name="Google Shape;946;p31"/>
            <p:cNvSpPr/>
            <p:nvPr/>
          </p:nvSpPr>
          <p:spPr>
            <a:xfrm>
              <a:off x="8727188" y="1865213"/>
              <a:ext cx="165652" cy="160687"/>
            </a:xfrm>
            <a:custGeom>
              <a:avLst/>
              <a:ahLst/>
              <a:rect l="l" t="t" r="r" b="b"/>
              <a:pathLst>
                <a:path w="5072" h="4920" extrusionOk="0">
                  <a:moveTo>
                    <a:pt x="3819" y="0"/>
                  </a:moveTo>
                  <a:cubicBezTo>
                    <a:pt x="3638" y="0"/>
                    <a:pt x="3451" y="61"/>
                    <a:pt x="3280" y="206"/>
                  </a:cubicBezTo>
                  <a:cubicBezTo>
                    <a:pt x="2120" y="1205"/>
                    <a:pt x="1139" y="2383"/>
                    <a:pt x="371" y="3703"/>
                  </a:cubicBezTo>
                  <a:cubicBezTo>
                    <a:pt x="1" y="4333"/>
                    <a:pt x="571" y="4920"/>
                    <a:pt x="1128" y="4920"/>
                  </a:cubicBezTo>
                  <a:cubicBezTo>
                    <a:pt x="1376" y="4920"/>
                    <a:pt x="1622" y="4804"/>
                    <a:pt x="1781" y="4524"/>
                  </a:cubicBezTo>
                  <a:cubicBezTo>
                    <a:pt x="2477" y="3328"/>
                    <a:pt x="3369" y="2258"/>
                    <a:pt x="4440" y="1366"/>
                  </a:cubicBezTo>
                  <a:cubicBezTo>
                    <a:pt x="5071" y="832"/>
                    <a:pt x="4488" y="0"/>
                    <a:pt x="3819"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5" name="Google Shape;947;p31"/>
            <p:cNvSpPr/>
            <p:nvPr/>
          </p:nvSpPr>
          <p:spPr>
            <a:xfrm>
              <a:off x="8805735" y="1690776"/>
              <a:ext cx="104937" cy="110554"/>
            </a:xfrm>
            <a:custGeom>
              <a:avLst/>
              <a:ahLst/>
              <a:rect l="l" t="t" r="r" b="b"/>
              <a:pathLst>
                <a:path w="3213" h="3385" extrusionOk="0">
                  <a:moveTo>
                    <a:pt x="2253" y="0"/>
                  </a:moveTo>
                  <a:cubicBezTo>
                    <a:pt x="1976" y="0"/>
                    <a:pt x="1708" y="139"/>
                    <a:pt x="1553" y="390"/>
                  </a:cubicBezTo>
                  <a:lnTo>
                    <a:pt x="250" y="2157"/>
                  </a:lnTo>
                  <a:cubicBezTo>
                    <a:pt x="1" y="2513"/>
                    <a:pt x="197" y="3084"/>
                    <a:pt x="554" y="3281"/>
                  </a:cubicBezTo>
                  <a:cubicBezTo>
                    <a:pt x="682" y="3351"/>
                    <a:pt x="820" y="3385"/>
                    <a:pt x="956" y="3385"/>
                  </a:cubicBezTo>
                  <a:cubicBezTo>
                    <a:pt x="1235" y="3385"/>
                    <a:pt x="1504" y="3242"/>
                    <a:pt x="1660" y="2977"/>
                  </a:cubicBezTo>
                  <a:cubicBezTo>
                    <a:pt x="2088" y="2389"/>
                    <a:pt x="2516" y="1800"/>
                    <a:pt x="2945" y="1211"/>
                  </a:cubicBezTo>
                  <a:cubicBezTo>
                    <a:pt x="3212" y="872"/>
                    <a:pt x="3016" y="301"/>
                    <a:pt x="2659" y="105"/>
                  </a:cubicBezTo>
                  <a:cubicBezTo>
                    <a:pt x="2529" y="34"/>
                    <a:pt x="2390" y="0"/>
                    <a:pt x="2253"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6" name="Google Shape;948;p31"/>
            <p:cNvSpPr/>
            <p:nvPr/>
          </p:nvSpPr>
          <p:spPr>
            <a:xfrm>
              <a:off x="9063064" y="1520454"/>
              <a:ext cx="149844" cy="157519"/>
            </a:xfrm>
            <a:custGeom>
              <a:avLst/>
              <a:ahLst/>
              <a:rect l="l" t="t" r="r" b="b"/>
              <a:pathLst>
                <a:path w="4588" h="4823" extrusionOk="0">
                  <a:moveTo>
                    <a:pt x="3511" y="1"/>
                  </a:moveTo>
                  <a:cubicBezTo>
                    <a:pt x="3373" y="1"/>
                    <a:pt x="3225" y="50"/>
                    <a:pt x="3077" y="163"/>
                  </a:cubicBezTo>
                  <a:cubicBezTo>
                    <a:pt x="1864" y="1038"/>
                    <a:pt x="918" y="2215"/>
                    <a:pt x="293" y="3571"/>
                  </a:cubicBezTo>
                  <a:cubicBezTo>
                    <a:pt x="1" y="4230"/>
                    <a:pt x="568" y="4823"/>
                    <a:pt x="1092" y="4823"/>
                  </a:cubicBezTo>
                  <a:cubicBezTo>
                    <a:pt x="1335" y="4823"/>
                    <a:pt x="1568" y="4696"/>
                    <a:pt x="1703" y="4392"/>
                  </a:cubicBezTo>
                  <a:cubicBezTo>
                    <a:pt x="2185" y="3286"/>
                    <a:pt x="2934" y="2322"/>
                    <a:pt x="3898" y="1573"/>
                  </a:cubicBezTo>
                  <a:cubicBezTo>
                    <a:pt x="4588" y="1059"/>
                    <a:pt x="4154" y="1"/>
                    <a:pt x="3511"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7" name="Google Shape;949;p31"/>
            <p:cNvSpPr/>
            <p:nvPr/>
          </p:nvSpPr>
          <p:spPr>
            <a:xfrm>
              <a:off x="8835293" y="2022373"/>
              <a:ext cx="140046" cy="144945"/>
            </a:xfrm>
            <a:custGeom>
              <a:avLst/>
              <a:ahLst/>
              <a:rect l="l" t="t" r="r" b="b"/>
              <a:pathLst>
                <a:path w="4288" h="4438" extrusionOk="0">
                  <a:moveTo>
                    <a:pt x="3393" y="1"/>
                  </a:moveTo>
                  <a:cubicBezTo>
                    <a:pt x="3179" y="1"/>
                    <a:pt x="2960" y="87"/>
                    <a:pt x="2771" y="229"/>
                  </a:cubicBezTo>
                  <a:cubicBezTo>
                    <a:pt x="1772" y="1050"/>
                    <a:pt x="933" y="2049"/>
                    <a:pt x="344" y="3209"/>
                  </a:cubicBezTo>
                  <a:cubicBezTo>
                    <a:pt x="0" y="3848"/>
                    <a:pt x="563" y="4437"/>
                    <a:pt x="1110" y="4437"/>
                  </a:cubicBezTo>
                  <a:cubicBezTo>
                    <a:pt x="1356" y="4437"/>
                    <a:pt x="1599" y="4318"/>
                    <a:pt x="1754" y="4030"/>
                  </a:cubicBezTo>
                  <a:cubicBezTo>
                    <a:pt x="2289" y="3013"/>
                    <a:pt x="3039" y="2120"/>
                    <a:pt x="3931" y="1389"/>
                  </a:cubicBezTo>
                  <a:cubicBezTo>
                    <a:pt x="4288" y="1121"/>
                    <a:pt x="4216" y="532"/>
                    <a:pt x="3931" y="229"/>
                  </a:cubicBezTo>
                  <a:cubicBezTo>
                    <a:pt x="3771" y="69"/>
                    <a:pt x="3584" y="1"/>
                    <a:pt x="3393"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8" name="Google Shape;950;p31"/>
            <p:cNvSpPr/>
            <p:nvPr/>
          </p:nvSpPr>
          <p:spPr>
            <a:xfrm>
              <a:off x="9042423" y="1890590"/>
              <a:ext cx="139066" cy="143541"/>
            </a:xfrm>
            <a:custGeom>
              <a:avLst/>
              <a:ahLst/>
              <a:rect l="l" t="t" r="r" b="b"/>
              <a:pathLst>
                <a:path w="4258" h="4395" extrusionOk="0">
                  <a:moveTo>
                    <a:pt x="3102" y="1"/>
                  </a:moveTo>
                  <a:cubicBezTo>
                    <a:pt x="2848" y="1"/>
                    <a:pt x="2590" y="110"/>
                    <a:pt x="2406" y="374"/>
                  </a:cubicBezTo>
                  <a:lnTo>
                    <a:pt x="426" y="3211"/>
                  </a:lnTo>
                  <a:cubicBezTo>
                    <a:pt x="1" y="3812"/>
                    <a:pt x="575" y="4394"/>
                    <a:pt x="1159" y="4394"/>
                  </a:cubicBezTo>
                  <a:cubicBezTo>
                    <a:pt x="1408" y="4394"/>
                    <a:pt x="1659" y="4288"/>
                    <a:pt x="1835" y="4032"/>
                  </a:cubicBezTo>
                  <a:lnTo>
                    <a:pt x="3834" y="1195"/>
                  </a:lnTo>
                  <a:cubicBezTo>
                    <a:pt x="4257" y="585"/>
                    <a:pt x="3690" y="1"/>
                    <a:pt x="3102"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9" name="Google Shape;951;p31"/>
            <p:cNvSpPr/>
            <p:nvPr/>
          </p:nvSpPr>
          <p:spPr>
            <a:xfrm>
              <a:off x="8923899" y="1507488"/>
              <a:ext cx="123487" cy="134037"/>
            </a:xfrm>
            <a:custGeom>
              <a:avLst/>
              <a:ahLst/>
              <a:rect l="l" t="t" r="r" b="b"/>
              <a:pathLst>
                <a:path w="3781" h="4104" extrusionOk="0">
                  <a:moveTo>
                    <a:pt x="2637" y="1"/>
                  </a:moveTo>
                  <a:cubicBezTo>
                    <a:pt x="2388" y="1"/>
                    <a:pt x="2140" y="112"/>
                    <a:pt x="1967" y="382"/>
                  </a:cubicBezTo>
                  <a:lnTo>
                    <a:pt x="397" y="2898"/>
                  </a:lnTo>
                  <a:cubicBezTo>
                    <a:pt x="0" y="3518"/>
                    <a:pt x="560" y="4103"/>
                    <a:pt x="1130" y="4103"/>
                  </a:cubicBezTo>
                  <a:cubicBezTo>
                    <a:pt x="1380" y="4103"/>
                    <a:pt x="1633" y="3990"/>
                    <a:pt x="1807" y="3718"/>
                  </a:cubicBezTo>
                  <a:lnTo>
                    <a:pt x="3395" y="1220"/>
                  </a:lnTo>
                  <a:cubicBezTo>
                    <a:pt x="3781" y="598"/>
                    <a:pt x="3210" y="1"/>
                    <a:pt x="2637"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0" name="Google Shape;952;p31"/>
            <p:cNvSpPr/>
            <p:nvPr/>
          </p:nvSpPr>
          <p:spPr>
            <a:xfrm>
              <a:off x="8742800" y="1582018"/>
              <a:ext cx="122998" cy="129399"/>
            </a:xfrm>
            <a:custGeom>
              <a:avLst/>
              <a:ahLst/>
              <a:rect l="l" t="t" r="r" b="b"/>
              <a:pathLst>
                <a:path w="3766" h="3962" extrusionOk="0">
                  <a:moveTo>
                    <a:pt x="2882" y="0"/>
                  </a:moveTo>
                  <a:cubicBezTo>
                    <a:pt x="2672" y="0"/>
                    <a:pt x="2463" y="80"/>
                    <a:pt x="2302" y="241"/>
                  </a:cubicBezTo>
                  <a:lnTo>
                    <a:pt x="304" y="2560"/>
                  </a:lnTo>
                  <a:cubicBezTo>
                    <a:pt x="1" y="2882"/>
                    <a:pt x="1" y="3399"/>
                    <a:pt x="304" y="3720"/>
                  </a:cubicBezTo>
                  <a:cubicBezTo>
                    <a:pt x="464" y="3881"/>
                    <a:pt x="674" y="3961"/>
                    <a:pt x="884" y="3961"/>
                  </a:cubicBezTo>
                  <a:cubicBezTo>
                    <a:pt x="1093" y="3961"/>
                    <a:pt x="1303" y="3881"/>
                    <a:pt x="1464" y="3720"/>
                  </a:cubicBezTo>
                  <a:lnTo>
                    <a:pt x="3462" y="1383"/>
                  </a:lnTo>
                  <a:cubicBezTo>
                    <a:pt x="3765" y="1062"/>
                    <a:pt x="3765" y="562"/>
                    <a:pt x="3462" y="241"/>
                  </a:cubicBezTo>
                  <a:cubicBezTo>
                    <a:pt x="3301" y="80"/>
                    <a:pt x="3092" y="0"/>
                    <a:pt x="2882"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4">
  <p:cSld name="CUSTOM_1_1_1">
    <p:spTree>
      <p:nvGrpSpPr>
        <p:cNvPr id="183" name="Shape 953"/>
        <p:cNvGrpSpPr/>
        <p:nvPr/>
      </p:nvGrpSpPr>
      <p:grpSpPr>
        <a:xfrm>
          <a:off x="0" y="0"/>
          <a:ext cx="0" cy="0"/>
          <a:chOff x="0" y="0"/>
          <a:chExt cx="0" cy="0"/>
        </a:xfrm>
      </p:grpSpPr>
      <p:sp>
        <p:nvSpPr>
          <p:cNvPr id="1049343" name="Google Shape;954;p32"/>
          <p:cNvSpPr/>
          <p:nvPr/>
        </p:nvSpPr>
        <p:spPr>
          <a:xfrm rot="3384725">
            <a:off x="-171229" y="-5862"/>
            <a:ext cx="1365172" cy="1743790"/>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9ABFC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84" name="Google Shape;955;p32"/>
          <p:cNvGrpSpPr/>
          <p:nvPr/>
        </p:nvGrpSpPr>
        <p:grpSpPr>
          <a:xfrm rot="6338071">
            <a:off x="8128461" y="536119"/>
            <a:ext cx="485719" cy="659830"/>
            <a:chOff x="8727188" y="1507488"/>
            <a:chExt cx="485720" cy="659830"/>
          </a:xfrm>
        </p:grpSpPr>
        <p:sp>
          <p:nvSpPr>
            <p:cNvPr id="1049344" name="Google Shape;956;p32"/>
            <p:cNvSpPr/>
            <p:nvPr/>
          </p:nvSpPr>
          <p:spPr>
            <a:xfrm>
              <a:off x="8920437" y="1681925"/>
              <a:ext cx="122606" cy="134918"/>
            </a:xfrm>
            <a:custGeom>
              <a:avLst/>
              <a:ahLst/>
              <a:rect l="l" t="t" r="r" b="b"/>
              <a:pathLst>
                <a:path w="3754" h="4131" extrusionOk="0">
                  <a:moveTo>
                    <a:pt x="2977" y="1"/>
                  </a:moveTo>
                  <a:cubicBezTo>
                    <a:pt x="2810" y="1"/>
                    <a:pt x="2641" y="69"/>
                    <a:pt x="2519" y="233"/>
                  </a:cubicBezTo>
                  <a:lnTo>
                    <a:pt x="289" y="3338"/>
                  </a:lnTo>
                  <a:cubicBezTo>
                    <a:pt x="1" y="3739"/>
                    <a:pt x="382" y="4131"/>
                    <a:pt x="776" y="4131"/>
                  </a:cubicBezTo>
                  <a:cubicBezTo>
                    <a:pt x="943" y="4131"/>
                    <a:pt x="1113" y="4061"/>
                    <a:pt x="1235" y="3891"/>
                  </a:cubicBezTo>
                  <a:lnTo>
                    <a:pt x="3465" y="786"/>
                  </a:lnTo>
                  <a:cubicBezTo>
                    <a:pt x="3754" y="385"/>
                    <a:pt x="3371" y="1"/>
                    <a:pt x="2977"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5" name="Google Shape;957;p32"/>
            <p:cNvSpPr/>
            <p:nvPr/>
          </p:nvSpPr>
          <p:spPr>
            <a:xfrm>
              <a:off x="8961262" y="1799436"/>
              <a:ext cx="116302" cy="142463"/>
            </a:xfrm>
            <a:custGeom>
              <a:avLst/>
              <a:ahLst/>
              <a:rect l="l" t="t" r="r" b="b"/>
              <a:pathLst>
                <a:path w="3561" h="4362" extrusionOk="0">
                  <a:moveTo>
                    <a:pt x="2824" y="1"/>
                  </a:moveTo>
                  <a:cubicBezTo>
                    <a:pt x="2661" y="1"/>
                    <a:pt x="2499" y="81"/>
                    <a:pt x="2393" y="275"/>
                  </a:cubicBezTo>
                  <a:cubicBezTo>
                    <a:pt x="1840" y="1399"/>
                    <a:pt x="1144" y="2434"/>
                    <a:pt x="342" y="3397"/>
                  </a:cubicBezTo>
                  <a:cubicBezTo>
                    <a:pt x="1" y="3806"/>
                    <a:pt x="368" y="4361"/>
                    <a:pt x="760" y="4361"/>
                  </a:cubicBezTo>
                  <a:cubicBezTo>
                    <a:pt x="881" y="4361"/>
                    <a:pt x="1004" y="4309"/>
                    <a:pt x="1109" y="4182"/>
                  </a:cubicBezTo>
                  <a:cubicBezTo>
                    <a:pt x="1983" y="3148"/>
                    <a:pt x="2732" y="2023"/>
                    <a:pt x="3339" y="828"/>
                  </a:cubicBezTo>
                  <a:cubicBezTo>
                    <a:pt x="3561" y="397"/>
                    <a:pt x="3188" y="1"/>
                    <a:pt x="2824"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6" name="Google Shape;958;p32"/>
            <p:cNvSpPr/>
            <p:nvPr/>
          </p:nvSpPr>
          <p:spPr>
            <a:xfrm>
              <a:off x="8727188" y="1865213"/>
              <a:ext cx="165652" cy="160687"/>
            </a:xfrm>
            <a:custGeom>
              <a:avLst/>
              <a:ahLst/>
              <a:rect l="l" t="t" r="r" b="b"/>
              <a:pathLst>
                <a:path w="5072" h="4920" extrusionOk="0">
                  <a:moveTo>
                    <a:pt x="3819" y="0"/>
                  </a:moveTo>
                  <a:cubicBezTo>
                    <a:pt x="3638" y="0"/>
                    <a:pt x="3451" y="61"/>
                    <a:pt x="3280" y="206"/>
                  </a:cubicBezTo>
                  <a:cubicBezTo>
                    <a:pt x="2120" y="1205"/>
                    <a:pt x="1139" y="2383"/>
                    <a:pt x="371" y="3703"/>
                  </a:cubicBezTo>
                  <a:cubicBezTo>
                    <a:pt x="1" y="4333"/>
                    <a:pt x="571" y="4920"/>
                    <a:pt x="1128" y="4920"/>
                  </a:cubicBezTo>
                  <a:cubicBezTo>
                    <a:pt x="1376" y="4920"/>
                    <a:pt x="1622" y="4804"/>
                    <a:pt x="1781" y="4524"/>
                  </a:cubicBezTo>
                  <a:cubicBezTo>
                    <a:pt x="2477" y="3328"/>
                    <a:pt x="3369" y="2258"/>
                    <a:pt x="4440" y="1366"/>
                  </a:cubicBezTo>
                  <a:cubicBezTo>
                    <a:pt x="5071" y="832"/>
                    <a:pt x="4488" y="0"/>
                    <a:pt x="3819"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7" name="Google Shape;959;p32"/>
            <p:cNvSpPr/>
            <p:nvPr/>
          </p:nvSpPr>
          <p:spPr>
            <a:xfrm>
              <a:off x="8805735" y="1690776"/>
              <a:ext cx="104937" cy="110554"/>
            </a:xfrm>
            <a:custGeom>
              <a:avLst/>
              <a:ahLst/>
              <a:rect l="l" t="t" r="r" b="b"/>
              <a:pathLst>
                <a:path w="3213" h="3385" extrusionOk="0">
                  <a:moveTo>
                    <a:pt x="2253" y="0"/>
                  </a:moveTo>
                  <a:cubicBezTo>
                    <a:pt x="1976" y="0"/>
                    <a:pt x="1708" y="139"/>
                    <a:pt x="1553" y="390"/>
                  </a:cubicBezTo>
                  <a:lnTo>
                    <a:pt x="250" y="2157"/>
                  </a:lnTo>
                  <a:cubicBezTo>
                    <a:pt x="1" y="2513"/>
                    <a:pt x="197" y="3084"/>
                    <a:pt x="554" y="3281"/>
                  </a:cubicBezTo>
                  <a:cubicBezTo>
                    <a:pt x="682" y="3351"/>
                    <a:pt x="820" y="3385"/>
                    <a:pt x="956" y="3385"/>
                  </a:cubicBezTo>
                  <a:cubicBezTo>
                    <a:pt x="1235" y="3385"/>
                    <a:pt x="1504" y="3242"/>
                    <a:pt x="1660" y="2977"/>
                  </a:cubicBezTo>
                  <a:cubicBezTo>
                    <a:pt x="2088" y="2389"/>
                    <a:pt x="2516" y="1800"/>
                    <a:pt x="2945" y="1211"/>
                  </a:cubicBezTo>
                  <a:cubicBezTo>
                    <a:pt x="3212" y="872"/>
                    <a:pt x="3016" y="301"/>
                    <a:pt x="2659" y="105"/>
                  </a:cubicBezTo>
                  <a:cubicBezTo>
                    <a:pt x="2529" y="34"/>
                    <a:pt x="2390" y="0"/>
                    <a:pt x="2253"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8" name="Google Shape;960;p32"/>
            <p:cNvSpPr/>
            <p:nvPr/>
          </p:nvSpPr>
          <p:spPr>
            <a:xfrm>
              <a:off x="9063064" y="1520454"/>
              <a:ext cx="149844" cy="157519"/>
            </a:xfrm>
            <a:custGeom>
              <a:avLst/>
              <a:ahLst/>
              <a:rect l="l" t="t" r="r" b="b"/>
              <a:pathLst>
                <a:path w="4588" h="4823" extrusionOk="0">
                  <a:moveTo>
                    <a:pt x="3511" y="1"/>
                  </a:moveTo>
                  <a:cubicBezTo>
                    <a:pt x="3373" y="1"/>
                    <a:pt x="3225" y="50"/>
                    <a:pt x="3077" y="163"/>
                  </a:cubicBezTo>
                  <a:cubicBezTo>
                    <a:pt x="1864" y="1038"/>
                    <a:pt x="918" y="2215"/>
                    <a:pt x="293" y="3571"/>
                  </a:cubicBezTo>
                  <a:cubicBezTo>
                    <a:pt x="1" y="4230"/>
                    <a:pt x="568" y="4823"/>
                    <a:pt x="1092" y="4823"/>
                  </a:cubicBezTo>
                  <a:cubicBezTo>
                    <a:pt x="1335" y="4823"/>
                    <a:pt x="1568" y="4696"/>
                    <a:pt x="1703" y="4392"/>
                  </a:cubicBezTo>
                  <a:cubicBezTo>
                    <a:pt x="2185" y="3286"/>
                    <a:pt x="2934" y="2322"/>
                    <a:pt x="3898" y="1573"/>
                  </a:cubicBezTo>
                  <a:cubicBezTo>
                    <a:pt x="4588" y="1059"/>
                    <a:pt x="4154" y="1"/>
                    <a:pt x="3511"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9" name="Google Shape;961;p32"/>
            <p:cNvSpPr/>
            <p:nvPr/>
          </p:nvSpPr>
          <p:spPr>
            <a:xfrm>
              <a:off x="8835293" y="2022373"/>
              <a:ext cx="140046" cy="144945"/>
            </a:xfrm>
            <a:custGeom>
              <a:avLst/>
              <a:ahLst/>
              <a:rect l="l" t="t" r="r" b="b"/>
              <a:pathLst>
                <a:path w="4288" h="4438" extrusionOk="0">
                  <a:moveTo>
                    <a:pt x="3393" y="1"/>
                  </a:moveTo>
                  <a:cubicBezTo>
                    <a:pt x="3179" y="1"/>
                    <a:pt x="2960" y="87"/>
                    <a:pt x="2771" y="229"/>
                  </a:cubicBezTo>
                  <a:cubicBezTo>
                    <a:pt x="1772" y="1050"/>
                    <a:pt x="933" y="2049"/>
                    <a:pt x="344" y="3209"/>
                  </a:cubicBezTo>
                  <a:cubicBezTo>
                    <a:pt x="0" y="3848"/>
                    <a:pt x="563" y="4437"/>
                    <a:pt x="1110" y="4437"/>
                  </a:cubicBezTo>
                  <a:cubicBezTo>
                    <a:pt x="1356" y="4437"/>
                    <a:pt x="1599" y="4318"/>
                    <a:pt x="1754" y="4030"/>
                  </a:cubicBezTo>
                  <a:cubicBezTo>
                    <a:pt x="2289" y="3013"/>
                    <a:pt x="3039" y="2120"/>
                    <a:pt x="3931" y="1389"/>
                  </a:cubicBezTo>
                  <a:cubicBezTo>
                    <a:pt x="4288" y="1121"/>
                    <a:pt x="4216" y="532"/>
                    <a:pt x="3931" y="229"/>
                  </a:cubicBezTo>
                  <a:cubicBezTo>
                    <a:pt x="3771" y="69"/>
                    <a:pt x="3584" y="1"/>
                    <a:pt x="3393"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0" name="Google Shape;962;p32"/>
            <p:cNvSpPr/>
            <p:nvPr/>
          </p:nvSpPr>
          <p:spPr>
            <a:xfrm>
              <a:off x="9042423" y="1890590"/>
              <a:ext cx="139066" cy="143541"/>
            </a:xfrm>
            <a:custGeom>
              <a:avLst/>
              <a:ahLst/>
              <a:rect l="l" t="t" r="r" b="b"/>
              <a:pathLst>
                <a:path w="4258" h="4395" extrusionOk="0">
                  <a:moveTo>
                    <a:pt x="3102" y="1"/>
                  </a:moveTo>
                  <a:cubicBezTo>
                    <a:pt x="2848" y="1"/>
                    <a:pt x="2590" y="110"/>
                    <a:pt x="2406" y="374"/>
                  </a:cubicBezTo>
                  <a:lnTo>
                    <a:pt x="426" y="3211"/>
                  </a:lnTo>
                  <a:cubicBezTo>
                    <a:pt x="1" y="3812"/>
                    <a:pt x="575" y="4394"/>
                    <a:pt x="1159" y="4394"/>
                  </a:cubicBezTo>
                  <a:cubicBezTo>
                    <a:pt x="1408" y="4394"/>
                    <a:pt x="1659" y="4288"/>
                    <a:pt x="1835" y="4032"/>
                  </a:cubicBezTo>
                  <a:lnTo>
                    <a:pt x="3834" y="1195"/>
                  </a:lnTo>
                  <a:cubicBezTo>
                    <a:pt x="4257" y="585"/>
                    <a:pt x="3690" y="1"/>
                    <a:pt x="3102"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1" name="Google Shape;963;p32"/>
            <p:cNvSpPr/>
            <p:nvPr/>
          </p:nvSpPr>
          <p:spPr>
            <a:xfrm>
              <a:off x="8923899" y="1507488"/>
              <a:ext cx="123487" cy="134037"/>
            </a:xfrm>
            <a:custGeom>
              <a:avLst/>
              <a:ahLst/>
              <a:rect l="l" t="t" r="r" b="b"/>
              <a:pathLst>
                <a:path w="3781" h="4104" extrusionOk="0">
                  <a:moveTo>
                    <a:pt x="2637" y="1"/>
                  </a:moveTo>
                  <a:cubicBezTo>
                    <a:pt x="2388" y="1"/>
                    <a:pt x="2140" y="112"/>
                    <a:pt x="1967" y="382"/>
                  </a:cubicBezTo>
                  <a:lnTo>
                    <a:pt x="397" y="2898"/>
                  </a:lnTo>
                  <a:cubicBezTo>
                    <a:pt x="0" y="3518"/>
                    <a:pt x="560" y="4103"/>
                    <a:pt x="1130" y="4103"/>
                  </a:cubicBezTo>
                  <a:cubicBezTo>
                    <a:pt x="1380" y="4103"/>
                    <a:pt x="1633" y="3990"/>
                    <a:pt x="1807" y="3718"/>
                  </a:cubicBezTo>
                  <a:lnTo>
                    <a:pt x="3395" y="1220"/>
                  </a:lnTo>
                  <a:cubicBezTo>
                    <a:pt x="3781" y="598"/>
                    <a:pt x="3210" y="1"/>
                    <a:pt x="2637"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2" name="Google Shape;964;p32"/>
            <p:cNvSpPr/>
            <p:nvPr/>
          </p:nvSpPr>
          <p:spPr>
            <a:xfrm>
              <a:off x="8742800" y="1582018"/>
              <a:ext cx="122998" cy="129399"/>
            </a:xfrm>
            <a:custGeom>
              <a:avLst/>
              <a:ahLst/>
              <a:rect l="l" t="t" r="r" b="b"/>
              <a:pathLst>
                <a:path w="3766" h="3962" extrusionOk="0">
                  <a:moveTo>
                    <a:pt x="2882" y="0"/>
                  </a:moveTo>
                  <a:cubicBezTo>
                    <a:pt x="2672" y="0"/>
                    <a:pt x="2463" y="80"/>
                    <a:pt x="2302" y="241"/>
                  </a:cubicBezTo>
                  <a:lnTo>
                    <a:pt x="304" y="2560"/>
                  </a:lnTo>
                  <a:cubicBezTo>
                    <a:pt x="1" y="2882"/>
                    <a:pt x="1" y="3399"/>
                    <a:pt x="304" y="3720"/>
                  </a:cubicBezTo>
                  <a:cubicBezTo>
                    <a:pt x="464" y="3881"/>
                    <a:pt x="674" y="3961"/>
                    <a:pt x="884" y="3961"/>
                  </a:cubicBezTo>
                  <a:cubicBezTo>
                    <a:pt x="1093" y="3961"/>
                    <a:pt x="1303" y="3881"/>
                    <a:pt x="1464" y="3720"/>
                  </a:cubicBezTo>
                  <a:lnTo>
                    <a:pt x="3462" y="1383"/>
                  </a:lnTo>
                  <a:cubicBezTo>
                    <a:pt x="3765" y="1062"/>
                    <a:pt x="3765" y="562"/>
                    <a:pt x="3462" y="241"/>
                  </a:cubicBezTo>
                  <a:cubicBezTo>
                    <a:pt x="3301" y="80"/>
                    <a:pt x="3092" y="0"/>
                    <a:pt x="2882"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353" name="Google Shape;965;p32"/>
          <p:cNvSpPr/>
          <p:nvPr/>
        </p:nvSpPr>
        <p:spPr>
          <a:xfrm rot="-8765093" flipH="1">
            <a:off x="535949" y="871928"/>
            <a:ext cx="619637" cy="1244939"/>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6A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85" name="Google Shape;966;p32"/>
          <p:cNvGrpSpPr/>
          <p:nvPr/>
        </p:nvGrpSpPr>
        <p:grpSpPr>
          <a:xfrm rot="-10284822">
            <a:off x="903423" y="460590"/>
            <a:ext cx="664898" cy="682436"/>
            <a:chOff x="4007590" y="88411"/>
            <a:chExt cx="664892" cy="682431"/>
          </a:xfrm>
        </p:grpSpPr>
        <p:sp>
          <p:nvSpPr>
            <p:cNvPr id="1049354" name="Google Shape;967;p32"/>
            <p:cNvSpPr/>
            <p:nvPr/>
          </p:nvSpPr>
          <p:spPr>
            <a:xfrm>
              <a:off x="4200839" y="262685"/>
              <a:ext cx="122573" cy="134625"/>
            </a:xfrm>
            <a:custGeom>
              <a:avLst/>
              <a:ahLst/>
              <a:rect l="l" t="t" r="r" b="b"/>
              <a:pathLst>
                <a:path w="3753" h="4122" extrusionOk="0">
                  <a:moveTo>
                    <a:pt x="2979" y="0"/>
                  </a:moveTo>
                  <a:cubicBezTo>
                    <a:pt x="2811" y="0"/>
                    <a:pt x="2641" y="71"/>
                    <a:pt x="2519" y="241"/>
                  </a:cubicBezTo>
                  <a:lnTo>
                    <a:pt x="288" y="3328"/>
                  </a:lnTo>
                  <a:cubicBezTo>
                    <a:pt x="0" y="3729"/>
                    <a:pt x="381" y="4121"/>
                    <a:pt x="775" y="4121"/>
                  </a:cubicBezTo>
                  <a:cubicBezTo>
                    <a:pt x="942" y="4121"/>
                    <a:pt x="1112" y="4051"/>
                    <a:pt x="1234" y="3881"/>
                  </a:cubicBezTo>
                  <a:lnTo>
                    <a:pt x="3464" y="776"/>
                  </a:lnTo>
                  <a:cubicBezTo>
                    <a:pt x="3752" y="388"/>
                    <a:pt x="3373" y="0"/>
                    <a:pt x="297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5" name="Google Shape;968;p32"/>
            <p:cNvSpPr/>
            <p:nvPr/>
          </p:nvSpPr>
          <p:spPr>
            <a:xfrm>
              <a:off x="4549942" y="350703"/>
              <a:ext cx="122540" cy="134723"/>
            </a:xfrm>
            <a:custGeom>
              <a:avLst/>
              <a:ahLst/>
              <a:rect l="l" t="t" r="r" b="b"/>
              <a:pathLst>
                <a:path w="3752" h="4125" extrusionOk="0">
                  <a:moveTo>
                    <a:pt x="2976" y="0"/>
                  </a:moveTo>
                  <a:cubicBezTo>
                    <a:pt x="2809" y="0"/>
                    <a:pt x="2640" y="71"/>
                    <a:pt x="2517" y="240"/>
                  </a:cubicBezTo>
                  <a:lnTo>
                    <a:pt x="287" y="3345"/>
                  </a:lnTo>
                  <a:cubicBezTo>
                    <a:pt x="1" y="3743"/>
                    <a:pt x="375" y="4124"/>
                    <a:pt x="766" y="4124"/>
                  </a:cubicBezTo>
                  <a:cubicBezTo>
                    <a:pt x="936" y="4124"/>
                    <a:pt x="1109" y="4053"/>
                    <a:pt x="1233" y="3880"/>
                  </a:cubicBezTo>
                  <a:lnTo>
                    <a:pt x="3463" y="794"/>
                  </a:lnTo>
                  <a:cubicBezTo>
                    <a:pt x="3751" y="392"/>
                    <a:pt x="3371" y="0"/>
                    <a:pt x="2976"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6" name="Google Shape;969;p32"/>
            <p:cNvSpPr/>
            <p:nvPr/>
          </p:nvSpPr>
          <p:spPr>
            <a:xfrm>
              <a:off x="4241696" y="379999"/>
              <a:ext cx="116857" cy="142430"/>
            </a:xfrm>
            <a:custGeom>
              <a:avLst/>
              <a:ahLst/>
              <a:rect l="l" t="t" r="r" b="b"/>
              <a:pathLst>
                <a:path w="3578" h="4361" extrusionOk="0">
                  <a:moveTo>
                    <a:pt x="2827" y="1"/>
                  </a:moveTo>
                  <a:cubicBezTo>
                    <a:pt x="2666" y="1"/>
                    <a:pt x="2508" y="80"/>
                    <a:pt x="2410" y="271"/>
                  </a:cubicBezTo>
                  <a:cubicBezTo>
                    <a:pt x="1839" y="1395"/>
                    <a:pt x="1143" y="2430"/>
                    <a:pt x="340" y="3394"/>
                  </a:cubicBezTo>
                  <a:cubicBezTo>
                    <a:pt x="0" y="3815"/>
                    <a:pt x="364" y="4360"/>
                    <a:pt x="762" y="4360"/>
                  </a:cubicBezTo>
                  <a:cubicBezTo>
                    <a:pt x="886" y="4360"/>
                    <a:pt x="1014" y="4307"/>
                    <a:pt x="1125" y="4179"/>
                  </a:cubicBezTo>
                  <a:cubicBezTo>
                    <a:pt x="1981" y="3144"/>
                    <a:pt x="2731" y="2020"/>
                    <a:pt x="3355" y="824"/>
                  </a:cubicBezTo>
                  <a:cubicBezTo>
                    <a:pt x="3578" y="404"/>
                    <a:pt x="3192" y="1"/>
                    <a:pt x="2827"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7" name="Google Shape;970;p32"/>
            <p:cNvSpPr/>
            <p:nvPr/>
          </p:nvSpPr>
          <p:spPr>
            <a:xfrm>
              <a:off x="4007590" y="445875"/>
              <a:ext cx="165684" cy="160753"/>
            </a:xfrm>
            <a:custGeom>
              <a:avLst/>
              <a:ahLst/>
              <a:rect l="l" t="t" r="r" b="b"/>
              <a:pathLst>
                <a:path w="5073" h="4922" extrusionOk="0">
                  <a:moveTo>
                    <a:pt x="3814" y="1"/>
                  </a:moveTo>
                  <a:cubicBezTo>
                    <a:pt x="3634" y="1"/>
                    <a:pt x="3449" y="60"/>
                    <a:pt x="3279" y="199"/>
                  </a:cubicBezTo>
                  <a:cubicBezTo>
                    <a:pt x="2119" y="1198"/>
                    <a:pt x="1138" y="2376"/>
                    <a:pt x="371" y="3696"/>
                  </a:cubicBezTo>
                  <a:cubicBezTo>
                    <a:pt x="1" y="4326"/>
                    <a:pt x="570" y="4921"/>
                    <a:pt x="1127" y="4921"/>
                  </a:cubicBezTo>
                  <a:cubicBezTo>
                    <a:pt x="1375" y="4921"/>
                    <a:pt x="1621" y="4803"/>
                    <a:pt x="1780" y="4517"/>
                  </a:cubicBezTo>
                  <a:cubicBezTo>
                    <a:pt x="2476" y="3322"/>
                    <a:pt x="3386" y="2251"/>
                    <a:pt x="4439" y="1359"/>
                  </a:cubicBezTo>
                  <a:cubicBezTo>
                    <a:pt x="5072" y="824"/>
                    <a:pt x="4484" y="1"/>
                    <a:pt x="381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8" name="Google Shape;971;p32"/>
            <p:cNvSpPr/>
            <p:nvPr/>
          </p:nvSpPr>
          <p:spPr>
            <a:xfrm>
              <a:off x="4086104" y="271209"/>
              <a:ext cx="105524" cy="110587"/>
            </a:xfrm>
            <a:custGeom>
              <a:avLst/>
              <a:ahLst/>
              <a:rect l="l" t="t" r="r" b="b"/>
              <a:pathLst>
                <a:path w="3231" h="3386" extrusionOk="0">
                  <a:moveTo>
                    <a:pt x="2254" y="1"/>
                  </a:moveTo>
                  <a:cubicBezTo>
                    <a:pt x="1976" y="1"/>
                    <a:pt x="1709" y="140"/>
                    <a:pt x="1553" y="391"/>
                  </a:cubicBezTo>
                  <a:lnTo>
                    <a:pt x="251" y="2175"/>
                  </a:lnTo>
                  <a:cubicBezTo>
                    <a:pt x="1" y="2532"/>
                    <a:pt x="197" y="3085"/>
                    <a:pt x="554" y="3281"/>
                  </a:cubicBezTo>
                  <a:cubicBezTo>
                    <a:pt x="684" y="3352"/>
                    <a:pt x="823" y="3386"/>
                    <a:pt x="960" y="3386"/>
                  </a:cubicBezTo>
                  <a:cubicBezTo>
                    <a:pt x="1237" y="3386"/>
                    <a:pt x="1505" y="3247"/>
                    <a:pt x="1660" y="2996"/>
                  </a:cubicBezTo>
                  <a:lnTo>
                    <a:pt x="2963" y="1211"/>
                  </a:lnTo>
                  <a:cubicBezTo>
                    <a:pt x="3230" y="872"/>
                    <a:pt x="3016" y="319"/>
                    <a:pt x="2659" y="105"/>
                  </a:cubicBezTo>
                  <a:cubicBezTo>
                    <a:pt x="2530" y="34"/>
                    <a:pt x="2391" y="1"/>
                    <a:pt x="225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9" name="Google Shape;972;p32"/>
            <p:cNvSpPr/>
            <p:nvPr/>
          </p:nvSpPr>
          <p:spPr>
            <a:xfrm>
              <a:off x="4343432" y="100920"/>
              <a:ext cx="149877" cy="157487"/>
            </a:xfrm>
            <a:custGeom>
              <a:avLst/>
              <a:ahLst/>
              <a:rect l="l" t="t" r="r" b="b"/>
              <a:pathLst>
                <a:path w="4589" h="4822" extrusionOk="0">
                  <a:moveTo>
                    <a:pt x="3512" y="0"/>
                  </a:moveTo>
                  <a:cubicBezTo>
                    <a:pt x="3373" y="0"/>
                    <a:pt x="3226" y="49"/>
                    <a:pt x="3077" y="163"/>
                  </a:cubicBezTo>
                  <a:cubicBezTo>
                    <a:pt x="1864" y="1037"/>
                    <a:pt x="918" y="2214"/>
                    <a:pt x="294" y="3571"/>
                  </a:cubicBezTo>
                  <a:cubicBezTo>
                    <a:pt x="1" y="4230"/>
                    <a:pt x="568" y="4822"/>
                    <a:pt x="1093" y="4822"/>
                  </a:cubicBezTo>
                  <a:cubicBezTo>
                    <a:pt x="1335" y="4822"/>
                    <a:pt x="1568" y="4696"/>
                    <a:pt x="1703" y="4391"/>
                  </a:cubicBezTo>
                  <a:cubicBezTo>
                    <a:pt x="2185" y="3285"/>
                    <a:pt x="2935" y="2322"/>
                    <a:pt x="3898" y="1572"/>
                  </a:cubicBezTo>
                  <a:cubicBezTo>
                    <a:pt x="4588" y="1058"/>
                    <a:pt x="4154" y="0"/>
                    <a:pt x="3512"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0" name="Google Shape;973;p32"/>
            <p:cNvSpPr/>
            <p:nvPr/>
          </p:nvSpPr>
          <p:spPr>
            <a:xfrm>
              <a:off x="4115662" y="602969"/>
              <a:ext cx="140079" cy="144782"/>
            </a:xfrm>
            <a:custGeom>
              <a:avLst/>
              <a:ahLst/>
              <a:rect l="l" t="t" r="r" b="b"/>
              <a:pathLst>
                <a:path w="4289" h="4433" extrusionOk="0">
                  <a:moveTo>
                    <a:pt x="3392" y="1"/>
                  </a:moveTo>
                  <a:cubicBezTo>
                    <a:pt x="3178" y="1"/>
                    <a:pt x="2960" y="92"/>
                    <a:pt x="2771" y="242"/>
                  </a:cubicBezTo>
                  <a:cubicBezTo>
                    <a:pt x="1772" y="1045"/>
                    <a:pt x="934" y="2044"/>
                    <a:pt x="345" y="3204"/>
                  </a:cubicBezTo>
                  <a:cubicBezTo>
                    <a:pt x="0" y="3844"/>
                    <a:pt x="572" y="4433"/>
                    <a:pt x="1118" y="4433"/>
                  </a:cubicBezTo>
                  <a:cubicBezTo>
                    <a:pt x="1364" y="4433"/>
                    <a:pt x="1605" y="4313"/>
                    <a:pt x="1754" y="4025"/>
                  </a:cubicBezTo>
                  <a:cubicBezTo>
                    <a:pt x="2290" y="3008"/>
                    <a:pt x="3039" y="2098"/>
                    <a:pt x="3931" y="1384"/>
                  </a:cubicBezTo>
                  <a:cubicBezTo>
                    <a:pt x="4288" y="1117"/>
                    <a:pt x="4217" y="528"/>
                    <a:pt x="3931" y="242"/>
                  </a:cubicBezTo>
                  <a:cubicBezTo>
                    <a:pt x="3771" y="74"/>
                    <a:pt x="3583" y="1"/>
                    <a:pt x="339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1" name="Google Shape;974;p32"/>
            <p:cNvSpPr/>
            <p:nvPr/>
          </p:nvSpPr>
          <p:spPr>
            <a:xfrm>
              <a:off x="4323379" y="471415"/>
              <a:ext cx="138936" cy="143149"/>
            </a:xfrm>
            <a:custGeom>
              <a:avLst/>
              <a:ahLst/>
              <a:rect l="l" t="t" r="r" b="b"/>
              <a:pathLst>
                <a:path w="4254" h="4383" extrusionOk="0">
                  <a:moveTo>
                    <a:pt x="3087" y="0"/>
                  </a:moveTo>
                  <a:cubicBezTo>
                    <a:pt x="2835" y="0"/>
                    <a:pt x="2583" y="107"/>
                    <a:pt x="2407" y="363"/>
                  </a:cubicBezTo>
                  <a:lnTo>
                    <a:pt x="426" y="3200"/>
                  </a:lnTo>
                  <a:cubicBezTo>
                    <a:pt x="1" y="3800"/>
                    <a:pt x="566" y="4383"/>
                    <a:pt x="1151" y="4383"/>
                  </a:cubicBezTo>
                  <a:cubicBezTo>
                    <a:pt x="1401" y="4383"/>
                    <a:pt x="1654" y="4277"/>
                    <a:pt x="1836" y="4020"/>
                  </a:cubicBezTo>
                  <a:lnTo>
                    <a:pt x="3816" y="1184"/>
                  </a:lnTo>
                  <a:cubicBezTo>
                    <a:pt x="4254" y="583"/>
                    <a:pt x="3675" y="0"/>
                    <a:pt x="3087"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2" name="Google Shape;975;p32"/>
            <p:cNvSpPr/>
            <p:nvPr/>
          </p:nvSpPr>
          <p:spPr>
            <a:xfrm>
              <a:off x="4409699" y="627595"/>
              <a:ext cx="139034" cy="143247"/>
            </a:xfrm>
            <a:custGeom>
              <a:avLst/>
              <a:ahLst/>
              <a:rect l="l" t="t" r="r" b="b"/>
              <a:pathLst>
                <a:path w="4257" h="4386" extrusionOk="0">
                  <a:moveTo>
                    <a:pt x="3107" y="0"/>
                  </a:moveTo>
                  <a:cubicBezTo>
                    <a:pt x="2857" y="0"/>
                    <a:pt x="2604" y="106"/>
                    <a:pt x="2422" y="363"/>
                  </a:cubicBezTo>
                  <a:lnTo>
                    <a:pt x="424" y="3200"/>
                  </a:lnTo>
                  <a:cubicBezTo>
                    <a:pt x="0" y="3810"/>
                    <a:pt x="569" y="4386"/>
                    <a:pt x="1157" y="4386"/>
                  </a:cubicBezTo>
                  <a:cubicBezTo>
                    <a:pt x="1411" y="4386"/>
                    <a:pt x="1668" y="4279"/>
                    <a:pt x="1851" y="4020"/>
                  </a:cubicBezTo>
                  <a:lnTo>
                    <a:pt x="3832" y="1183"/>
                  </a:lnTo>
                  <a:cubicBezTo>
                    <a:pt x="4257" y="583"/>
                    <a:pt x="3692" y="0"/>
                    <a:pt x="3107"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3" name="Google Shape;976;p32"/>
            <p:cNvSpPr/>
            <p:nvPr/>
          </p:nvSpPr>
          <p:spPr>
            <a:xfrm>
              <a:off x="4472570" y="191127"/>
              <a:ext cx="139099" cy="143149"/>
            </a:xfrm>
            <a:custGeom>
              <a:avLst/>
              <a:ahLst/>
              <a:rect l="l" t="t" r="r" b="b"/>
              <a:pathLst>
                <a:path w="4259" h="4383" extrusionOk="0">
                  <a:moveTo>
                    <a:pt x="3095" y="0"/>
                  </a:moveTo>
                  <a:cubicBezTo>
                    <a:pt x="2843" y="0"/>
                    <a:pt x="2588" y="106"/>
                    <a:pt x="2406" y="362"/>
                  </a:cubicBezTo>
                  <a:lnTo>
                    <a:pt x="426" y="3199"/>
                  </a:lnTo>
                  <a:cubicBezTo>
                    <a:pt x="1" y="3800"/>
                    <a:pt x="566" y="4382"/>
                    <a:pt x="1151" y="4382"/>
                  </a:cubicBezTo>
                  <a:cubicBezTo>
                    <a:pt x="1401" y="4382"/>
                    <a:pt x="1654" y="4276"/>
                    <a:pt x="1835" y="4020"/>
                  </a:cubicBezTo>
                  <a:lnTo>
                    <a:pt x="3834" y="1183"/>
                  </a:lnTo>
                  <a:cubicBezTo>
                    <a:pt x="4259" y="583"/>
                    <a:pt x="3685" y="0"/>
                    <a:pt x="309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4" name="Google Shape;977;p32"/>
            <p:cNvSpPr/>
            <p:nvPr/>
          </p:nvSpPr>
          <p:spPr>
            <a:xfrm>
              <a:off x="4204268" y="88411"/>
              <a:ext cx="123847" cy="134135"/>
            </a:xfrm>
            <a:custGeom>
              <a:avLst/>
              <a:ahLst/>
              <a:rect l="l" t="t" r="r" b="b"/>
              <a:pathLst>
                <a:path w="3792" h="4107" extrusionOk="0">
                  <a:moveTo>
                    <a:pt x="2654" y="0"/>
                  </a:moveTo>
                  <a:cubicBezTo>
                    <a:pt x="2404" y="0"/>
                    <a:pt x="2154" y="113"/>
                    <a:pt x="1985" y="385"/>
                  </a:cubicBezTo>
                  <a:lnTo>
                    <a:pt x="397" y="2901"/>
                  </a:lnTo>
                  <a:cubicBezTo>
                    <a:pt x="1" y="3521"/>
                    <a:pt x="569" y="4106"/>
                    <a:pt x="1139" y="4106"/>
                  </a:cubicBezTo>
                  <a:cubicBezTo>
                    <a:pt x="1388" y="4106"/>
                    <a:pt x="1638" y="3994"/>
                    <a:pt x="1807" y="3722"/>
                  </a:cubicBezTo>
                  <a:lnTo>
                    <a:pt x="3395" y="1206"/>
                  </a:lnTo>
                  <a:cubicBezTo>
                    <a:pt x="3792" y="586"/>
                    <a:pt x="3223" y="0"/>
                    <a:pt x="2654"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5" name="Google Shape;978;p32"/>
            <p:cNvSpPr/>
            <p:nvPr/>
          </p:nvSpPr>
          <p:spPr>
            <a:xfrm>
              <a:off x="4023168" y="162451"/>
              <a:ext cx="122998" cy="129399"/>
            </a:xfrm>
            <a:custGeom>
              <a:avLst/>
              <a:ahLst/>
              <a:rect l="l" t="t" r="r" b="b"/>
              <a:pathLst>
                <a:path w="3766" h="3962" extrusionOk="0">
                  <a:moveTo>
                    <a:pt x="2882" y="0"/>
                  </a:moveTo>
                  <a:cubicBezTo>
                    <a:pt x="2673" y="0"/>
                    <a:pt x="2463" y="81"/>
                    <a:pt x="2303" y="241"/>
                  </a:cubicBezTo>
                  <a:lnTo>
                    <a:pt x="322" y="2561"/>
                  </a:lnTo>
                  <a:cubicBezTo>
                    <a:pt x="1" y="2900"/>
                    <a:pt x="1" y="3399"/>
                    <a:pt x="322" y="3721"/>
                  </a:cubicBezTo>
                  <a:cubicBezTo>
                    <a:pt x="483" y="3881"/>
                    <a:pt x="688" y="3961"/>
                    <a:pt x="895" y="3961"/>
                  </a:cubicBezTo>
                  <a:cubicBezTo>
                    <a:pt x="1103" y="3961"/>
                    <a:pt x="1312" y="3881"/>
                    <a:pt x="1482" y="3721"/>
                  </a:cubicBezTo>
                  <a:lnTo>
                    <a:pt x="3462" y="1401"/>
                  </a:lnTo>
                  <a:cubicBezTo>
                    <a:pt x="3766" y="1062"/>
                    <a:pt x="3766" y="562"/>
                    <a:pt x="3462" y="241"/>
                  </a:cubicBezTo>
                  <a:cubicBezTo>
                    <a:pt x="3302" y="81"/>
                    <a:pt x="3092" y="0"/>
                    <a:pt x="2882"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366" name="Google Shape;979;p32"/>
          <p:cNvSpPr/>
          <p:nvPr/>
        </p:nvSpPr>
        <p:spPr>
          <a:xfrm rot="-1115338">
            <a:off x="7522116" y="3390972"/>
            <a:ext cx="4779214" cy="1852171"/>
          </a:xfrm>
          <a:custGeom>
            <a:avLst/>
            <a:ahLst/>
            <a:rect l="l" t="t" r="r" b="b"/>
            <a:pathLst>
              <a:path w="369334" h="96679" extrusionOk="0">
                <a:moveTo>
                  <a:pt x="263831" y="0"/>
                </a:moveTo>
                <a:cubicBezTo>
                  <a:pt x="244577" y="0"/>
                  <a:pt x="228205" y="8705"/>
                  <a:pt x="210095" y="8705"/>
                </a:cubicBezTo>
                <a:cubicBezTo>
                  <a:pt x="203509" y="8705"/>
                  <a:pt x="196694" y="7554"/>
                  <a:pt x="189426" y="4415"/>
                </a:cubicBezTo>
                <a:cubicBezTo>
                  <a:pt x="184718" y="2378"/>
                  <a:pt x="179930" y="1495"/>
                  <a:pt x="175058" y="1495"/>
                </a:cubicBezTo>
                <a:cubicBezTo>
                  <a:pt x="143264" y="1495"/>
                  <a:pt x="107921" y="39109"/>
                  <a:pt x="67883" y="39109"/>
                </a:cubicBezTo>
                <a:cubicBezTo>
                  <a:pt x="62780" y="39109"/>
                  <a:pt x="57600" y="38498"/>
                  <a:pt x="52341" y="37120"/>
                </a:cubicBezTo>
                <a:cubicBezTo>
                  <a:pt x="47790" y="35927"/>
                  <a:pt x="43651" y="35382"/>
                  <a:pt x="39889" y="35382"/>
                </a:cubicBezTo>
                <a:cubicBezTo>
                  <a:pt x="1" y="35382"/>
                  <a:pt x="2400" y="96679"/>
                  <a:pt x="2400" y="96679"/>
                </a:cubicBezTo>
                <a:lnTo>
                  <a:pt x="367639" y="95572"/>
                </a:lnTo>
                <a:lnTo>
                  <a:pt x="369334" y="74233"/>
                </a:lnTo>
                <a:cubicBezTo>
                  <a:pt x="369334" y="74233"/>
                  <a:pt x="351152" y="46826"/>
                  <a:pt x="303031" y="13461"/>
                </a:cubicBezTo>
                <a:cubicBezTo>
                  <a:pt x="288221" y="3196"/>
                  <a:pt x="275497" y="0"/>
                  <a:pt x="263831" y="0"/>
                </a:cubicBezTo>
                <a:close/>
              </a:path>
            </a:pathLst>
          </a:custGeom>
          <a:solidFill>
            <a:srgbClr val="FCE8E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7" name="Google Shape;980;p32"/>
          <p:cNvSpPr/>
          <p:nvPr/>
        </p:nvSpPr>
        <p:spPr>
          <a:xfrm rot="6111352">
            <a:off x="787933" y="4106111"/>
            <a:ext cx="2263685" cy="2892219"/>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8" name="Google Shape;981;p32"/>
          <p:cNvSpPr/>
          <p:nvPr/>
        </p:nvSpPr>
        <p:spPr>
          <a:xfrm rot="1307719" flipH="1">
            <a:off x="-2379471" y="4272343"/>
            <a:ext cx="6450802" cy="1960540"/>
          </a:xfrm>
          <a:custGeom>
            <a:avLst/>
            <a:ahLst/>
            <a:rect l="l" t="t" r="r" b="b"/>
            <a:pathLst>
              <a:path w="369334" h="96679" extrusionOk="0">
                <a:moveTo>
                  <a:pt x="263831" y="0"/>
                </a:moveTo>
                <a:cubicBezTo>
                  <a:pt x="244577" y="0"/>
                  <a:pt x="228205" y="8705"/>
                  <a:pt x="210095" y="8705"/>
                </a:cubicBezTo>
                <a:cubicBezTo>
                  <a:pt x="203509" y="8705"/>
                  <a:pt x="196694" y="7554"/>
                  <a:pt x="189426" y="4415"/>
                </a:cubicBezTo>
                <a:cubicBezTo>
                  <a:pt x="184718" y="2378"/>
                  <a:pt x="179930" y="1495"/>
                  <a:pt x="175058" y="1495"/>
                </a:cubicBezTo>
                <a:cubicBezTo>
                  <a:pt x="143264" y="1495"/>
                  <a:pt x="107921" y="39109"/>
                  <a:pt x="67883" y="39109"/>
                </a:cubicBezTo>
                <a:cubicBezTo>
                  <a:pt x="62780" y="39109"/>
                  <a:pt x="57600" y="38498"/>
                  <a:pt x="52341" y="37120"/>
                </a:cubicBezTo>
                <a:cubicBezTo>
                  <a:pt x="47790" y="35927"/>
                  <a:pt x="43651" y="35382"/>
                  <a:pt x="39889" y="35382"/>
                </a:cubicBezTo>
                <a:cubicBezTo>
                  <a:pt x="1" y="35382"/>
                  <a:pt x="2400" y="96679"/>
                  <a:pt x="2400" y="96679"/>
                </a:cubicBezTo>
                <a:lnTo>
                  <a:pt x="367639" y="95572"/>
                </a:lnTo>
                <a:lnTo>
                  <a:pt x="369334" y="74233"/>
                </a:lnTo>
                <a:cubicBezTo>
                  <a:pt x="369334" y="74233"/>
                  <a:pt x="351152" y="46826"/>
                  <a:pt x="303031" y="13461"/>
                </a:cubicBezTo>
                <a:cubicBezTo>
                  <a:pt x="288221" y="3196"/>
                  <a:pt x="275497" y="0"/>
                  <a:pt x="263831" y="0"/>
                </a:cubicBezTo>
                <a:close/>
              </a:path>
            </a:pathLst>
          </a:custGeom>
          <a:solidFill>
            <a:srgbClr val="FFF6A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86" name="Google Shape;982;p32"/>
          <p:cNvGrpSpPr/>
          <p:nvPr/>
        </p:nvGrpSpPr>
        <p:grpSpPr>
          <a:xfrm rot="-1392027" flipH="1">
            <a:off x="1146138" y="4270945"/>
            <a:ext cx="469354" cy="333866"/>
            <a:chOff x="8325307" y="4510216"/>
            <a:chExt cx="581087" cy="413345"/>
          </a:xfrm>
        </p:grpSpPr>
        <p:sp>
          <p:nvSpPr>
            <p:cNvPr id="1049369" name="Google Shape;983;p32"/>
            <p:cNvSpPr/>
            <p:nvPr/>
          </p:nvSpPr>
          <p:spPr>
            <a:xfrm>
              <a:off x="8602166" y="4638145"/>
              <a:ext cx="133416" cy="108497"/>
            </a:xfrm>
            <a:custGeom>
              <a:avLst/>
              <a:ahLst/>
              <a:rect l="l" t="t" r="r" b="b"/>
              <a:pathLst>
                <a:path w="4085" h="3322" extrusionOk="0">
                  <a:moveTo>
                    <a:pt x="2876" y="1"/>
                  </a:moveTo>
                  <a:cubicBezTo>
                    <a:pt x="2694" y="1"/>
                    <a:pt x="2508" y="70"/>
                    <a:pt x="2344" y="234"/>
                  </a:cubicBezTo>
                  <a:lnTo>
                    <a:pt x="595" y="1929"/>
                  </a:lnTo>
                  <a:cubicBezTo>
                    <a:pt x="0" y="2496"/>
                    <a:pt x="565" y="3321"/>
                    <a:pt x="1206" y="3321"/>
                  </a:cubicBezTo>
                  <a:cubicBezTo>
                    <a:pt x="1391" y="3321"/>
                    <a:pt x="1583" y="3252"/>
                    <a:pt x="1755" y="3088"/>
                  </a:cubicBezTo>
                  <a:lnTo>
                    <a:pt x="3504" y="1393"/>
                  </a:lnTo>
                  <a:cubicBezTo>
                    <a:pt x="4085" y="826"/>
                    <a:pt x="3507" y="1"/>
                    <a:pt x="2876"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70" name="Google Shape;984;p32"/>
            <p:cNvSpPr/>
            <p:nvPr/>
          </p:nvSpPr>
          <p:spPr>
            <a:xfrm>
              <a:off x="8433118" y="4769863"/>
              <a:ext cx="184039" cy="153698"/>
            </a:xfrm>
            <a:custGeom>
              <a:avLst/>
              <a:ahLst/>
              <a:rect l="l" t="t" r="r" b="b"/>
              <a:pathLst>
                <a:path w="5635" h="4706" extrusionOk="0">
                  <a:moveTo>
                    <a:pt x="4429" y="0"/>
                  </a:moveTo>
                  <a:cubicBezTo>
                    <a:pt x="4244" y="0"/>
                    <a:pt x="4052" y="69"/>
                    <a:pt x="3880" y="233"/>
                  </a:cubicBezTo>
                  <a:lnTo>
                    <a:pt x="597" y="3320"/>
                  </a:lnTo>
                  <a:cubicBezTo>
                    <a:pt x="0" y="3889"/>
                    <a:pt x="569" y="4705"/>
                    <a:pt x="1212" y="4705"/>
                  </a:cubicBezTo>
                  <a:cubicBezTo>
                    <a:pt x="1396" y="4705"/>
                    <a:pt x="1586" y="4638"/>
                    <a:pt x="1757" y="4480"/>
                  </a:cubicBezTo>
                  <a:lnTo>
                    <a:pt x="5040" y="1393"/>
                  </a:lnTo>
                  <a:cubicBezTo>
                    <a:pt x="5635" y="825"/>
                    <a:pt x="5070" y="0"/>
                    <a:pt x="4429"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71" name="Google Shape;985;p32"/>
            <p:cNvSpPr/>
            <p:nvPr/>
          </p:nvSpPr>
          <p:spPr>
            <a:xfrm>
              <a:off x="8597103" y="4768850"/>
              <a:ext cx="144553" cy="119242"/>
            </a:xfrm>
            <a:custGeom>
              <a:avLst/>
              <a:ahLst/>
              <a:rect l="l" t="t" r="r" b="b"/>
              <a:pathLst>
                <a:path w="4426" h="3651" extrusionOk="0">
                  <a:moveTo>
                    <a:pt x="3531" y="0"/>
                  </a:moveTo>
                  <a:cubicBezTo>
                    <a:pt x="3317" y="0"/>
                    <a:pt x="3098" y="87"/>
                    <a:pt x="2909" y="228"/>
                  </a:cubicBezTo>
                  <a:lnTo>
                    <a:pt x="358" y="2262"/>
                  </a:lnTo>
                  <a:cubicBezTo>
                    <a:pt x="1" y="2530"/>
                    <a:pt x="72" y="3137"/>
                    <a:pt x="358" y="3422"/>
                  </a:cubicBezTo>
                  <a:cubicBezTo>
                    <a:pt x="517" y="3582"/>
                    <a:pt x="705" y="3650"/>
                    <a:pt x="895" y="3650"/>
                  </a:cubicBezTo>
                  <a:cubicBezTo>
                    <a:pt x="1110" y="3650"/>
                    <a:pt x="1329" y="3564"/>
                    <a:pt x="1517" y="3422"/>
                  </a:cubicBezTo>
                  <a:lnTo>
                    <a:pt x="4069" y="1388"/>
                  </a:lnTo>
                  <a:cubicBezTo>
                    <a:pt x="4426" y="1121"/>
                    <a:pt x="4354" y="532"/>
                    <a:pt x="4069" y="228"/>
                  </a:cubicBezTo>
                  <a:cubicBezTo>
                    <a:pt x="3909" y="69"/>
                    <a:pt x="3722" y="0"/>
                    <a:pt x="3531"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72" name="Google Shape;986;p32"/>
            <p:cNvSpPr/>
            <p:nvPr/>
          </p:nvSpPr>
          <p:spPr>
            <a:xfrm>
              <a:off x="8472408" y="4569004"/>
              <a:ext cx="135800" cy="110456"/>
            </a:xfrm>
            <a:custGeom>
              <a:avLst/>
              <a:ahLst/>
              <a:rect l="l" t="t" r="r" b="b"/>
              <a:pathLst>
                <a:path w="4158" h="3382" extrusionOk="0">
                  <a:moveTo>
                    <a:pt x="3204" y="0"/>
                  </a:moveTo>
                  <a:cubicBezTo>
                    <a:pt x="3072" y="0"/>
                    <a:pt x="2943" y="37"/>
                    <a:pt x="2837" y="120"/>
                  </a:cubicBezTo>
                  <a:lnTo>
                    <a:pt x="518" y="1851"/>
                  </a:lnTo>
                  <a:cubicBezTo>
                    <a:pt x="125" y="2101"/>
                    <a:pt x="1" y="2583"/>
                    <a:pt x="215" y="2975"/>
                  </a:cubicBezTo>
                  <a:cubicBezTo>
                    <a:pt x="349" y="3208"/>
                    <a:pt x="660" y="3381"/>
                    <a:pt x="957" y="3381"/>
                  </a:cubicBezTo>
                  <a:cubicBezTo>
                    <a:pt x="1093" y="3381"/>
                    <a:pt x="1227" y="3345"/>
                    <a:pt x="1339" y="3261"/>
                  </a:cubicBezTo>
                  <a:lnTo>
                    <a:pt x="3658" y="1530"/>
                  </a:lnTo>
                  <a:cubicBezTo>
                    <a:pt x="4033" y="1280"/>
                    <a:pt x="4158" y="798"/>
                    <a:pt x="3944" y="424"/>
                  </a:cubicBezTo>
                  <a:cubicBezTo>
                    <a:pt x="3809" y="178"/>
                    <a:pt x="3496" y="0"/>
                    <a:pt x="3204"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73" name="Google Shape;987;p32"/>
            <p:cNvSpPr/>
            <p:nvPr/>
          </p:nvSpPr>
          <p:spPr>
            <a:xfrm>
              <a:off x="8715920" y="4510216"/>
              <a:ext cx="144847" cy="131489"/>
            </a:xfrm>
            <a:custGeom>
              <a:avLst/>
              <a:ahLst/>
              <a:rect l="l" t="t" r="r" b="b"/>
              <a:pathLst>
                <a:path w="4435" h="4026" extrusionOk="0">
                  <a:moveTo>
                    <a:pt x="3316" y="0"/>
                  </a:moveTo>
                  <a:cubicBezTo>
                    <a:pt x="3072" y="0"/>
                    <a:pt x="2833" y="118"/>
                    <a:pt x="2679" y="404"/>
                  </a:cubicBezTo>
                  <a:cubicBezTo>
                    <a:pt x="2233" y="1260"/>
                    <a:pt x="1555" y="1974"/>
                    <a:pt x="752" y="2473"/>
                  </a:cubicBezTo>
                  <a:cubicBezTo>
                    <a:pt x="1" y="2939"/>
                    <a:pt x="452" y="4026"/>
                    <a:pt x="1157" y="4026"/>
                  </a:cubicBezTo>
                  <a:cubicBezTo>
                    <a:pt x="1289" y="4026"/>
                    <a:pt x="1430" y="3988"/>
                    <a:pt x="1573" y="3901"/>
                  </a:cubicBezTo>
                  <a:cubicBezTo>
                    <a:pt x="2626" y="3241"/>
                    <a:pt x="3500" y="2331"/>
                    <a:pt x="4089" y="1242"/>
                  </a:cubicBezTo>
                  <a:cubicBezTo>
                    <a:pt x="4435" y="600"/>
                    <a:pt x="3865" y="0"/>
                    <a:pt x="3316"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74" name="Google Shape;988;p32"/>
            <p:cNvSpPr/>
            <p:nvPr/>
          </p:nvSpPr>
          <p:spPr>
            <a:xfrm>
              <a:off x="8772847" y="4659994"/>
              <a:ext cx="133547" cy="112024"/>
            </a:xfrm>
            <a:custGeom>
              <a:avLst/>
              <a:ahLst/>
              <a:rect l="l" t="t" r="r" b="b"/>
              <a:pathLst>
                <a:path w="4089" h="3430" extrusionOk="0">
                  <a:moveTo>
                    <a:pt x="2910" y="0"/>
                  </a:moveTo>
                  <a:cubicBezTo>
                    <a:pt x="2725" y="0"/>
                    <a:pt x="2534" y="72"/>
                    <a:pt x="2364" y="243"/>
                  </a:cubicBezTo>
                  <a:lnTo>
                    <a:pt x="579" y="2027"/>
                  </a:lnTo>
                  <a:cubicBezTo>
                    <a:pt x="1" y="2606"/>
                    <a:pt x="550" y="3429"/>
                    <a:pt x="1183" y="3429"/>
                  </a:cubicBezTo>
                  <a:cubicBezTo>
                    <a:pt x="1370" y="3429"/>
                    <a:pt x="1564" y="3357"/>
                    <a:pt x="1739" y="3187"/>
                  </a:cubicBezTo>
                  <a:lnTo>
                    <a:pt x="3523" y="1402"/>
                  </a:lnTo>
                  <a:cubicBezTo>
                    <a:pt x="4088" y="824"/>
                    <a:pt x="3536" y="0"/>
                    <a:pt x="2910"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75" name="Google Shape;989;p32"/>
            <p:cNvSpPr/>
            <p:nvPr/>
          </p:nvSpPr>
          <p:spPr>
            <a:xfrm>
              <a:off x="8325307" y="4735798"/>
              <a:ext cx="132992" cy="112546"/>
            </a:xfrm>
            <a:custGeom>
              <a:avLst/>
              <a:ahLst/>
              <a:rect l="l" t="t" r="r" b="b"/>
              <a:pathLst>
                <a:path w="4072" h="3446" extrusionOk="0">
                  <a:moveTo>
                    <a:pt x="2880" y="1"/>
                  </a:moveTo>
                  <a:cubicBezTo>
                    <a:pt x="2698" y="1"/>
                    <a:pt x="2511" y="72"/>
                    <a:pt x="2346" y="241"/>
                  </a:cubicBezTo>
                  <a:lnTo>
                    <a:pt x="579" y="2043"/>
                  </a:lnTo>
                  <a:cubicBezTo>
                    <a:pt x="0" y="2622"/>
                    <a:pt x="560" y="3445"/>
                    <a:pt x="1190" y="3445"/>
                  </a:cubicBezTo>
                  <a:cubicBezTo>
                    <a:pt x="1376" y="3445"/>
                    <a:pt x="1568" y="3374"/>
                    <a:pt x="1739" y="3203"/>
                  </a:cubicBezTo>
                  <a:lnTo>
                    <a:pt x="3505" y="1401"/>
                  </a:lnTo>
                  <a:cubicBezTo>
                    <a:pt x="4072" y="835"/>
                    <a:pt x="3505" y="1"/>
                    <a:pt x="2880"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CAEAEF"/>
        </a:solidFill>
      </p:bgPr>
    </p:bg>
    <p:spTree>
      <p:nvGrpSpPr>
        <p:cNvPr id="59" name="Shape 74"/>
        <p:cNvGrpSpPr/>
        <p:nvPr/>
      </p:nvGrpSpPr>
      <p:grpSpPr>
        <a:xfrm>
          <a:off x="0" y="0"/>
          <a:ext cx="0" cy="0"/>
          <a:chOff x="0" y="0"/>
          <a:chExt cx="0" cy="0"/>
        </a:xfrm>
      </p:grpSpPr>
      <p:sp>
        <p:nvSpPr>
          <p:cNvPr id="1048717" name="Google Shape;75;p3"/>
          <p:cNvSpPr/>
          <p:nvPr/>
        </p:nvSpPr>
        <p:spPr>
          <a:xfrm rot="8100000">
            <a:off x="-278399" y="2042341"/>
            <a:ext cx="961340" cy="1870177"/>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8" name="Google Shape;76;p3"/>
          <p:cNvSpPr/>
          <p:nvPr/>
        </p:nvSpPr>
        <p:spPr>
          <a:xfrm rot="-126148">
            <a:off x="7591691" y="-427058"/>
            <a:ext cx="2264304" cy="2569264"/>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6A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60" name="Google Shape;77;p3"/>
          <p:cNvGrpSpPr/>
          <p:nvPr/>
        </p:nvGrpSpPr>
        <p:grpSpPr>
          <a:xfrm>
            <a:off x="3567219" y="864548"/>
            <a:ext cx="485948" cy="659601"/>
            <a:chOff x="-200031" y="4394273"/>
            <a:chExt cx="485948" cy="659601"/>
          </a:xfrm>
        </p:grpSpPr>
        <p:sp>
          <p:nvSpPr>
            <p:cNvPr id="1048719" name="Google Shape;78;p3"/>
            <p:cNvSpPr/>
            <p:nvPr/>
          </p:nvSpPr>
          <p:spPr>
            <a:xfrm>
              <a:off x="-6553" y="4568448"/>
              <a:ext cx="122508" cy="134722"/>
            </a:xfrm>
            <a:custGeom>
              <a:avLst/>
              <a:ahLst/>
              <a:rect l="l" t="t" r="r" b="b"/>
              <a:pathLst>
                <a:path w="3751" h="4125" extrusionOk="0">
                  <a:moveTo>
                    <a:pt x="2985" y="0"/>
                  </a:moveTo>
                  <a:cubicBezTo>
                    <a:pt x="2816" y="0"/>
                    <a:pt x="2643" y="72"/>
                    <a:pt x="2519" y="244"/>
                  </a:cubicBezTo>
                  <a:lnTo>
                    <a:pt x="288" y="3331"/>
                  </a:lnTo>
                  <a:cubicBezTo>
                    <a:pt x="0" y="3732"/>
                    <a:pt x="381" y="4125"/>
                    <a:pt x="775" y="4125"/>
                  </a:cubicBezTo>
                  <a:cubicBezTo>
                    <a:pt x="943" y="4125"/>
                    <a:pt x="1112" y="4054"/>
                    <a:pt x="1234" y="3884"/>
                  </a:cubicBezTo>
                  <a:lnTo>
                    <a:pt x="3464" y="780"/>
                  </a:lnTo>
                  <a:cubicBezTo>
                    <a:pt x="3751" y="381"/>
                    <a:pt x="3377" y="0"/>
                    <a:pt x="2985"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0" name="Google Shape;79;p3"/>
            <p:cNvSpPr/>
            <p:nvPr/>
          </p:nvSpPr>
          <p:spPr>
            <a:xfrm>
              <a:off x="34272" y="4685763"/>
              <a:ext cx="116302" cy="142430"/>
            </a:xfrm>
            <a:custGeom>
              <a:avLst/>
              <a:ahLst/>
              <a:rect l="l" t="t" r="r" b="b"/>
              <a:pathLst>
                <a:path w="3561" h="4361" extrusionOk="0">
                  <a:moveTo>
                    <a:pt x="2830" y="0"/>
                  </a:moveTo>
                  <a:cubicBezTo>
                    <a:pt x="2669" y="0"/>
                    <a:pt x="2510" y="81"/>
                    <a:pt x="2411" y="274"/>
                  </a:cubicBezTo>
                  <a:cubicBezTo>
                    <a:pt x="1840" y="1398"/>
                    <a:pt x="1144" y="2433"/>
                    <a:pt x="341" y="3397"/>
                  </a:cubicBezTo>
                  <a:cubicBezTo>
                    <a:pt x="0" y="3806"/>
                    <a:pt x="368" y="4361"/>
                    <a:pt x="759" y="4361"/>
                  </a:cubicBezTo>
                  <a:cubicBezTo>
                    <a:pt x="880" y="4361"/>
                    <a:pt x="1003" y="4308"/>
                    <a:pt x="1108" y="4182"/>
                  </a:cubicBezTo>
                  <a:cubicBezTo>
                    <a:pt x="1983" y="3147"/>
                    <a:pt x="2732" y="2023"/>
                    <a:pt x="3339" y="828"/>
                  </a:cubicBezTo>
                  <a:cubicBezTo>
                    <a:pt x="3560" y="397"/>
                    <a:pt x="3188" y="0"/>
                    <a:pt x="2830"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1" name="Google Shape;80;p3"/>
            <p:cNvSpPr/>
            <p:nvPr/>
          </p:nvSpPr>
          <p:spPr>
            <a:xfrm>
              <a:off x="-200031" y="4751508"/>
              <a:ext cx="165847" cy="161177"/>
            </a:xfrm>
            <a:custGeom>
              <a:avLst/>
              <a:ahLst/>
              <a:rect l="l" t="t" r="r" b="b"/>
              <a:pathLst>
                <a:path w="5078" h="4935" extrusionOk="0">
                  <a:moveTo>
                    <a:pt x="3826" y="1"/>
                  </a:moveTo>
                  <a:cubicBezTo>
                    <a:pt x="3645" y="1"/>
                    <a:pt x="3457" y="62"/>
                    <a:pt x="3286" y="206"/>
                  </a:cubicBezTo>
                  <a:cubicBezTo>
                    <a:pt x="2126" y="1205"/>
                    <a:pt x="1145" y="2383"/>
                    <a:pt x="360" y="3703"/>
                  </a:cubicBezTo>
                  <a:cubicBezTo>
                    <a:pt x="0" y="4336"/>
                    <a:pt x="581" y="4934"/>
                    <a:pt x="1142" y="4934"/>
                  </a:cubicBezTo>
                  <a:cubicBezTo>
                    <a:pt x="1388" y="4934"/>
                    <a:pt x="1630" y="4819"/>
                    <a:pt x="1787" y="4542"/>
                  </a:cubicBezTo>
                  <a:cubicBezTo>
                    <a:pt x="2483" y="3329"/>
                    <a:pt x="3375" y="2258"/>
                    <a:pt x="4446" y="1366"/>
                  </a:cubicBezTo>
                  <a:cubicBezTo>
                    <a:pt x="5078" y="833"/>
                    <a:pt x="4494" y="1"/>
                    <a:pt x="3826"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2" name="Google Shape;81;p3"/>
            <p:cNvSpPr/>
            <p:nvPr/>
          </p:nvSpPr>
          <p:spPr>
            <a:xfrm>
              <a:off x="-121843" y="4577071"/>
              <a:ext cx="105492" cy="110783"/>
            </a:xfrm>
            <a:custGeom>
              <a:avLst/>
              <a:ahLst/>
              <a:rect l="l" t="t" r="r" b="b"/>
              <a:pathLst>
                <a:path w="3230" h="3392" extrusionOk="0">
                  <a:moveTo>
                    <a:pt x="2271" y="1"/>
                  </a:moveTo>
                  <a:cubicBezTo>
                    <a:pt x="1993" y="1"/>
                    <a:pt x="1726" y="140"/>
                    <a:pt x="1570" y="391"/>
                  </a:cubicBezTo>
                  <a:lnTo>
                    <a:pt x="268" y="2175"/>
                  </a:lnTo>
                  <a:cubicBezTo>
                    <a:pt x="0" y="2532"/>
                    <a:pt x="196" y="3085"/>
                    <a:pt x="553" y="3299"/>
                  </a:cubicBezTo>
                  <a:cubicBezTo>
                    <a:pt x="678" y="3361"/>
                    <a:pt x="813" y="3391"/>
                    <a:pt x="947" y="3391"/>
                  </a:cubicBezTo>
                  <a:cubicBezTo>
                    <a:pt x="1235" y="3391"/>
                    <a:pt x="1519" y="3252"/>
                    <a:pt x="1677" y="2996"/>
                  </a:cubicBezTo>
                  <a:lnTo>
                    <a:pt x="2962" y="1229"/>
                  </a:lnTo>
                  <a:cubicBezTo>
                    <a:pt x="3230" y="872"/>
                    <a:pt x="3033" y="319"/>
                    <a:pt x="2677" y="105"/>
                  </a:cubicBezTo>
                  <a:cubicBezTo>
                    <a:pt x="2547" y="35"/>
                    <a:pt x="2408" y="1"/>
                    <a:pt x="2271"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3" name="Google Shape;82;p3"/>
            <p:cNvSpPr/>
            <p:nvPr/>
          </p:nvSpPr>
          <p:spPr>
            <a:xfrm>
              <a:off x="136008" y="4406781"/>
              <a:ext cx="149909" cy="157682"/>
            </a:xfrm>
            <a:custGeom>
              <a:avLst/>
              <a:ahLst/>
              <a:rect l="l" t="t" r="r" b="b"/>
              <a:pathLst>
                <a:path w="4590" h="4828" extrusionOk="0">
                  <a:moveTo>
                    <a:pt x="3513" y="0"/>
                  </a:moveTo>
                  <a:cubicBezTo>
                    <a:pt x="3374" y="0"/>
                    <a:pt x="3227" y="49"/>
                    <a:pt x="3078" y="163"/>
                  </a:cubicBezTo>
                  <a:cubicBezTo>
                    <a:pt x="1865" y="1037"/>
                    <a:pt x="919" y="2215"/>
                    <a:pt x="295" y="3571"/>
                  </a:cubicBezTo>
                  <a:cubicBezTo>
                    <a:pt x="1" y="4233"/>
                    <a:pt x="575" y="4828"/>
                    <a:pt x="1101" y="4828"/>
                  </a:cubicBezTo>
                  <a:cubicBezTo>
                    <a:pt x="1341" y="4828"/>
                    <a:pt x="1571" y="4705"/>
                    <a:pt x="1704" y="4409"/>
                  </a:cubicBezTo>
                  <a:cubicBezTo>
                    <a:pt x="2186" y="3285"/>
                    <a:pt x="2936" y="2322"/>
                    <a:pt x="3899" y="1572"/>
                  </a:cubicBezTo>
                  <a:cubicBezTo>
                    <a:pt x="4589" y="1058"/>
                    <a:pt x="4155" y="0"/>
                    <a:pt x="3513"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4" name="Google Shape;83;p3"/>
            <p:cNvSpPr/>
            <p:nvPr/>
          </p:nvSpPr>
          <p:spPr>
            <a:xfrm>
              <a:off x="-91730" y="4908831"/>
              <a:ext cx="140079" cy="145043"/>
            </a:xfrm>
            <a:custGeom>
              <a:avLst/>
              <a:ahLst/>
              <a:rect l="l" t="t" r="r" b="b"/>
              <a:pathLst>
                <a:path w="4289" h="4441" extrusionOk="0">
                  <a:moveTo>
                    <a:pt x="3385" y="1"/>
                  </a:moveTo>
                  <a:cubicBezTo>
                    <a:pt x="3169" y="1"/>
                    <a:pt x="2950" y="92"/>
                    <a:pt x="2772" y="242"/>
                  </a:cubicBezTo>
                  <a:cubicBezTo>
                    <a:pt x="1772" y="1045"/>
                    <a:pt x="934" y="2062"/>
                    <a:pt x="345" y="3204"/>
                  </a:cubicBezTo>
                  <a:cubicBezTo>
                    <a:pt x="1" y="3844"/>
                    <a:pt x="563" y="4441"/>
                    <a:pt x="1109" y="4441"/>
                  </a:cubicBezTo>
                  <a:cubicBezTo>
                    <a:pt x="1356" y="4441"/>
                    <a:pt x="1599" y="4319"/>
                    <a:pt x="1755" y="4025"/>
                  </a:cubicBezTo>
                  <a:cubicBezTo>
                    <a:pt x="2290" y="3008"/>
                    <a:pt x="3021" y="2098"/>
                    <a:pt x="3931" y="1384"/>
                  </a:cubicBezTo>
                  <a:cubicBezTo>
                    <a:pt x="4288" y="1117"/>
                    <a:pt x="4217" y="528"/>
                    <a:pt x="3931" y="242"/>
                  </a:cubicBezTo>
                  <a:cubicBezTo>
                    <a:pt x="3771" y="74"/>
                    <a:pt x="3579" y="1"/>
                    <a:pt x="3385"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5" name="Google Shape;84;p3"/>
            <p:cNvSpPr/>
            <p:nvPr/>
          </p:nvSpPr>
          <p:spPr>
            <a:xfrm>
              <a:off x="115432" y="4777276"/>
              <a:ext cx="139099" cy="143149"/>
            </a:xfrm>
            <a:custGeom>
              <a:avLst/>
              <a:ahLst/>
              <a:rect l="l" t="t" r="r" b="b"/>
              <a:pathLst>
                <a:path w="4259" h="4383" extrusionOk="0">
                  <a:moveTo>
                    <a:pt x="3102" y="1"/>
                  </a:moveTo>
                  <a:cubicBezTo>
                    <a:pt x="2850" y="1"/>
                    <a:pt x="2593" y="107"/>
                    <a:pt x="2406" y="363"/>
                  </a:cubicBezTo>
                  <a:lnTo>
                    <a:pt x="425" y="3200"/>
                  </a:lnTo>
                  <a:cubicBezTo>
                    <a:pt x="0" y="3800"/>
                    <a:pt x="574" y="4383"/>
                    <a:pt x="1158" y="4383"/>
                  </a:cubicBezTo>
                  <a:cubicBezTo>
                    <a:pt x="1408" y="4383"/>
                    <a:pt x="1659" y="4277"/>
                    <a:pt x="1835" y="4021"/>
                  </a:cubicBezTo>
                  <a:lnTo>
                    <a:pt x="3833" y="1184"/>
                  </a:lnTo>
                  <a:cubicBezTo>
                    <a:pt x="4258" y="583"/>
                    <a:pt x="3693" y="1"/>
                    <a:pt x="3102"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6" name="Google Shape;85;p3"/>
            <p:cNvSpPr/>
            <p:nvPr/>
          </p:nvSpPr>
          <p:spPr>
            <a:xfrm>
              <a:off x="-3352" y="4394273"/>
              <a:ext cx="123683" cy="134004"/>
            </a:xfrm>
            <a:custGeom>
              <a:avLst/>
              <a:ahLst/>
              <a:rect l="l" t="t" r="r" b="b"/>
              <a:pathLst>
                <a:path w="3787" h="4103" extrusionOk="0">
                  <a:moveTo>
                    <a:pt x="2652" y="0"/>
                  </a:moveTo>
                  <a:cubicBezTo>
                    <a:pt x="2401" y="0"/>
                    <a:pt x="2149" y="113"/>
                    <a:pt x="1975" y="385"/>
                  </a:cubicBezTo>
                  <a:lnTo>
                    <a:pt x="387" y="2883"/>
                  </a:lnTo>
                  <a:cubicBezTo>
                    <a:pt x="1" y="3506"/>
                    <a:pt x="571" y="4103"/>
                    <a:pt x="1145" y="4103"/>
                  </a:cubicBezTo>
                  <a:cubicBezTo>
                    <a:pt x="1393" y="4103"/>
                    <a:pt x="1642" y="3991"/>
                    <a:pt x="1814" y="3722"/>
                  </a:cubicBezTo>
                  <a:lnTo>
                    <a:pt x="3402" y="1206"/>
                  </a:lnTo>
                  <a:cubicBezTo>
                    <a:pt x="3787" y="586"/>
                    <a:pt x="3223" y="0"/>
                    <a:pt x="2652"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7" name="Google Shape;86;p3"/>
            <p:cNvSpPr/>
            <p:nvPr/>
          </p:nvSpPr>
          <p:spPr>
            <a:xfrm>
              <a:off x="-184223" y="4468313"/>
              <a:ext cx="122998" cy="129399"/>
            </a:xfrm>
            <a:custGeom>
              <a:avLst/>
              <a:ahLst/>
              <a:rect l="l" t="t" r="r" b="b"/>
              <a:pathLst>
                <a:path w="3766" h="3962" extrusionOk="0">
                  <a:moveTo>
                    <a:pt x="2883" y="1"/>
                  </a:moveTo>
                  <a:cubicBezTo>
                    <a:pt x="2673" y="1"/>
                    <a:pt x="2463" y="81"/>
                    <a:pt x="2303" y="241"/>
                  </a:cubicBezTo>
                  <a:lnTo>
                    <a:pt x="304" y="2561"/>
                  </a:lnTo>
                  <a:cubicBezTo>
                    <a:pt x="1" y="2900"/>
                    <a:pt x="1" y="3400"/>
                    <a:pt x="304" y="3721"/>
                  </a:cubicBezTo>
                  <a:cubicBezTo>
                    <a:pt x="465" y="3881"/>
                    <a:pt x="675" y="3962"/>
                    <a:pt x="884" y="3962"/>
                  </a:cubicBezTo>
                  <a:cubicBezTo>
                    <a:pt x="1094" y="3962"/>
                    <a:pt x="1303" y="3881"/>
                    <a:pt x="1464" y="3721"/>
                  </a:cubicBezTo>
                  <a:lnTo>
                    <a:pt x="3462" y="1401"/>
                  </a:lnTo>
                  <a:cubicBezTo>
                    <a:pt x="3766" y="1062"/>
                    <a:pt x="3766" y="563"/>
                    <a:pt x="3462" y="241"/>
                  </a:cubicBezTo>
                  <a:cubicBezTo>
                    <a:pt x="3302" y="81"/>
                    <a:pt x="3092" y="1"/>
                    <a:pt x="2883"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61" name="Google Shape;87;p3"/>
          <p:cNvGrpSpPr/>
          <p:nvPr/>
        </p:nvGrpSpPr>
        <p:grpSpPr>
          <a:xfrm>
            <a:off x="8239027" y="912748"/>
            <a:ext cx="664892" cy="682431"/>
            <a:chOff x="4007590" y="88411"/>
            <a:chExt cx="664892" cy="682431"/>
          </a:xfrm>
        </p:grpSpPr>
        <p:sp>
          <p:nvSpPr>
            <p:cNvPr id="1048728" name="Google Shape;88;p3"/>
            <p:cNvSpPr/>
            <p:nvPr/>
          </p:nvSpPr>
          <p:spPr>
            <a:xfrm>
              <a:off x="4200839" y="262685"/>
              <a:ext cx="122573" cy="134625"/>
            </a:xfrm>
            <a:custGeom>
              <a:avLst/>
              <a:ahLst/>
              <a:rect l="l" t="t" r="r" b="b"/>
              <a:pathLst>
                <a:path w="3753" h="4122" extrusionOk="0">
                  <a:moveTo>
                    <a:pt x="2979" y="0"/>
                  </a:moveTo>
                  <a:cubicBezTo>
                    <a:pt x="2811" y="0"/>
                    <a:pt x="2641" y="71"/>
                    <a:pt x="2519" y="241"/>
                  </a:cubicBezTo>
                  <a:lnTo>
                    <a:pt x="288" y="3328"/>
                  </a:lnTo>
                  <a:cubicBezTo>
                    <a:pt x="0" y="3729"/>
                    <a:pt x="381" y="4121"/>
                    <a:pt x="775" y="4121"/>
                  </a:cubicBezTo>
                  <a:cubicBezTo>
                    <a:pt x="942" y="4121"/>
                    <a:pt x="1112" y="4051"/>
                    <a:pt x="1234" y="3881"/>
                  </a:cubicBezTo>
                  <a:lnTo>
                    <a:pt x="3464" y="776"/>
                  </a:lnTo>
                  <a:cubicBezTo>
                    <a:pt x="3752" y="388"/>
                    <a:pt x="3373" y="0"/>
                    <a:pt x="297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9" name="Google Shape;89;p3"/>
            <p:cNvSpPr/>
            <p:nvPr/>
          </p:nvSpPr>
          <p:spPr>
            <a:xfrm>
              <a:off x="4549942" y="350703"/>
              <a:ext cx="122540" cy="134723"/>
            </a:xfrm>
            <a:custGeom>
              <a:avLst/>
              <a:ahLst/>
              <a:rect l="l" t="t" r="r" b="b"/>
              <a:pathLst>
                <a:path w="3752" h="4125" extrusionOk="0">
                  <a:moveTo>
                    <a:pt x="2976" y="0"/>
                  </a:moveTo>
                  <a:cubicBezTo>
                    <a:pt x="2809" y="0"/>
                    <a:pt x="2640" y="71"/>
                    <a:pt x="2517" y="240"/>
                  </a:cubicBezTo>
                  <a:lnTo>
                    <a:pt x="287" y="3345"/>
                  </a:lnTo>
                  <a:cubicBezTo>
                    <a:pt x="1" y="3743"/>
                    <a:pt x="375" y="4124"/>
                    <a:pt x="766" y="4124"/>
                  </a:cubicBezTo>
                  <a:cubicBezTo>
                    <a:pt x="936" y="4124"/>
                    <a:pt x="1109" y="4053"/>
                    <a:pt x="1233" y="3880"/>
                  </a:cubicBezTo>
                  <a:lnTo>
                    <a:pt x="3463" y="794"/>
                  </a:lnTo>
                  <a:cubicBezTo>
                    <a:pt x="3751" y="392"/>
                    <a:pt x="3371" y="0"/>
                    <a:pt x="2976"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0" name="Google Shape;90;p3"/>
            <p:cNvSpPr/>
            <p:nvPr/>
          </p:nvSpPr>
          <p:spPr>
            <a:xfrm>
              <a:off x="4241696" y="379999"/>
              <a:ext cx="116857" cy="142430"/>
            </a:xfrm>
            <a:custGeom>
              <a:avLst/>
              <a:ahLst/>
              <a:rect l="l" t="t" r="r" b="b"/>
              <a:pathLst>
                <a:path w="3578" h="4361" extrusionOk="0">
                  <a:moveTo>
                    <a:pt x="2827" y="1"/>
                  </a:moveTo>
                  <a:cubicBezTo>
                    <a:pt x="2666" y="1"/>
                    <a:pt x="2508" y="80"/>
                    <a:pt x="2410" y="271"/>
                  </a:cubicBezTo>
                  <a:cubicBezTo>
                    <a:pt x="1839" y="1395"/>
                    <a:pt x="1143" y="2430"/>
                    <a:pt x="340" y="3394"/>
                  </a:cubicBezTo>
                  <a:cubicBezTo>
                    <a:pt x="0" y="3815"/>
                    <a:pt x="364" y="4360"/>
                    <a:pt x="762" y="4360"/>
                  </a:cubicBezTo>
                  <a:cubicBezTo>
                    <a:pt x="886" y="4360"/>
                    <a:pt x="1014" y="4307"/>
                    <a:pt x="1125" y="4179"/>
                  </a:cubicBezTo>
                  <a:cubicBezTo>
                    <a:pt x="1981" y="3144"/>
                    <a:pt x="2731" y="2020"/>
                    <a:pt x="3355" y="824"/>
                  </a:cubicBezTo>
                  <a:cubicBezTo>
                    <a:pt x="3578" y="404"/>
                    <a:pt x="3192" y="1"/>
                    <a:pt x="2827"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1" name="Google Shape;91;p3"/>
            <p:cNvSpPr/>
            <p:nvPr/>
          </p:nvSpPr>
          <p:spPr>
            <a:xfrm>
              <a:off x="4007590" y="445875"/>
              <a:ext cx="165684" cy="160753"/>
            </a:xfrm>
            <a:custGeom>
              <a:avLst/>
              <a:ahLst/>
              <a:rect l="l" t="t" r="r" b="b"/>
              <a:pathLst>
                <a:path w="5073" h="4922" extrusionOk="0">
                  <a:moveTo>
                    <a:pt x="3814" y="1"/>
                  </a:moveTo>
                  <a:cubicBezTo>
                    <a:pt x="3634" y="1"/>
                    <a:pt x="3449" y="60"/>
                    <a:pt x="3279" y="199"/>
                  </a:cubicBezTo>
                  <a:cubicBezTo>
                    <a:pt x="2119" y="1198"/>
                    <a:pt x="1138" y="2376"/>
                    <a:pt x="371" y="3696"/>
                  </a:cubicBezTo>
                  <a:cubicBezTo>
                    <a:pt x="1" y="4326"/>
                    <a:pt x="570" y="4921"/>
                    <a:pt x="1127" y="4921"/>
                  </a:cubicBezTo>
                  <a:cubicBezTo>
                    <a:pt x="1375" y="4921"/>
                    <a:pt x="1621" y="4803"/>
                    <a:pt x="1780" y="4517"/>
                  </a:cubicBezTo>
                  <a:cubicBezTo>
                    <a:pt x="2476" y="3322"/>
                    <a:pt x="3386" y="2251"/>
                    <a:pt x="4439" y="1359"/>
                  </a:cubicBezTo>
                  <a:cubicBezTo>
                    <a:pt x="5072" y="824"/>
                    <a:pt x="4484" y="1"/>
                    <a:pt x="381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2" name="Google Shape;92;p3"/>
            <p:cNvSpPr/>
            <p:nvPr/>
          </p:nvSpPr>
          <p:spPr>
            <a:xfrm>
              <a:off x="4086104" y="271209"/>
              <a:ext cx="105524" cy="110587"/>
            </a:xfrm>
            <a:custGeom>
              <a:avLst/>
              <a:ahLst/>
              <a:rect l="l" t="t" r="r" b="b"/>
              <a:pathLst>
                <a:path w="3231" h="3386" extrusionOk="0">
                  <a:moveTo>
                    <a:pt x="2254" y="1"/>
                  </a:moveTo>
                  <a:cubicBezTo>
                    <a:pt x="1976" y="1"/>
                    <a:pt x="1709" y="140"/>
                    <a:pt x="1553" y="391"/>
                  </a:cubicBezTo>
                  <a:lnTo>
                    <a:pt x="251" y="2175"/>
                  </a:lnTo>
                  <a:cubicBezTo>
                    <a:pt x="1" y="2532"/>
                    <a:pt x="197" y="3085"/>
                    <a:pt x="554" y="3281"/>
                  </a:cubicBezTo>
                  <a:cubicBezTo>
                    <a:pt x="684" y="3352"/>
                    <a:pt x="823" y="3386"/>
                    <a:pt x="960" y="3386"/>
                  </a:cubicBezTo>
                  <a:cubicBezTo>
                    <a:pt x="1237" y="3386"/>
                    <a:pt x="1505" y="3247"/>
                    <a:pt x="1660" y="2996"/>
                  </a:cubicBezTo>
                  <a:lnTo>
                    <a:pt x="2963" y="1211"/>
                  </a:lnTo>
                  <a:cubicBezTo>
                    <a:pt x="3230" y="872"/>
                    <a:pt x="3016" y="319"/>
                    <a:pt x="2659" y="105"/>
                  </a:cubicBezTo>
                  <a:cubicBezTo>
                    <a:pt x="2530" y="34"/>
                    <a:pt x="2391" y="1"/>
                    <a:pt x="225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3" name="Google Shape;93;p3"/>
            <p:cNvSpPr/>
            <p:nvPr/>
          </p:nvSpPr>
          <p:spPr>
            <a:xfrm>
              <a:off x="4343432" y="100920"/>
              <a:ext cx="149877" cy="157487"/>
            </a:xfrm>
            <a:custGeom>
              <a:avLst/>
              <a:ahLst/>
              <a:rect l="l" t="t" r="r" b="b"/>
              <a:pathLst>
                <a:path w="4589" h="4822" extrusionOk="0">
                  <a:moveTo>
                    <a:pt x="3512" y="0"/>
                  </a:moveTo>
                  <a:cubicBezTo>
                    <a:pt x="3373" y="0"/>
                    <a:pt x="3226" y="49"/>
                    <a:pt x="3077" y="163"/>
                  </a:cubicBezTo>
                  <a:cubicBezTo>
                    <a:pt x="1864" y="1037"/>
                    <a:pt x="918" y="2214"/>
                    <a:pt x="294" y="3571"/>
                  </a:cubicBezTo>
                  <a:cubicBezTo>
                    <a:pt x="1" y="4230"/>
                    <a:pt x="568" y="4822"/>
                    <a:pt x="1093" y="4822"/>
                  </a:cubicBezTo>
                  <a:cubicBezTo>
                    <a:pt x="1335" y="4822"/>
                    <a:pt x="1568" y="4696"/>
                    <a:pt x="1703" y="4391"/>
                  </a:cubicBezTo>
                  <a:cubicBezTo>
                    <a:pt x="2185" y="3285"/>
                    <a:pt x="2935" y="2322"/>
                    <a:pt x="3898" y="1572"/>
                  </a:cubicBezTo>
                  <a:cubicBezTo>
                    <a:pt x="4588" y="1058"/>
                    <a:pt x="4154" y="0"/>
                    <a:pt x="3512"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4" name="Google Shape;94;p3"/>
            <p:cNvSpPr/>
            <p:nvPr/>
          </p:nvSpPr>
          <p:spPr>
            <a:xfrm>
              <a:off x="4115662" y="602969"/>
              <a:ext cx="140079" cy="144782"/>
            </a:xfrm>
            <a:custGeom>
              <a:avLst/>
              <a:ahLst/>
              <a:rect l="l" t="t" r="r" b="b"/>
              <a:pathLst>
                <a:path w="4289" h="4433" extrusionOk="0">
                  <a:moveTo>
                    <a:pt x="3392" y="1"/>
                  </a:moveTo>
                  <a:cubicBezTo>
                    <a:pt x="3178" y="1"/>
                    <a:pt x="2960" y="92"/>
                    <a:pt x="2771" y="242"/>
                  </a:cubicBezTo>
                  <a:cubicBezTo>
                    <a:pt x="1772" y="1045"/>
                    <a:pt x="934" y="2044"/>
                    <a:pt x="345" y="3204"/>
                  </a:cubicBezTo>
                  <a:cubicBezTo>
                    <a:pt x="0" y="3844"/>
                    <a:pt x="572" y="4433"/>
                    <a:pt x="1118" y="4433"/>
                  </a:cubicBezTo>
                  <a:cubicBezTo>
                    <a:pt x="1364" y="4433"/>
                    <a:pt x="1605" y="4313"/>
                    <a:pt x="1754" y="4025"/>
                  </a:cubicBezTo>
                  <a:cubicBezTo>
                    <a:pt x="2290" y="3008"/>
                    <a:pt x="3039" y="2098"/>
                    <a:pt x="3931" y="1384"/>
                  </a:cubicBezTo>
                  <a:cubicBezTo>
                    <a:pt x="4288" y="1117"/>
                    <a:pt x="4217" y="528"/>
                    <a:pt x="3931" y="242"/>
                  </a:cubicBezTo>
                  <a:cubicBezTo>
                    <a:pt x="3771" y="74"/>
                    <a:pt x="3583" y="1"/>
                    <a:pt x="339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5" name="Google Shape;95;p3"/>
            <p:cNvSpPr/>
            <p:nvPr/>
          </p:nvSpPr>
          <p:spPr>
            <a:xfrm>
              <a:off x="4323379" y="471415"/>
              <a:ext cx="138936" cy="143149"/>
            </a:xfrm>
            <a:custGeom>
              <a:avLst/>
              <a:ahLst/>
              <a:rect l="l" t="t" r="r" b="b"/>
              <a:pathLst>
                <a:path w="4254" h="4383" extrusionOk="0">
                  <a:moveTo>
                    <a:pt x="3087" y="0"/>
                  </a:moveTo>
                  <a:cubicBezTo>
                    <a:pt x="2835" y="0"/>
                    <a:pt x="2583" y="107"/>
                    <a:pt x="2407" y="363"/>
                  </a:cubicBezTo>
                  <a:lnTo>
                    <a:pt x="426" y="3200"/>
                  </a:lnTo>
                  <a:cubicBezTo>
                    <a:pt x="1" y="3800"/>
                    <a:pt x="566" y="4383"/>
                    <a:pt x="1151" y="4383"/>
                  </a:cubicBezTo>
                  <a:cubicBezTo>
                    <a:pt x="1401" y="4383"/>
                    <a:pt x="1654" y="4277"/>
                    <a:pt x="1836" y="4020"/>
                  </a:cubicBezTo>
                  <a:lnTo>
                    <a:pt x="3816" y="1184"/>
                  </a:lnTo>
                  <a:cubicBezTo>
                    <a:pt x="4254" y="583"/>
                    <a:pt x="3675" y="0"/>
                    <a:pt x="3087"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6" name="Google Shape;96;p3"/>
            <p:cNvSpPr/>
            <p:nvPr/>
          </p:nvSpPr>
          <p:spPr>
            <a:xfrm>
              <a:off x="4409699" y="627595"/>
              <a:ext cx="139034" cy="143247"/>
            </a:xfrm>
            <a:custGeom>
              <a:avLst/>
              <a:ahLst/>
              <a:rect l="l" t="t" r="r" b="b"/>
              <a:pathLst>
                <a:path w="4257" h="4386" extrusionOk="0">
                  <a:moveTo>
                    <a:pt x="3107" y="0"/>
                  </a:moveTo>
                  <a:cubicBezTo>
                    <a:pt x="2857" y="0"/>
                    <a:pt x="2604" y="106"/>
                    <a:pt x="2422" y="363"/>
                  </a:cubicBezTo>
                  <a:lnTo>
                    <a:pt x="424" y="3200"/>
                  </a:lnTo>
                  <a:cubicBezTo>
                    <a:pt x="0" y="3810"/>
                    <a:pt x="569" y="4386"/>
                    <a:pt x="1157" y="4386"/>
                  </a:cubicBezTo>
                  <a:cubicBezTo>
                    <a:pt x="1411" y="4386"/>
                    <a:pt x="1668" y="4279"/>
                    <a:pt x="1851" y="4020"/>
                  </a:cubicBezTo>
                  <a:lnTo>
                    <a:pt x="3832" y="1183"/>
                  </a:lnTo>
                  <a:cubicBezTo>
                    <a:pt x="4257" y="583"/>
                    <a:pt x="3692" y="0"/>
                    <a:pt x="3107"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7" name="Google Shape;97;p3"/>
            <p:cNvSpPr/>
            <p:nvPr/>
          </p:nvSpPr>
          <p:spPr>
            <a:xfrm>
              <a:off x="4472570" y="191127"/>
              <a:ext cx="139099" cy="143149"/>
            </a:xfrm>
            <a:custGeom>
              <a:avLst/>
              <a:ahLst/>
              <a:rect l="l" t="t" r="r" b="b"/>
              <a:pathLst>
                <a:path w="4259" h="4383" extrusionOk="0">
                  <a:moveTo>
                    <a:pt x="3095" y="0"/>
                  </a:moveTo>
                  <a:cubicBezTo>
                    <a:pt x="2843" y="0"/>
                    <a:pt x="2588" y="106"/>
                    <a:pt x="2406" y="362"/>
                  </a:cubicBezTo>
                  <a:lnTo>
                    <a:pt x="426" y="3199"/>
                  </a:lnTo>
                  <a:cubicBezTo>
                    <a:pt x="1" y="3800"/>
                    <a:pt x="566" y="4382"/>
                    <a:pt x="1151" y="4382"/>
                  </a:cubicBezTo>
                  <a:cubicBezTo>
                    <a:pt x="1401" y="4382"/>
                    <a:pt x="1654" y="4276"/>
                    <a:pt x="1835" y="4020"/>
                  </a:cubicBezTo>
                  <a:lnTo>
                    <a:pt x="3834" y="1183"/>
                  </a:lnTo>
                  <a:cubicBezTo>
                    <a:pt x="4259" y="583"/>
                    <a:pt x="3685" y="0"/>
                    <a:pt x="309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8" name="Google Shape;98;p3"/>
            <p:cNvSpPr/>
            <p:nvPr/>
          </p:nvSpPr>
          <p:spPr>
            <a:xfrm>
              <a:off x="4204268" y="88411"/>
              <a:ext cx="123847" cy="134135"/>
            </a:xfrm>
            <a:custGeom>
              <a:avLst/>
              <a:ahLst/>
              <a:rect l="l" t="t" r="r" b="b"/>
              <a:pathLst>
                <a:path w="3792" h="4107" extrusionOk="0">
                  <a:moveTo>
                    <a:pt x="2654" y="0"/>
                  </a:moveTo>
                  <a:cubicBezTo>
                    <a:pt x="2404" y="0"/>
                    <a:pt x="2154" y="113"/>
                    <a:pt x="1985" y="385"/>
                  </a:cubicBezTo>
                  <a:lnTo>
                    <a:pt x="397" y="2901"/>
                  </a:lnTo>
                  <a:cubicBezTo>
                    <a:pt x="1" y="3521"/>
                    <a:pt x="569" y="4106"/>
                    <a:pt x="1139" y="4106"/>
                  </a:cubicBezTo>
                  <a:cubicBezTo>
                    <a:pt x="1388" y="4106"/>
                    <a:pt x="1638" y="3994"/>
                    <a:pt x="1807" y="3722"/>
                  </a:cubicBezTo>
                  <a:lnTo>
                    <a:pt x="3395" y="1206"/>
                  </a:lnTo>
                  <a:cubicBezTo>
                    <a:pt x="3792" y="586"/>
                    <a:pt x="3223" y="0"/>
                    <a:pt x="2654"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9" name="Google Shape;99;p3"/>
            <p:cNvSpPr/>
            <p:nvPr/>
          </p:nvSpPr>
          <p:spPr>
            <a:xfrm>
              <a:off x="4023168" y="162451"/>
              <a:ext cx="122998" cy="129399"/>
            </a:xfrm>
            <a:custGeom>
              <a:avLst/>
              <a:ahLst/>
              <a:rect l="l" t="t" r="r" b="b"/>
              <a:pathLst>
                <a:path w="3766" h="3962" extrusionOk="0">
                  <a:moveTo>
                    <a:pt x="2882" y="0"/>
                  </a:moveTo>
                  <a:cubicBezTo>
                    <a:pt x="2673" y="0"/>
                    <a:pt x="2463" y="81"/>
                    <a:pt x="2303" y="241"/>
                  </a:cubicBezTo>
                  <a:lnTo>
                    <a:pt x="322" y="2561"/>
                  </a:lnTo>
                  <a:cubicBezTo>
                    <a:pt x="1" y="2900"/>
                    <a:pt x="1" y="3399"/>
                    <a:pt x="322" y="3721"/>
                  </a:cubicBezTo>
                  <a:cubicBezTo>
                    <a:pt x="483" y="3881"/>
                    <a:pt x="688" y="3961"/>
                    <a:pt x="895" y="3961"/>
                  </a:cubicBezTo>
                  <a:cubicBezTo>
                    <a:pt x="1103" y="3961"/>
                    <a:pt x="1312" y="3881"/>
                    <a:pt x="1482" y="3721"/>
                  </a:cubicBezTo>
                  <a:lnTo>
                    <a:pt x="3462" y="1401"/>
                  </a:lnTo>
                  <a:cubicBezTo>
                    <a:pt x="3766" y="1062"/>
                    <a:pt x="3766" y="562"/>
                    <a:pt x="3462" y="241"/>
                  </a:cubicBezTo>
                  <a:cubicBezTo>
                    <a:pt x="3302" y="81"/>
                    <a:pt x="3092" y="0"/>
                    <a:pt x="2882"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740" name="Google Shape;100;p3"/>
          <p:cNvSpPr/>
          <p:nvPr/>
        </p:nvSpPr>
        <p:spPr>
          <a:xfrm rot="3360588">
            <a:off x="8414111" y="1566852"/>
            <a:ext cx="619478" cy="1244799"/>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9ABFC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1" name="Google Shape;101;p3"/>
          <p:cNvSpPr/>
          <p:nvPr/>
        </p:nvSpPr>
        <p:spPr>
          <a:xfrm rot="3314681">
            <a:off x="-2902674" y="3116329"/>
            <a:ext cx="5950699" cy="2357285"/>
          </a:xfrm>
          <a:custGeom>
            <a:avLst/>
            <a:ahLst/>
            <a:rect l="l" t="t" r="r" b="b"/>
            <a:pathLst>
              <a:path w="369334" h="96679" extrusionOk="0">
                <a:moveTo>
                  <a:pt x="263831" y="0"/>
                </a:moveTo>
                <a:cubicBezTo>
                  <a:pt x="244577" y="0"/>
                  <a:pt x="228205" y="8705"/>
                  <a:pt x="210095" y="8705"/>
                </a:cubicBezTo>
                <a:cubicBezTo>
                  <a:pt x="203509" y="8705"/>
                  <a:pt x="196694" y="7554"/>
                  <a:pt x="189426" y="4415"/>
                </a:cubicBezTo>
                <a:cubicBezTo>
                  <a:pt x="184718" y="2378"/>
                  <a:pt x="179930" y="1495"/>
                  <a:pt x="175058" y="1495"/>
                </a:cubicBezTo>
                <a:cubicBezTo>
                  <a:pt x="143264" y="1495"/>
                  <a:pt x="107921" y="39109"/>
                  <a:pt x="67883" y="39109"/>
                </a:cubicBezTo>
                <a:cubicBezTo>
                  <a:pt x="62780" y="39109"/>
                  <a:pt x="57600" y="38498"/>
                  <a:pt x="52341" y="37120"/>
                </a:cubicBezTo>
                <a:cubicBezTo>
                  <a:pt x="47790" y="35927"/>
                  <a:pt x="43651" y="35382"/>
                  <a:pt x="39889" y="35382"/>
                </a:cubicBezTo>
                <a:cubicBezTo>
                  <a:pt x="1" y="35382"/>
                  <a:pt x="2400" y="96679"/>
                  <a:pt x="2400" y="96679"/>
                </a:cubicBezTo>
                <a:lnTo>
                  <a:pt x="367639" y="95572"/>
                </a:lnTo>
                <a:lnTo>
                  <a:pt x="369334" y="74233"/>
                </a:lnTo>
                <a:cubicBezTo>
                  <a:pt x="369334" y="74233"/>
                  <a:pt x="351152" y="46826"/>
                  <a:pt x="303031" y="13461"/>
                </a:cubicBezTo>
                <a:cubicBezTo>
                  <a:pt x="288221" y="3196"/>
                  <a:pt x="275497" y="0"/>
                  <a:pt x="263831" y="0"/>
                </a:cubicBezTo>
                <a:close/>
              </a:path>
            </a:pathLst>
          </a:custGeom>
          <a:solidFill>
            <a:srgbClr val="FCE8E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2" name="Google Shape;102;p3"/>
          <p:cNvSpPr txBox="1">
            <a:spLocks noGrp="1"/>
          </p:cNvSpPr>
          <p:nvPr>
            <p:ph type="title" hasCustomPrompt="1"/>
          </p:nvPr>
        </p:nvSpPr>
        <p:spPr>
          <a:xfrm>
            <a:off x="4051975" y="1085913"/>
            <a:ext cx="1037700" cy="1038600"/>
          </a:xfrm>
          <a:prstGeom prst="rect"/>
        </p:spPr>
        <p:txBody>
          <a:bodyPr anchor="b" anchorCtr="0" bIns="91425" lIns="91425" rIns="91425" spcFirstLastPara="1" tIns="91425" wrap="square">
            <a:noAutofit/>
          </a:bodyPr>
          <a:lstStyle>
            <a:lvl1pPr algn="ctr" lvl="0" rtl="0">
              <a:spcBef>
                <a:spcPts val="0"/>
              </a:spcBef>
              <a:spcAft>
                <a:spcPts val="0"/>
              </a:spcAft>
              <a:buClr>
                <a:srgbClr val="231F20"/>
              </a:buClr>
              <a:buSzPts val="7000"/>
              <a:buFont typeface="Indie Flower"/>
              <a:buNone/>
              <a:defRPr sz="6000">
                <a:solidFill>
                  <a:srgbClr val="231F20"/>
                </a:solidFill>
                <a:latin typeface="Indie Flower"/>
                <a:ea typeface="Indie Flower"/>
                <a:cs typeface="Indie Flower"/>
                <a:sym typeface="Indie Flower"/>
              </a:defRPr>
            </a:lvl1pPr>
            <a:lvl2pPr algn="ctr" lvl="1" rtl="0">
              <a:spcBef>
                <a:spcPts val="0"/>
              </a:spcBef>
              <a:spcAft>
                <a:spcPts val="0"/>
              </a:spcAft>
              <a:buClr>
                <a:srgbClr val="231F20"/>
              </a:buClr>
              <a:buSzPts val="7000"/>
              <a:buFont typeface="Indie Flower"/>
              <a:buNone/>
              <a:defRPr b="1" sz="7000">
                <a:solidFill>
                  <a:srgbClr val="231F20"/>
                </a:solidFill>
                <a:latin typeface="Indie Flower"/>
                <a:ea typeface="Indie Flower"/>
                <a:cs typeface="Indie Flower"/>
                <a:sym typeface="Indie Flower"/>
              </a:defRPr>
            </a:lvl2pPr>
            <a:lvl3pPr algn="ctr" lvl="2" rtl="0">
              <a:spcBef>
                <a:spcPts val="0"/>
              </a:spcBef>
              <a:spcAft>
                <a:spcPts val="0"/>
              </a:spcAft>
              <a:buClr>
                <a:srgbClr val="231F20"/>
              </a:buClr>
              <a:buSzPts val="7000"/>
              <a:buFont typeface="Indie Flower"/>
              <a:buNone/>
              <a:defRPr b="1" sz="7000">
                <a:solidFill>
                  <a:srgbClr val="231F20"/>
                </a:solidFill>
                <a:latin typeface="Indie Flower"/>
                <a:ea typeface="Indie Flower"/>
                <a:cs typeface="Indie Flower"/>
                <a:sym typeface="Indie Flower"/>
              </a:defRPr>
            </a:lvl3pPr>
            <a:lvl4pPr algn="ctr" lvl="3" rtl="0">
              <a:spcBef>
                <a:spcPts val="0"/>
              </a:spcBef>
              <a:spcAft>
                <a:spcPts val="0"/>
              </a:spcAft>
              <a:buClr>
                <a:srgbClr val="231F20"/>
              </a:buClr>
              <a:buSzPts val="7000"/>
              <a:buFont typeface="Indie Flower"/>
              <a:buNone/>
              <a:defRPr b="1" sz="7000">
                <a:solidFill>
                  <a:srgbClr val="231F20"/>
                </a:solidFill>
                <a:latin typeface="Indie Flower"/>
                <a:ea typeface="Indie Flower"/>
                <a:cs typeface="Indie Flower"/>
                <a:sym typeface="Indie Flower"/>
              </a:defRPr>
            </a:lvl4pPr>
            <a:lvl5pPr algn="ctr" lvl="4" rtl="0">
              <a:spcBef>
                <a:spcPts val="0"/>
              </a:spcBef>
              <a:spcAft>
                <a:spcPts val="0"/>
              </a:spcAft>
              <a:buClr>
                <a:srgbClr val="231F20"/>
              </a:buClr>
              <a:buSzPts val="7000"/>
              <a:buFont typeface="Indie Flower"/>
              <a:buNone/>
              <a:defRPr b="1" sz="7000">
                <a:solidFill>
                  <a:srgbClr val="231F20"/>
                </a:solidFill>
                <a:latin typeface="Indie Flower"/>
                <a:ea typeface="Indie Flower"/>
                <a:cs typeface="Indie Flower"/>
                <a:sym typeface="Indie Flower"/>
              </a:defRPr>
            </a:lvl5pPr>
            <a:lvl6pPr algn="ctr" lvl="5" rtl="0">
              <a:spcBef>
                <a:spcPts val="0"/>
              </a:spcBef>
              <a:spcAft>
                <a:spcPts val="0"/>
              </a:spcAft>
              <a:buClr>
                <a:srgbClr val="231F20"/>
              </a:buClr>
              <a:buSzPts val="7000"/>
              <a:buFont typeface="Indie Flower"/>
              <a:buNone/>
              <a:defRPr b="1" sz="7000">
                <a:solidFill>
                  <a:srgbClr val="231F20"/>
                </a:solidFill>
                <a:latin typeface="Indie Flower"/>
                <a:ea typeface="Indie Flower"/>
                <a:cs typeface="Indie Flower"/>
                <a:sym typeface="Indie Flower"/>
              </a:defRPr>
            </a:lvl6pPr>
            <a:lvl7pPr algn="ctr" lvl="6" rtl="0">
              <a:spcBef>
                <a:spcPts val="0"/>
              </a:spcBef>
              <a:spcAft>
                <a:spcPts val="0"/>
              </a:spcAft>
              <a:buClr>
                <a:srgbClr val="231F20"/>
              </a:buClr>
              <a:buSzPts val="7000"/>
              <a:buFont typeface="Indie Flower"/>
              <a:buNone/>
              <a:defRPr b="1" sz="7000">
                <a:solidFill>
                  <a:srgbClr val="231F20"/>
                </a:solidFill>
                <a:latin typeface="Indie Flower"/>
                <a:ea typeface="Indie Flower"/>
                <a:cs typeface="Indie Flower"/>
                <a:sym typeface="Indie Flower"/>
              </a:defRPr>
            </a:lvl7pPr>
            <a:lvl8pPr algn="ctr" lvl="7" rtl="0">
              <a:spcBef>
                <a:spcPts val="0"/>
              </a:spcBef>
              <a:spcAft>
                <a:spcPts val="0"/>
              </a:spcAft>
              <a:buClr>
                <a:srgbClr val="231F20"/>
              </a:buClr>
              <a:buSzPts val="7000"/>
              <a:buFont typeface="Indie Flower"/>
              <a:buNone/>
              <a:defRPr b="1" sz="7000">
                <a:solidFill>
                  <a:srgbClr val="231F20"/>
                </a:solidFill>
                <a:latin typeface="Indie Flower"/>
                <a:ea typeface="Indie Flower"/>
                <a:cs typeface="Indie Flower"/>
                <a:sym typeface="Indie Flower"/>
              </a:defRPr>
            </a:lvl8pPr>
            <a:lvl9pPr algn="ctr" lvl="8" rtl="0">
              <a:spcBef>
                <a:spcPts val="0"/>
              </a:spcBef>
              <a:spcAft>
                <a:spcPts val="0"/>
              </a:spcAft>
              <a:buClr>
                <a:srgbClr val="231F20"/>
              </a:buClr>
              <a:buSzPts val="7000"/>
              <a:buFont typeface="Indie Flower"/>
              <a:buNone/>
              <a:defRPr b="1" sz="7000">
                <a:solidFill>
                  <a:srgbClr val="231F20"/>
                </a:solidFill>
                <a:latin typeface="Indie Flower"/>
                <a:ea typeface="Indie Flower"/>
                <a:cs typeface="Indie Flower"/>
                <a:sym typeface="Indie Flower"/>
              </a:defRPr>
            </a:lvl9pPr>
          </a:lstStyle>
          <a:p>
            <a:r>
              <a:t>xx%</a:t>
            </a:r>
          </a:p>
        </p:txBody>
      </p:sp>
      <p:sp>
        <p:nvSpPr>
          <p:cNvPr id="1048743" name="Google Shape;103;p3"/>
          <p:cNvSpPr txBox="1">
            <a:spLocks noGrp="1"/>
          </p:cNvSpPr>
          <p:nvPr>
            <p:ph type="subTitle" idx="1"/>
          </p:nvPr>
        </p:nvSpPr>
        <p:spPr>
          <a:xfrm>
            <a:off x="2973175" y="3379900"/>
            <a:ext cx="3197700" cy="694500"/>
          </a:xfrm>
          <a:prstGeom prst="rect"/>
          <a:noFill/>
          <a:ln>
            <a:noFill/>
          </a:ln>
        </p:spPr>
        <p:txBody>
          <a:bodyPr anchor="t" anchorCtr="0" bIns="91425" lIns="91425" rIns="91425" spcFirstLastPara="1" tIns="91425" wrap="square">
            <a:noAutofit/>
          </a:bodyPr>
          <a:lstStyle>
            <a:lvl1pPr algn="ctr" lvl="0" rtl="0">
              <a:lnSpc>
                <a:spcPct val="100000"/>
              </a:lnSpc>
              <a:spcBef>
                <a:spcPts val="0"/>
              </a:spcBef>
              <a:spcAft>
                <a:spcPts val="0"/>
              </a:spcAft>
              <a:buClr>
                <a:srgbClr val="231F20"/>
              </a:buClr>
              <a:buSzPts val="1400"/>
              <a:buFont typeface="Open Sans"/>
              <a:buNone/>
              <a:defRPr sz="1600">
                <a:solidFill>
                  <a:srgbClr val="231F20"/>
                </a:solidFill>
                <a:latin typeface="Open Sans"/>
                <a:ea typeface="Open Sans"/>
                <a:cs typeface="Open Sans"/>
                <a:sym typeface="Open Sans"/>
              </a:defRPr>
            </a:lvl1pPr>
            <a:lvl2pPr lvl="1" rtl="0">
              <a:spcBef>
                <a:spcPts val="0"/>
              </a:spcBef>
              <a:spcAft>
                <a:spcPts val="0"/>
              </a:spcAft>
              <a:buClr>
                <a:srgbClr val="231F20"/>
              </a:buClr>
              <a:buSzPts val="1400"/>
              <a:buFont typeface="Open Sans"/>
              <a:buNone/>
              <a:defRPr>
                <a:solidFill>
                  <a:srgbClr val="231F20"/>
                </a:solidFill>
                <a:latin typeface="Open Sans"/>
                <a:ea typeface="Open Sans"/>
                <a:cs typeface="Open Sans"/>
                <a:sym typeface="Open Sans"/>
              </a:defRPr>
            </a:lvl2pPr>
            <a:lvl3pPr lvl="2" rtl="0">
              <a:spcBef>
                <a:spcPts val="0"/>
              </a:spcBef>
              <a:spcAft>
                <a:spcPts val="0"/>
              </a:spcAft>
              <a:buClr>
                <a:srgbClr val="231F20"/>
              </a:buClr>
              <a:buSzPts val="1400"/>
              <a:buFont typeface="Open Sans"/>
              <a:buNone/>
              <a:defRPr>
                <a:solidFill>
                  <a:srgbClr val="231F20"/>
                </a:solidFill>
                <a:latin typeface="Open Sans"/>
                <a:ea typeface="Open Sans"/>
                <a:cs typeface="Open Sans"/>
                <a:sym typeface="Open Sans"/>
              </a:defRPr>
            </a:lvl3pPr>
            <a:lvl4pPr lvl="3" rtl="0">
              <a:spcBef>
                <a:spcPts val="0"/>
              </a:spcBef>
              <a:spcAft>
                <a:spcPts val="0"/>
              </a:spcAft>
              <a:buClr>
                <a:srgbClr val="231F20"/>
              </a:buClr>
              <a:buSzPts val="1400"/>
              <a:buFont typeface="Open Sans"/>
              <a:buNone/>
              <a:defRPr>
                <a:solidFill>
                  <a:srgbClr val="231F20"/>
                </a:solidFill>
                <a:latin typeface="Open Sans"/>
                <a:ea typeface="Open Sans"/>
                <a:cs typeface="Open Sans"/>
                <a:sym typeface="Open Sans"/>
              </a:defRPr>
            </a:lvl4pPr>
            <a:lvl5pPr lvl="4" rtl="0">
              <a:spcBef>
                <a:spcPts val="0"/>
              </a:spcBef>
              <a:spcAft>
                <a:spcPts val="0"/>
              </a:spcAft>
              <a:buClr>
                <a:srgbClr val="231F20"/>
              </a:buClr>
              <a:buSzPts val="1400"/>
              <a:buFont typeface="Open Sans"/>
              <a:buNone/>
              <a:defRPr>
                <a:solidFill>
                  <a:srgbClr val="231F20"/>
                </a:solidFill>
                <a:latin typeface="Open Sans"/>
                <a:ea typeface="Open Sans"/>
                <a:cs typeface="Open Sans"/>
                <a:sym typeface="Open Sans"/>
              </a:defRPr>
            </a:lvl5pPr>
            <a:lvl6pPr lvl="5" rtl="0">
              <a:spcBef>
                <a:spcPts val="0"/>
              </a:spcBef>
              <a:spcAft>
                <a:spcPts val="0"/>
              </a:spcAft>
              <a:buClr>
                <a:srgbClr val="231F20"/>
              </a:buClr>
              <a:buSzPts val="1400"/>
              <a:buFont typeface="Open Sans"/>
              <a:buNone/>
              <a:defRPr>
                <a:solidFill>
                  <a:srgbClr val="231F20"/>
                </a:solidFill>
                <a:latin typeface="Open Sans"/>
                <a:ea typeface="Open Sans"/>
                <a:cs typeface="Open Sans"/>
                <a:sym typeface="Open Sans"/>
              </a:defRPr>
            </a:lvl6pPr>
            <a:lvl7pPr lvl="6" rtl="0">
              <a:spcBef>
                <a:spcPts val="0"/>
              </a:spcBef>
              <a:spcAft>
                <a:spcPts val="0"/>
              </a:spcAft>
              <a:buClr>
                <a:srgbClr val="231F20"/>
              </a:buClr>
              <a:buSzPts val="1400"/>
              <a:buFont typeface="Open Sans"/>
              <a:buNone/>
              <a:defRPr>
                <a:solidFill>
                  <a:srgbClr val="231F20"/>
                </a:solidFill>
                <a:latin typeface="Open Sans"/>
                <a:ea typeface="Open Sans"/>
                <a:cs typeface="Open Sans"/>
                <a:sym typeface="Open Sans"/>
              </a:defRPr>
            </a:lvl7pPr>
            <a:lvl8pPr lvl="7" rtl="0">
              <a:spcBef>
                <a:spcPts val="0"/>
              </a:spcBef>
              <a:spcAft>
                <a:spcPts val="0"/>
              </a:spcAft>
              <a:buClr>
                <a:srgbClr val="231F20"/>
              </a:buClr>
              <a:buSzPts val="1400"/>
              <a:buFont typeface="Open Sans"/>
              <a:buNone/>
              <a:defRPr>
                <a:solidFill>
                  <a:srgbClr val="231F20"/>
                </a:solidFill>
                <a:latin typeface="Open Sans"/>
                <a:ea typeface="Open Sans"/>
                <a:cs typeface="Open Sans"/>
                <a:sym typeface="Open Sans"/>
              </a:defRPr>
            </a:lvl8pPr>
            <a:lvl9pPr lvl="8" rtl="0">
              <a:spcBef>
                <a:spcPts val="0"/>
              </a:spcBef>
              <a:spcAft>
                <a:spcPts val="0"/>
              </a:spcAft>
              <a:buClr>
                <a:srgbClr val="231F20"/>
              </a:buClr>
              <a:buSzPts val="1400"/>
              <a:buFont typeface="Open Sans"/>
              <a:buNone/>
              <a:defRPr>
                <a:solidFill>
                  <a:srgbClr val="231F20"/>
                </a:solidFill>
                <a:latin typeface="Open Sans"/>
                <a:ea typeface="Open Sans"/>
                <a:cs typeface="Open Sans"/>
                <a:sym typeface="Open Sans"/>
              </a:defRPr>
            </a:lvl9pPr>
          </a:lstStyle>
          <a:p/>
        </p:txBody>
      </p:sp>
      <p:sp>
        <p:nvSpPr>
          <p:cNvPr id="1048744" name="Google Shape;104;p3"/>
          <p:cNvSpPr txBox="1">
            <a:spLocks noGrp="1"/>
          </p:cNvSpPr>
          <p:nvPr>
            <p:ph type="subTitle" idx="2"/>
          </p:nvPr>
        </p:nvSpPr>
        <p:spPr>
          <a:xfrm>
            <a:off x="2513550" y="2451297"/>
            <a:ext cx="4116900" cy="823500"/>
          </a:xfrm>
          <a:prstGeom prst="rect"/>
          <a:noFill/>
          <a:ln>
            <a:noFill/>
          </a:ln>
        </p:spPr>
        <p:txBody>
          <a:bodyPr anchor="ctr" anchorCtr="0" bIns="91425" lIns="91425" rIns="91425" spcFirstLastPara="1" tIns="91425" wrap="square">
            <a:noAutofit/>
          </a:bodyPr>
          <a:lstStyle>
            <a:lvl1pPr algn="ctr" lvl="0" rtl="0">
              <a:lnSpc>
                <a:spcPct val="100000"/>
              </a:lnSpc>
              <a:spcBef>
                <a:spcPts val="0"/>
              </a:spcBef>
              <a:spcAft>
                <a:spcPts val="0"/>
              </a:spcAft>
              <a:buClr>
                <a:srgbClr val="231F20"/>
              </a:buClr>
              <a:buSzPts val="2400"/>
              <a:buFont typeface="Indie Flower"/>
              <a:buNone/>
              <a:defRPr b="1" sz="6000">
                <a:solidFill>
                  <a:srgbClr val="231F20"/>
                </a:solidFill>
                <a:latin typeface="Indie Flower"/>
                <a:ea typeface="Indie Flower"/>
                <a:cs typeface="Indie Flower"/>
                <a:sym typeface="Indie Flower"/>
              </a:defRPr>
            </a:lvl1pPr>
            <a:lvl2pPr lvl="1"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2pPr>
            <a:lvl3pPr lvl="2"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3pPr>
            <a:lvl4pPr lvl="3"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4pPr>
            <a:lvl5pPr lvl="4"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5pPr>
            <a:lvl6pPr lvl="5"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6pPr>
            <a:lvl7pPr lvl="6"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7pPr>
            <a:lvl8pPr lvl="7"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8pPr>
            <a:lvl9pPr lvl="8"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9pPr>
          </a:lstStyle>
          <a:p/>
        </p:txBody>
      </p:sp>
      <p:sp>
        <p:nvSpPr>
          <p:cNvPr id="1048745" name="Google Shape;105;p3"/>
          <p:cNvSpPr/>
          <p:nvPr/>
        </p:nvSpPr>
        <p:spPr>
          <a:xfrm flipH="1">
            <a:off x="8624178" y="3623504"/>
            <a:ext cx="46051" cy="35599"/>
          </a:xfrm>
          <a:custGeom>
            <a:avLst/>
            <a:ahLst/>
            <a:rect l="l" t="t" r="r" b="b"/>
            <a:pathLst>
              <a:path w="1410" h="1090" extrusionOk="0">
                <a:moveTo>
                  <a:pt x="714" y="1"/>
                </a:moveTo>
                <a:cubicBezTo>
                  <a:pt x="0" y="1"/>
                  <a:pt x="0" y="1089"/>
                  <a:pt x="714" y="1089"/>
                </a:cubicBezTo>
                <a:cubicBezTo>
                  <a:pt x="1410" y="1089"/>
                  <a:pt x="1410" y="1"/>
                  <a:pt x="71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6" name="Google Shape;106;p3"/>
          <p:cNvSpPr/>
          <p:nvPr/>
        </p:nvSpPr>
        <p:spPr>
          <a:xfrm flipH="1">
            <a:off x="1156813" y="322699"/>
            <a:ext cx="92101" cy="71689"/>
          </a:xfrm>
          <a:custGeom>
            <a:avLst/>
            <a:ahLst/>
            <a:rect l="l" t="t" r="r" b="b"/>
            <a:pathLst>
              <a:path w="2820" h="2195" extrusionOk="0">
                <a:moveTo>
                  <a:pt x="1410" y="0"/>
                </a:moveTo>
                <a:cubicBezTo>
                  <a:pt x="1" y="0"/>
                  <a:pt x="1" y="2195"/>
                  <a:pt x="1410" y="2195"/>
                </a:cubicBezTo>
                <a:cubicBezTo>
                  <a:pt x="2820" y="2195"/>
                  <a:pt x="2820" y="0"/>
                  <a:pt x="1410"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7" name="Google Shape;107;p3"/>
          <p:cNvSpPr/>
          <p:nvPr/>
        </p:nvSpPr>
        <p:spPr>
          <a:xfrm flipH="1">
            <a:off x="8146917" y="322699"/>
            <a:ext cx="92101" cy="71689"/>
          </a:xfrm>
          <a:custGeom>
            <a:avLst/>
            <a:ahLst/>
            <a:rect l="l" t="t" r="r" b="b"/>
            <a:pathLst>
              <a:path w="2820" h="2195" extrusionOk="0">
                <a:moveTo>
                  <a:pt x="1410" y="0"/>
                </a:moveTo>
                <a:cubicBezTo>
                  <a:pt x="0" y="0"/>
                  <a:pt x="0" y="2195"/>
                  <a:pt x="1410" y="2195"/>
                </a:cubicBezTo>
                <a:cubicBezTo>
                  <a:pt x="2819" y="2195"/>
                  <a:pt x="2819" y="0"/>
                  <a:pt x="1410"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8" name="Google Shape;108;p3"/>
          <p:cNvSpPr/>
          <p:nvPr/>
        </p:nvSpPr>
        <p:spPr>
          <a:xfrm flipH="1">
            <a:off x="7964838" y="4652744"/>
            <a:ext cx="92101" cy="71133"/>
          </a:xfrm>
          <a:custGeom>
            <a:avLst/>
            <a:ahLst/>
            <a:rect l="l" t="t" r="r" b="b"/>
            <a:pathLst>
              <a:path w="2820" h="2178" extrusionOk="0">
                <a:moveTo>
                  <a:pt x="1410" y="1"/>
                </a:moveTo>
                <a:cubicBezTo>
                  <a:pt x="0" y="1"/>
                  <a:pt x="0" y="2178"/>
                  <a:pt x="1410" y="2178"/>
                </a:cubicBezTo>
                <a:cubicBezTo>
                  <a:pt x="2820" y="2178"/>
                  <a:pt x="2820" y="1"/>
                  <a:pt x="1410"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9" name="Google Shape;109;p3"/>
          <p:cNvSpPr/>
          <p:nvPr/>
        </p:nvSpPr>
        <p:spPr>
          <a:xfrm flipH="1">
            <a:off x="5788803" y="4723864"/>
            <a:ext cx="71133" cy="90370"/>
          </a:xfrm>
          <a:custGeom>
            <a:avLst/>
            <a:ahLst/>
            <a:rect l="l" t="t" r="r" b="b"/>
            <a:pathLst>
              <a:path w="2178" h="2767" extrusionOk="0">
                <a:moveTo>
                  <a:pt x="1089" y="0"/>
                </a:moveTo>
                <a:cubicBezTo>
                  <a:pt x="482" y="18"/>
                  <a:pt x="0" y="500"/>
                  <a:pt x="0" y="1089"/>
                </a:cubicBezTo>
                <a:lnTo>
                  <a:pt x="0" y="1678"/>
                </a:lnTo>
                <a:cubicBezTo>
                  <a:pt x="0" y="2267"/>
                  <a:pt x="482" y="2766"/>
                  <a:pt x="1089" y="2766"/>
                </a:cubicBezTo>
                <a:cubicBezTo>
                  <a:pt x="1696" y="2766"/>
                  <a:pt x="2177" y="2267"/>
                  <a:pt x="2177" y="1678"/>
                </a:cubicBezTo>
                <a:lnTo>
                  <a:pt x="2177" y="1089"/>
                </a:lnTo>
                <a:cubicBezTo>
                  <a:pt x="2159" y="500"/>
                  <a:pt x="1678" y="18"/>
                  <a:pt x="108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0" name="Google Shape;110;p3"/>
          <p:cNvSpPr/>
          <p:nvPr/>
        </p:nvSpPr>
        <p:spPr>
          <a:xfrm flipH="1">
            <a:off x="6110341" y="467823"/>
            <a:ext cx="92101" cy="71689"/>
          </a:xfrm>
          <a:custGeom>
            <a:avLst/>
            <a:ah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6">
  <p:cSld name="Title only 6">
    <p:bg>
      <p:bgPr>
        <a:solidFill>
          <a:srgbClr val="CAEAEF"/>
        </a:solidFill>
      </p:bgPr>
    </p:bg>
    <p:spTree>
      <p:nvGrpSpPr>
        <p:cNvPr id="105" name="Shape 306"/>
        <p:cNvGrpSpPr/>
        <p:nvPr/>
      </p:nvGrpSpPr>
      <p:grpSpPr>
        <a:xfrm>
          <a:off x="0" y="0"/>
          <a:ext cx="0" cy="0"/>
          <a:chOff x="0" y="0"/>
          <a:chExt cx="0" cy="0"/>
        </a:xfrm>
      </p:grpSpPr>
      <p:sp>
        <p:nvSpPr>
          <p:cNvPr id="1048988" name="Google Shape;307;p12"/>
          <p:cNvSpPr/>
          <p:nvPr/>
        </p:nvSpPr>
        <p:spPr>
          <a:xfrm>
            <a:off x="-2251681" y="-1153012"/>
            <a:ext cx="7649669" cy="1927781"/>
          </a:xfrm>
          <a:custGeom>
            <a:avLst/>
            <a:ahLst/>
            <a:rect l="l" t="t" r="r" b="b"/>
            <a:pathLst>
              <a:path w="370444" h="104586" extrusionOk="0">
                <a:moveTo>
                  <a:pt x="366096" y="0"/>
                </a:moveTo>
                <a:lnTo>
                  <a:pt x="1053" y="12169"/>
                </a:lnTo>
                <a:lnTo>
                  <a:pt x="1053" y="12169"/>
                </a:lnTo>
                <a:lnTo>
                  <a:pt x="1" y="33544"/>
                </a:lnTo>
                <a:cubicBezTo>
                  <a:pt x="1" y="33544"/>
                  <a:pt x="19003" y="60397"/>
                  <a:pt x="68124" y="92282"/>
                </a:cubicBezTo>
                <a:cubicBezTo>
                  <a:pt x="82423" y="101569"/>
                  <a:pt x="94666" y="104586"/>
                  <a:pt x="105821" y="104586"/>
                </a:cubicBezTo>
                <a:cubicBezTo>
                  <a:pt x="126508" y="104586"/>
                  <a:pt x="143454" y="94212"/>
                  <a:pt x="162839" y="94212"/>
                </a:cubicBezTo>
                <a:cubicBezTo>
                  <a:pt x="168910" y="94212"/>
                  <a:pt x="175221" y="95230"/>
                  <a:pt x="181960" y="97903"/>
                </a:cubicBezTo>
                <a:cubicBezTo>
                  <a:pt x="186333" y="99637"/>
                  <a:pt x="190744" y="100400"/>
                  <a:pt x="195201" y="100400"/>
                </a:cubicBezTo>
                <a:cubicBezTo>
                  <a:pt x="227829" y="100400"/>
                  <a:pt x="262957" y="59510"/>
                  <a:pt x="304300" y="59510"/>
                </a:cubicBezTo>
                <a:cubicBezTo>
                  <a:pt x="308783" y="59510"/>
                  <a:pt x="313340" y="59991"/>
                  <a:pt x="317975" y="61058"/>
                </a:cubicBezTo>
                <a:cubicBezTo>
                  <a:pt x="322072" y="61998"/>
                  <a:pt x="325823" y="62433"/>
                  <a:pt x="329258" y="62433"/>
                </a:cubicBezTo>
                <a:cubicBezTo>
                  <a:pt x="370444" y="62433"/>
                  <a:pt x="366096" y="0"/>
                  <a:pt x="366096" y="0"/>
                </a:cubicBezTo>
                <a:close/>
              </a:path>
            </a:pathLst>
          </a:custGeom>
          <a:solidFill>
            <a:srgbClr val="FFF6A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06" name="Google Shape;308;p12"/>
          <p:cNvGrpSpPr/>
          <p:nvPr/>
        </p:nvGrpSpPr>
        <p:grpSpPr>
          <a:xfrm rot="-9770551">
            <a:off x="-94588" y="397845"/>
            <a:ext cx="485721" cy="659832"/>
            <a:chOff x="8727188" y="1507488"/>
            <a:chExt cx="485720" cy="659830"/>
          </a:xfrm>
        </p:grpSpPr>
        <p:sp>
          <p:nvSpPr>
            <p:cNvPr id="1048989" name="Google Shape;309;p12"/>
            <p:cNvSpPr/>
            <p:nvPr/>
          </p:nvSpPr>
          <p:spPr>
            <a:xfrm>
              <a:off x="8920437" y="1681925"/>
              <a:ext cx="122606" cy="134918"/>
            </a:xfrm>
            <a:custGeom>
              <a:avLst/>
              <a:ahLst/>
              <a:rect l="l" t="t" r="r" b="b"/>
              <a:pathLst>
                <a:path w="3754" h="4131" extrusionOk="0">
                  <a:moveTo>
                    <a:pt x="2977" y="1"/>
                  </a:moveTo>
                  <a:cubicBezTo>
                    <a:pt x="2810" y="1"/>
                    <a:pt x="2641" y="69"/>
                    <a:pt x="2519" y="233"/>
                  </a:cubicBezTo>
                  <a:lnTo>
                    <a:pt x="289" y="3338"/>
                  </a:lnTo>
                  <a:cubicBezTo>
                    <a:pt x="1" y="3739"/>
                    <a:pt x="382" y="4131"/>
                    <a:pt x="776" y="4131"/>
                  </a:cubicBezTo>
                  <a:cubicBezTo>
                    <a:pt x="943" y="4131"/>
                    <a:pt x="1113" y="4061"/>
                    <a:pt x="1235" y="3891"/>
                  </a:cubicBezTo>
                  <a:lnTo>
                    <a:pt x="3465" y="786"/>
                  </a:lnTo>
                  <a:cubicBezTo>
                    <a:pt x="3754" y="385"/>
                    <a:pt x="3371" y="1"/>
                    <a:pt x="2977"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90" name="Google Shape;310;p12"/>
            <p:cNvSpPr/>
            <p:nvPr/>
          </p:nvSpPr>
          <p:spPr>
            <a:xfrm>
              <a:off x="8961262" y="1799436"/>
              <a:ext cx="116302" cy="142463"/>
            </a:xfrm>
            <a:custGeom>
              <a:avLst/>
              <a:ahLst/>
              <a:rect l="l" t="t" r="r" b="b"/>
              <a:pathLst>
                <a:path w="3561" h="4362" extrusionOk="0">
                  <a:moveTo>
                    <a:pt x="2824" y="1"/>
                  </a:moveTo>
                  <a:cubicBezTo>
                    <a:pt x="2661" y="1"/>
                    <a:pt x="2499" y="81"/>
                    <a:pt x="2393" y="275"/>
                  </a:cubicBezTo>
                  <a:cubicBezTo>
                    <a:pt x="1840" y="1399"/>
                    <a:pt x="1144" y="2434"/>
                    <a:pt x="342" y="3397"/>
                  </a:cubicBezTo>
                  <a:cubicBezTo>
                    <a:pt x="1" y="3806"/>
                    <a:pt x="368" y="4361"/>
                    <a:pt x="760" y="4361"/>
                  </a:cubicBezTo>
                  <a:cubicBezTo>
                    <a:pt x="881" y="4361"/>
                    <a:pt x="1004" y="4309"/>
                    <a:pt x="1109" y="4182"/>
                  </a:cubicBezTo>
                  <a:cubicBezTo>
                    <a:pt x="1983" y="3148"/>
                    <a:pt x="2732" y="2023"/>
                    <a:pt x="3339" y="828"/>
                  </a:cubicBezTo>
                  <a:cubicBezTo>
                    <a:pt x="3561" y="397"/>
                    <a:pt x="3188" y="1"/>
                    <a:pt x="2824"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91" name="Google Shape;311;p12"/>
            <p:cNvSpPr/>
            <p:nvPr/>
          </p:nvSpPr>
          <p:spPr>
            <a:xfrm>
              <a:off x="8727188" y="1865213"/>
              <a:ext cx="165652" cy="160687"/>
            </a:xfrm>
            <a:custGeom>
              <a:avLst/>
              <a:ahLst/>
              <a:rect l="l" t="t" r="r" b="b"/>
              <a:pathLst>
                <a:path w="5072" h="4920" extrusionOk="0">
                  <a:moveTo>
                    <a:pt x="3819" y="0"/>
                  </a:moveTo>
                  <a:cubicBezTo>
                    <a:pt x="3638" y="0"/>
                    <a:pt x="3451" y="61"/>
                    <a:pt x="3280" y="206"/>
                  </a:cubicBezTo>
                  <a:cubicBezTo>
                    <a:pt x="2120" y="1205"/>
                    <a:pt x="1139" y="2383"/>
                    <a:pt x="371" y="3703"/>
                  </a:cubicBezTo>
                  <a:cubicBezTo>
                    <a:pt x="1" y="4333"/>
                    <a:pt x="571" y="4920"/>
                    <a:pt x="1128" y="4920"/>
                  </a:cubicBezTo>
                  <a:cubicBezTo>
                    <a:pt x="1376" y="4920"/>
                    <a:pt x="1622" y="4804"/>
                    <a:pt x="1781" y="4524"/>
                  </a:cubicBezTo>
                  <a:cubicBezTo>
                    <a:pt x="2477" y="3328"/>
                    <a:pt x="3369" y="2258"/>
                    <a:pt x="4440" y="1366"/>
                  </a:cubicBezTo>
                  <a:cubicBezTo>
                    <a:pt x="5071" y="832"/>
                    <a:pt x="4488" y="0"/>
                    <a:pt x="3819"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92" name="Google Shape;312;p12"/>
            <p:cNvSpPr/>
            <p:nvPr/>
          </p:nvSpPr>
          <p:spPr>
            <a:xfrm>
              <a:off x="8805735" y="1690776"/>
              <a:ext cx="104937" cy="110554"/>
            </a:xfrm>
            <a:custGeom>
              <a:avLst/>
              <a:ahLst/>
              <a:rect l="l" t="t" r="r" b="b"/>
              <a:pathLst>
                <a:path w="3213" h="3385" extrusionOk="0">
                  <a:moveTo>
                    <a:pt x="2253" y="0"/>
                  </a:moveTo>
                  <a:cubicBezTo>
                    <a:pt x="1976" y="0"/>
                    <a:pt x="1708" y="139"/>
                    <a:pt x="1553" y="390"/>
                  </a:cubicBezTo>
                  <a:lnTo>
                    <a:pt x="250" y="2157"/>
                  </a:lnTo>
                  <a:cubicBezTo>
                    <a:pt x="1" y="2513"/>
                    <a:pt x="197" y="3084"/>
                    <a:pt x="554" y="3281"/>
                  </a:cubicBezTo>
                  <a:cubicBezTo>
                    <a:pt x="682" y="3351"/>
                    <a:pt x="820" y="3385"/>
                    <a:pt x="956" y="3385"/>
                  </a:cubicBezTo>
                  <a:cubicBezTo>
                    <a:pt x="1235" y="3385"/>
                    <a:pt x="1504" y="3242"/>
                    <a:pt x="1660" y="2977"/>
                  </a:cubicBezTo>
                  <a:cubicBezTo>
                    <a:pt x="2088" y="2389"/>
                    <a:pt x="2516" y="1800"/>
                    <a:pt x="2945" y="1211"/>
                  </a:cubicBezTo>
                  <a:cubicBezTo>
                    <a:pt x="3212" y="872"/>
                    <a:pt x="3016" y="301"/>
                    <a:pt x="2659" y="105"/>
                  </a:cubicBezTo>
                  <a:cubicBezTo>
                    <a:pt x="2529" y="34"/>
                    <a:pt x="2390" y="0"/>
                    <a:pt x="2253"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93" name="Google Shape;313;p12"/>
            <p:cNvSpPr/>
            <p:nvPr/>
          </p:nvSpPr>
          <p:spPr>
            <a:xfrm>
              <a:off x="9063064" y="1520454"/>
              <a:ext cx="149844" cy="157519"/>
            </a:xfrm>
            <a:custGeom>
              <a:avLst/>
              <a:ahLst/>
              <a:rect l="l" t="t" r="r" b="b"/>
              <a:pathLst>
                <a:path w="4588" h="4823" extrusionOk="0">
                  <a:moveTo>
                    <a:pt x="3511" y="1"/>
                  </a:moveTo>
                  <a:cubicBezTo>
                    <a:pt x="3373" y="1"/>
                    <a:pt x="3225" y="50"/>
                    <a:pt x="3077" y="163"/>
                  </a:cubicBezTo>
                  <a:cubicBezTo>
                    <a:pt x="1864" y="1038"/>
                    <a:pt x="918" y="2215"/>
                    <a:pt x="293" y="3571"/>
                  </a:cubicBezTo>
                  <a:cubicBezTo>
                    <a:pt x="1" y="4230"/>
                    <a:pt x="568" y="4823"/>
                    <a:pt x="1092" y="4823"/>
                  </a:cubicBezTo>
                  <a:cubicBezTo>
                    <a:pt x="1335" y="4823"/>
                    <a:pt x="1568" y="4696"/>
                    <a:pt x="1703" y="4392"/>
                  </a:cubicBezTo>
                  <a:cubicBezTo>
                    <a:pt x="2185" y="3286"/>
                    <a:pt x="2934" y="2322"/>
                    <a:pt x="3898" y="1573"/>
                  </a:cubicBezTo>
                  <a:cubicBezTo>
                    <a:pt x="4588" y="1059"/>
                    <a:pt x="4154" y="1"/>
                    <a:pt x="3511"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94" name="Google Shape;314;p12"/>
            <p:cNvSpPr/>
            <p:nvPr/>
          </p:nvSpPr>
          <p:spPr>
            <a:xfrm>
              <a:off x="8835293" y="2022373"/>
              <a:ext cx="140046" cy="144945"/>
            </a:xfrm>
            <a:custGeom>
              <a:avLst/>
              <a:ahLst/>
              <a:rect l="l" t="t" r="r" b="b"/>
              <a:pathLst>
                <a:path w="4288" h="4438" extrusionOk="0">
                  <a:moveTo>
                    <a:pt x="3393" y="1"/>
                  </a:moveTo>
                  <a:cubicBezTo>
                    <a:pt x="3179" y="1"/>
                    <a:pt x="2960" y="87"/>
                    <a:pt x="2771" y="229"/>
                  </a:cubicBezTo>
                  <a:cubicBezTo>
                    <a:pt x="1772" y="1050"/>
                    <a:pt x="933" y="2049"/>
                    <a:pt x="344" y="3209"/>
                  </a:cubicBezTo>
                  <a:cubicBezTo>
                    <a:pt x="0" y="3848"/>
                    <a:pt x="563" y="4437"/>
                    <a:pt x="1110" y="4437"/>
                  </a:cubicBezTo>
                  <a:cubicBezTo>
                    <a:pt x="1356" y="4437"/>
                    <a:pt x="1599" y="4318"/>
                    <a:pt x="1754" y="4030"/>
                  </a:cubicBezTo>
                  <a:cubicBezTo>
                    <a:pt x="2289" y="3013"/>
                    <a:pt x="3039" y="2120"/>
                    <a:pt x="3931" y="1389"/>
                  </a:cubicBezTo>
                  <a:cubicBezTo>
                    <a:pt x="4288" y="1121"/>
                    <a:pt x="4216" y="532"/>
                    <a:pt x="3931" y="229"/>
                  </a:cubicBezTo>
                  <a:cubicBezTo>
                    <a:pt x="3771" y="69"/>
                    <a:pt x="3584" y="1"/>
                    <a:pt x="3393"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95" name="Google Shape;315;p12"/>
            <p:cNvSpPr/>
            <p:nvPr/>
          </p:nvSpPr>
          <p:spPr>
            <a:xfrm>
              <a:off x="9042423" y="1890590"/>
              <a:ext cx="139066" cy="143541"/>
            </a:xfrm>
            <a:custGeom>
              <a:avLst/>
              <a:ahLst/>
              <a:rect l="l" t="t" r="r" b="b"/>
              <a:pathLst>
                <a:path w="4258" h="4395" extrusionOk="0">
                  <a:moveTo>
                    <a:pt x="3102" y="1"/>
                  </a:moveTo>
                  <a:cubicBezTo>
                    <a:pt x="2848" y="1"/>
                    <a:pt x="2590" y="110"/>
                    <a:pt x="2406" y="374"/>
                  </a:cubicBezTo>
                  <a:lnTo>
                    <a:pt x="426" y="3211"/>
                  </a:lnTo>
                  <a:cubicBezTo>
                    <a:pt x="1" y="3812"/>
                    <a:pt x="575" y="4394"/>
                    <a:pt x="1159" y="4394"/>
                  </a:cubicBezTo>
                  <a:cubicBezTo>
                    <a:pt x="1408" y="4394"/>
                    <a:pt x="1659" y="4288"/>
                    <a:pt x="1835" y="4032"/>
                  </a:cubicBezTo>
                  <a:lnTo>
                    <a:pt x="3834" y="1195"/>
                  </a:lnTo>
                  <a:cubicBezTo>
                    <a:pt x="4257" y="585"/>
                    <a:pt x="3690" y="1"/>
                    <a:pt x="3102"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96" name="Google Shape;316;p12"/>
            <p:cNvSpPr/>
            <p:nvPr/>
          </p:nvSpPr>
          <p:spPr>
            <a:xfrm>
              <a:off x="8923899" y="1507488"/>
              <a:ext cx="123487" cy="134037"/>
            </a:xfrm>
            <a:custGeom>
              <a:avLst/>
              <a:ahLst/>
              <a:rect l="l" t="t" r="r" b="b"/>
              <a:pathLst>
                <a:path w="3781" h="4104" extrusionOk="0">
                  <a:moveTo>
                    <a:pt x="2637" y="1"/>
                  </a:moveTo>
                  <a:cubicBezTo>
                    <a:pt x="2388" y="1"/>
                    <a:pt x="2140" y="112"/>
                    <a:pt x="1967" y="382"/>
                  </a:cubicBezTo>
                  <a:lnTo>
                    <a:pt x="397" y="2898"/>
                  </a:lnTo>
                  <a:cubicBezTo>
                    <a:pt x="0" y="3518"/>
                    <a:pt x="560" y="4103"/>
                    <a:pt x="1130" y="4103"/>
                  </a:cubicBezTo>
                  <a:cubicBezTo>
                    <a:pt x="1380" y="4103"/>
                    <a:pt x="1633" y="3990"/>
                    <a:pt x="1807" y="3718"/>
                  </a:cubicBezTo>
                  <a:lnTo>
                    <a:pt x="3395" y="1220"/>
                  </a:lnTo>
                  <a:cubicBezTo>
                    <a:pt x="3781" y="598"/>
                    <a:pt x="3210" y="1"/>
                    <a:pt x="2637"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97" name="Google Shape;317;p12"/>
            <p:cNvSpPr/>
            <p:nvPr/>
          </p:nvSpPr>
          <p:spPr>
            <a:xfrm>
              <a:off x="8742800" y="1582018"/>
              <a:ext cx="122998" cy="129399"/>
            </a:xfrm>
            <a:custGeom>
              <a:avLst/>
              <a:ahLst/>
              <a:rect l="l" t="t" r="r" b="b"/>
              <a:pathLst>
                <a:path w="3766" h="3962" extrusionOk="0">
                  <a:moveTo>
                    <a:pt x="2882" y="0"/>
                  </a:moveTo>
                  <a:cubicBezTo>
                    <a:pt x="2672" y="0"/>
                    <a:pt x="2463" y="80"/>
                    <a:pt x="2302" y="241"/>
                  </a:cubicBezTo>
                  <a:lnTo>
                    <a:pt x="304" y="2560"/>
                  </a:lnTo>
                  <a:cubicBezTo>
                    <a:pt x="1" y="2882"/>
                    <a:pt x="1" y="3399"/>
                    <a:pt x="304" y="3720"/>
                  </a:cubicBezTo>
                  <a:cubicBezTo>
                    <a:pt x="464" y="3881"/>
                    <a:pt x="674" y="3961"/>
                    <a:pt x="884" y="3961"/>
                  </a:cubicBezTo>
                  <a:cubicBezTo>
                    <a:pt x="1093" y="3961"/>
                    <a:pt x="1303" y="3881"/>
                    <a:pt x="1464" y="3720"/>
                  </a:cubicBezTo>
                  <a:lnTo>
                    <a:pt x="3462" y="1383"/>
                  </a:lnTo>
                  <a:cubicBezTo>
                    <a:pt x="3765" y="1062"/>
                    <a:pt x="3765" y="562"/>
                    <a:pt x="3462" y="241"/>
                  </a:cubicBezTo>
                  <a:cubicBezTo>
                    <a:pt x="3301" y="80"/>
                    <a:pt x="3092" y="0"/>
                    <a:pt x="2882"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07" name="Google Shape;318;p12"/>
          <p:cNvGrpSpPr/>
          <p:nvPr/>
        </p:nvGrpSpPr>
        <p:grpSpPr>
          <a:xfrm>
            <a:off x="8187918" y="774775"/>
            <a:ext cx="485720" cy="659830"/>
            <a:chOff x="8727188" y="1507488"/>
            <a:chExt cx="485720" cy="659830"/>
          </a:xfrm>
        </p:grpSpPr>
        <p:sp>
          <p:nvSpPr>
            <p:cNvPr id="1048998" name="Google Shape;319;p12"/>
            <p:cNvSpPr/>
            <p:nvPr/>
          </p:nvSpPr>
          <p:spPr>
            <a:xfrm>
              <a:off x="8920437" y="1681925"/>
              <a:ext cx="122606" cy="134918"/>
            </a:xfrm>
            <a:custGeom>
              <a:avLst/>
              <a:ahLst/>
              <a:rect l="l" t="t" r="r" b="b"/>
              <a:pathLst>
                <a:path w="3754" h="4131" extrusionOk="0">
                  <a:moveTo>
                    <a:pt x="2977" y="1"/>
                  </a:moveTo>
                  <a:cubicBezTo>
                    <a:pt x="2810" y="1"/>
                    <a:pt x="2641" y="69"/>
                    <a:pt x="2519" y="233"/>
                  </a:cubicBezTo>
                  <a:lnTo>
                    <a:pt x="289" y="3338"/>
                  </a:lnTo>
                  <a:cubicBezTo>
                    <a:pt x="1" y="3739"/>
                    <a:pt x="382" y="4131"/>
                    <a:pt x="776" y="4131"/>
                  </a:cubicBezTo>
                  <a:cubicBezTo>
                    <a:pt x="943" y="4131"/>
                    <a:pt x="1113" y="4061"/>
                    <a:pt x="1235" y="3891"/>
                  </a:cubicBezTo>
                  <a:lnTo>
                    <a:pt x="3465" y="786"/>
                  </a:lnTo>
                  <a:cubicBezTo>
                    <a:pt x="3754" y="385"/>
                    <a:pt x="3371" y="1"/>
                    <a:pt x="2977"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99" name="Google Shape;320;p12"/>
            <p:cNvSpPr/>
            <p:nvPr/>
          </p:nvSpPr>
          <p:spPr>
            <a:xfrm>
              <a:off x="8961262" y="1799436"/>
              <a:ext cx="116302" cy="142463"/>
            </a:xfrm>
            <a:custGeom>
              <a:avLst/>
              <a:ahLst/>
              <a:rect l="l" t="t" r="r" b="b"/>
              <a:pathLst>
                <a:path w="3561" h="4362" extrusionOk="0">
                  <a:moveTo>
                    <a:pt x="2824" y="1"/>
                  </a:moveTo>
                  <a:cubicBezTo>
                    <a:pt x="2661" y="1"/>
                    <a:pt x="2499" y="81"/>
                    <a:pt x="2393" y="275"/>
                  </a:cubicBezTo>
                  <a:cubicBezTo>
                    <a:pt x="1840" y="1399"/>
                    <a:pt x="1144" y="2434"/>
                    <a:pt x="342" y="3397"/>
                  </a:cubicBezTo>
                  <a:cubicBezTo>
                    <a:pt x="1" y="3806"/>
                    <a:pt x="368" y="4361"/>
                    <a:pt x="760" y="4361"/>
                  </a:cubicBezTo>
                  <a:cubicBezTo>
                    <a:pt x="881" y="4361"/>
                    <a:pt x="1004" y="4309"/>
                    <a:pt x="1109" y="4182"/>
                  </a:cubicBezTo>
                  <a:cubicBezTo>
                    <a:pt x="1983" y="3148"/>
                    <a:pt x="2732" y="2023"/>
                    <a:pt x="3339" y="828"/>
                  </a:cubicBezTo>
                  <a:cubicBezTo>
                    <a:pt x="3561" y="397"/>
                    <a:pt x="3188" y="1"/>
                    <a:pt x="282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00" name="Google Shape;321;p12"/>
            <p:cNvSpPr/>
            <p:nvPr/>
          </p:nvSpPr>
          <p:spPr>
            <a:xfrm>
              <a:off x="8727188" y="1865213"/>
              <a:ext cx="165652" cy="160687"/>
            </a:xfrm>
            <a:custGeom>
              <a:avLst/>
              <a:ahLst/>
              <a:rect l="l" t="t" r="r" b="b"/>
              <a:pathLst>
                <a:path w="5072" h="4920" extrusionOk="0">
                  <a:moveTo>
                    <a:pt x="3819" y="0"/>
                  </a:moveTo>
                  <a:cubicBezTo>
                    <a:pt x="3638" y="0"/>
                    <a:pt x="3451" y="61"/>
                    <a:pt x="3280" y="206"/>
                  </a:cubicBezTo>
                  <a:cubicBezTo>
                    <a:pt x="2120" y="1205"/>
                    <a:pt x="1139" y="2383"/>
                    <a:pt x="371" y="3703"/>
                  </a:cubicBezTo>
                  <a:cubicBezTo>
                    <a:pt x="1" y="4333"/>
                    <a:pt x="571" y="4920"/>
                    <a:pt x="1128" y="4920"/>
                  </a:cubicBezTo>
                  <a:cubicBezTo>
                    <a:pt x="1376" y="4920"/>
                    <a:pt x="1622" y="4804"/>
                    <a:pt x="1781" y="4524"/>
                  </a:cubicBezTo>
                  <a:cubicBezTo>
                    <a:pt x="2477" y="3328"/>
                    <a:pt x="3369" y="2258"/>
                    <a:pt x="4440" y="1366"/>
                  </a:cubicBezTo>
                  <a:cubicBezTo>
                    <a:pt x="5071" y="832"/>
                    <a:pt x="4488" y="0"/>
                    <a:pt x="381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01" name="Google Shape;322;p12"/>
            <p:cNvSpPr/>
            <p:nvPr/>
          </p:nvSpPr>
          <p:spPr>
            <a:xfrm>
              <a:off x="8805735" y="1690776"/>
              <a:ext cx="104937" cy="110554"/>
            </a:xfrm>
            <a:custGeom>
              <a:avLst/>
              <a:ahLst/>
              <a:rect l="l" t="t" r="r" b="b"/>
              <a:pathLst>
                <a:path w="3213" h="3385" extrusionOk="0">
                  <a:moveTo>
                    <a:pt x="2253" y="0"/>
                  </a:moveTo>
                  <a:cubicBezTo>
                    <a:pt x="1976" y="0"/>
                    <a:pt x="1708" y="139"/>
                    <a:pt x="1553" y="390"/>
                  </a:cubicBezTo>
                  <a:lnTo>
                    <a:pt x="250" y="2157"/>
                  </a:lnTo>
                  <a:cubicBezTo>
                    <a:pt x="1" y="2513"/>
                    <a:pt x="197" y="3084"/>
                    <a:pt x="554" y="3281"/>
                  </a:cubicBezTo>
                  <a:cubicBezTo>
                    <a:pt x="682" y="3351"/>
                    <a:pt x="820" y="3385"/>
                    <a:pt x="956" y="3385"/>
                  </a:cubicBezTo>
                  <a:cubicBezTo>
                    <a:pt x="1235" y="3385"/>
                    <a:pt x="1504" y="3242"/>
                    <a:pt x="1660" y="2977"/>
                  </a:cubicBezTo>
                  <a:cubicBezTo>
                    <a:pt x="2088" y="2389"/>
                    <a:pt x="2516" y="1800"/>
                    <a:pt x="2945" y="1211"/>
                  </a:cubicBezTo>
                  <a:cubicBezTo>
                    <a:pt x="3212" y="872"/>
                    <a:pt x="3016" y="301"/>
                    <a:pt x="2659" y="105"/>
                  </a:cubicBezTo>
                  <a:cubicBezTo>
                    <a:pt x="2529" y="34"/>
                    <a:pt x="2390" y="0"/>
                    <a:pt x="2253"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02" name="Google Shape;323;p12"/>
            <p:cNvSpPr/>
            <p:nvPr/>
          </p:nvSpPr>
          <p:spPr>
            <a:xfrm>
              <a:off x="9063064" y="1520454"/>
              <a:ext cx="149844" cy="157519"/>
            </a:xfrm>
            <a:custGeom>
              <a:avLst/>
              <a:ahLst/>
              <a:rect l="l" t="t" r="r" b="b"/>
              <a:pathLst>
                <a:path w="4588" h="4823" extrusionOk="0">
                  <a:moveTo>
                    <a:pt x="3511" y="1"/>
                  </a:moveTo>
                  <a:cubicBezTo>
                    <a:pt x="3373" y="1"/>
                    <a:pt x="3225" y="50"/>
                    <a:pt x="3077" y="163"/>
                  </a:cubicBezTo>
                  <a:cubicBezTo>
                    <a:pt x="1864" y="1038"/>
                    <a:pt x="918" y="2215"/>
                    <a:pt x="293" y="3571"/>
                  </a:cubicBezTo>
                  <a:cubicBezTo>
                    <a:pt x="1" y="4230"/>
                    <a:pt x="568" y="4823"/>
                    <a:pt x="1092" y="4823"/>
                  </a:cubicBezTo>
                  <a:cubicBezTo>
                    <a:pt x="1335" y="4823"/>
                    <a:pt x="1568" y="4696"/>
                    <a:pt x="1703" y="4392"/>
                  </a:cubicBezTo>
                  <a:cubicBezTo>
                    <a:pt x="2185" y="3286"/>
                    <a:pt x="2934" y="2322"/>
                    <a:pt x="3898" y="1573"/>
                  </a:cubicBezTo>
                  <a:cubicBezTo>
                    <a:pt x="4588" y="1059"/>
                    <a:pt x="4154" y="1"/>
                    <a:pt x="3511"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03" name="Google Shape;324;p12"/>
            <p:cNvSpPr/>
            <p:nvPr/>
          </p:nvSpPr>
          <p:spPr>
            <a:xfrm>
              <a:off x="8835293" y="2022373"/>
              <a:ext cx="140046" cy="144945"/>
            </a:xfrm>
            <a:custGeom>
              <a:avLst/>
              <a:ahLst/>
              <a:rect l="l" t="t" r="r" b="b"/>
              <a:pathLst>
                <a:path w="4288" h="4438" extrusionOk="0">
                  <a:moveTo>
                    <a:pt x="3393" y="1"/>
                  </a:moveTo>
                  <a:cubicBezTo>
                    <a:pt x="3179" y="1"/>
                    <a:pt x="2960" y="87"/>
                    <a:pt x="2771" y="229"/>
                  </a:cubicBezTo>
                  <a:cubicBezTo>
                    <a:pt x="1772" y="1050"/>
                    <a:pt x="933" y="2049"/>
                    <a:pt x="344" y="3209"/>
                  </a:cubicBezTo>
                  <a:cubicBezTo>
                    <a:pt x="0" y="3848"/>
                    <a:pt x="563" y="4437"/>
                    <a:pt x="1110" y="4437"/>
                  </a:cubicBezTo>
                  <a:cubicBezTo>
                    <a:pt x="1356" y="4437"/>
                    <a:pt x="1599" y="4318"/>
                    <a:pt x="1754" y="4030"/>
                  </a:cubicBezTo>
                  <a:cubicBezTo>
                    <a:pt x="2289" y="3013"/>
                    <a:pt x="3039" y="2120"/>
                    <a:pt x="3931" y="1389"/>
                  </a:cubicBezTo>
                  <a:cubicBezTo>
                    <a:pt x="4288" y="1121"/>
                    <a:pt x="4216" y="532"/>
                    <a:pt x="3931" y="229"/>
                  </a:cubicBezTo>
                  <a:cubicBezTo>
                    <a:pt x="3771" y="69"/>
                    <a:pt x="3584" y="1"/>
                    <a:pt x="3393"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04" name="Google Shape;325;p12"/>
            <p:cNvSpPr/>
            <p:nvPr/>
          </p:nvSpPr>
          <p:spPr>
            <a:xfrm>
              <a:off x="9042423" y="1890590"/>
              <a:ext cx="139066" cy="143541"/>
            </a:xfrm>
            <a:custGeom>
              <a:avLst/>
              <a:ahLst/>
              <a:rect l="l" t="t" r="r" b="b"/>
              <a:pathLst>
                <a:path w="4258" h="4395" extrusionOk="0">
                  <a:moveTo>
                    <a:pt x="3102" y="1"/>
                  </a:moveTo>
                  <a:cubicBezTo>
                    <a:pt x="2848" y="1"/>
                    <a:pt x="2590" y="110"/>
                    <a:pt x="2406" y="374"/>
                  </a:cubicBezTo>
                  <a:lnTo>
                    <a:pt x="426" y="3211"/>
                  </a:lnTo>
                  <a:cubicBezTo>
                    <a:pt x="1" y="3812"/>
                    <a:pt x="575" y="4394"/>
                    <a:pt x="1159" y="4394"/>
                  </a:cubicBezTo>
                  <a:cubicBezTo>
                    <a:pt x="1408" y="4394"/>
                    <a:pt x="1659" y="4288"/>
                    <a:pt x="1835" y="4032"/>
                  </a:cubicBezTo>
                  <a:lnTo>
                    <a:pt x="3834" y="1195"/>
                  </a:lnTo>
                  <a:cubicBezTo>
                    <a:pt x="4257" y="585"/>
                    <a:pt x="3690" y="1"/>
                    <a:pt x="310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05" name="Google Shape;326;p12"/>
            <p:cNvSpPr/>
            <p:nvPr/>
          </p:nvSpPr>
          <p:spPr>
            <a:xfrm>
              <a:off x="8923899" y="1507488"/>
              <a:ext cx="123487" cy="134037"/>
            </a:xfrm>
            <a:custGeom>
              <a:avLst/>
              <a:ahLst/>
              <a:rect l="l" t="t" r="r" b="b"/>
              <a:pathLst>
                <a:path w="3781" h="4104" extrusionOk="0">
                  <a:moveTo>
                    <a:pt x="2637" y="1"/>
                  </a:moveTo>
                  <a:cubicBezTo>
                    <a:pt x="2388" y="1"/>
                    <a:pt x="2140" y="112"/>
                    <a:pt x="1967" y="382"/>
                  </a:cubicBezTo>
                  <a:lnTo>
                    <a:pt x="397" y="2898"/>
                  </a:lnTo>
                  <a:cubicBezTo>
                    <a:pt x="0" y="3518"/>
                    <a:pt x="560" y="4103"/>
                    <a:pt x="1130" y="4103"/>
                  </a:cubicBezTo>
                  <a:cubicBezTo>
                    <a:pt x="1380" y="4103"/>
                    <a:pt x="1633" y="3990"/>
                    <a:pt x="1807" y="3718"/>
                  </a:cubicBezTo>
                  <a:lnTo>
                    <a:pt x="3395" y="1220"/>
                  </a:lnTo>
                  <a:cubicBezTo>
                    <a:pt x="3781" y="598"/>
                    <a:pt x="3210" y="1"/>
                    <a:pt x="2637"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06" name="Google Shape;327;p12"/>
            <p:cNvSpPr/>
            <p:nvPr/>
          </p:nvSpPr>
          <p:spPr>
            <a:xfrm>
              <a:off x="8742800" y="1582018"/>
              <a:ext cx="122998" cy="129399"/>
            </a:xfrm>
            <a:custGeom>
              <a:avLst/>
              <a:ahLst/>
              <a:rect l="l" t="t" r="r" b="b"/>
              <a:pathLst>
                <a:path w="3766" h="3962" extrusionOk="0">
                  <a:moveTo>
                    <a:pt x="2882" y="0"/>
                  </a:moveTo>
                  <a:cubicBezTo>
                    <a:pt x="2672" y="0"/>
                    <a:pt x="2463" y="80"/>
                    <a:pt x="2302" y="241"/>
                  </a:cubicBezTo>
                  <a:lnTo>
                    <a:pt x="304" y="2560"/>
                  </a:lnTo>
                  <a:cubicBezTo>
                    <a:pt x="1" y="2882"/>
                    <a:pt x="1" y="3399"/>
                    <a:pt x="304" y="3720"/>
                  </a:cubicBezTo>
                  <a:cubicBezTo>
                    <a:pt x="464" y="3881"/>
                    <a:pt x="674" y="3961"/>
                    <a:pt x="884" y="3961"/>
                  </a:cubicBezTo>
                  <a:cubicBezTo>
                    <a:pt x="1093" y="3961"/>
                    <a:pt x="1303" y="3881"/>
                    <a:pt x="1464" y="3720"/>
                  </a:cubicBezTo>
                  <a:lnTo>
                    <a:pt x="3462" y="1383"/>
                  </a:lnTo>
                  <a:cubicBezTo>
                    <a:pt x="3765" y="1062"/>
                    <a:pt x="3765" y="562"/>
                    <a:pt x="3462" y="241"/>
                  </a:cubicBezTo>
                  <a:cubicBezTo>
                    <a:pt x="3301" y="80"/>
                    <a:pt x="3092" y="0"/>
                    <a:pt x="2882"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007" name="Google Shape;328;p12"/>
          <p:cNvSpPr txBox="1">
            <a:spLocks noGrp="1"/>
          </p:cNvSpPr>
          <p:nvPr>
            <p:ph type="title"/>
          </p:nvPr>
        </p:nvSpPr>
        <p:spPr>
          <a:xfrm>
            <a:off x="713225" y="539500"/>
            <a:ext cx="7717500" cy="572700"/>
          </a:xfrm>
          <a:prstGeom prst="rect"/>
        </p:spPr>
        <p:txBody>
          <a:bodyPr anchor="t" anchorCtr="0" bIns="91425" lIns="91425" rIns="91425" spcFirstLastPara="1" tIns="91425" wrap="square">
            <a:noAutofit/>
          </a:bodyPr>
          <a:lstStyle>
            <a:lvl1pPr algn="ctr" lvl="0" rtl="0">
              <a:spcBef>
                <a:spcPts val="0"/>
              </a:spcBef>
              <a:spcAft>
                <a:spcPts val="0"/>
              </a:spcAft>
              <a:buClr>
                <a:srgbClr val="231F20"/>
              </a:buClr>
              <a:buSzPts val="2800"/>
              <a:buNone/>
              <a:defRPr b="1">
                <a:solidFill>
                  <a:srgbClr val="231F20"/>
                </a:solidFill>
                <a:latin typeface="Indie Flower"/>
                <a:ea typeface="Indie Flower"/>
                <a:cs typeface="Indie Flower"/>
                <a:sym typeface="Indie Flower"/>
              </a:defRPr>
            </a:lvl1pPr>
            <a:lvl2pPr lvl="1" rtl="0">
              <a:spcBef>
                <a:spcPts val="0"/>
              </a:spcBef>
              <a:spcAft>
                <a:spcPts val="0"/>
              </a:spcAft>
              <a:buClr>
                <a:srgbClr val="231F20"/>
              </a:buClr>
              <a:buSzPts val="2800"/>
              <a:buNone/>
              <a:defRPr>
                <a:solidFill>
                  <a:srgbClr val="231F20"/>
                </a:solidFill>
              </a:defRPr>
            </a:lvl2pPr>
            <a:lvl3pPr lvl="2" rtl="0">
              <a:spcBef>
                <a:spcPts val="0"/>
              </a:spcBef>
              <a:spcAft>
                <a:spcPts val="0"/>
              </a:spcAft>
              <a:buClr>
                <a:srgbClr val="231F20"/>
              </a:buClr>
              <a:buSzPts val="2800"/>
              <a:buNone/>
              <a:defRPr>
                <a:solidFill>
                  <a:srgbClr val="231F20"/>
                </a:solidFill>
              </a:defRPr>
            </a:lvl3pPr>
            <a:lvl4pPr lvl="3" rtl="0">
              <a:spcBef>
                <a:spcPts val="0"/>
              </a:spcBef>
              <a:spcAft>
                <a:spcPts val="0"/>
              </a:spcAft>
              <a:buClr>
                <a:srgbClr val="231F20"/>
              </a:buClr>
              <a:buSzPts val="2800"/>
              <a:buNone/>
              <a:defRPr>
                <a:solidFill>
                  <a:srgbClr val="231F20"/>
                </a:solidFill>
              </a:defRPr>
            </a:lvl4pPr>
            <a:lvl5pPr lvl="4" rtl="0">
              <a:spcBef>
                <a:spcPts val="0"/>
              </a:spcBef>
              <a:spcAft>
                <a:spcPts val="0"/>
              </a:spcAft>
              <a:buClr>
                <a:srgbClr val="231F20"/>
              </a:buClr>
              <a:buSzPts val="2800"/>
              <a:buNone/>
              <a:defRPr>
                <a:solidFill>
                  <a:srgbClr val="231F20"/>
                </a:solidFill>
              </a:defRPr>
            </a:lvl5pPr>
            <a:lvl6pPr lvl="5" rtl="0">
              <a:spcBef>
                <a:spcPts val="0"/>
              </a:spcBef>
              <a:spcAft>
                <a:spcPts val="0"/>
              </a:spcAft>
              <a:buClr>
                <a:srgbClr val="231F20"/>
              </a:buClr>
              <a:buSzPts val="2800"/>
              <a:buNone/>
              <a:defRPr>
                <a:solidFill>
                  <a:srgbClr val="231F20"/>
                </a:solidFill>
              </a:defRPr>
            </a:lvl6pPr>
            <a:lvl7pPr lvl="6" rtl="0">
              <a:spcBef>
                <a:spcPts val="0"/>
              </a:spcBef>
              <a:spcAft>
                <a:spcPts val="0"/>
              </a:spcAft>
              <a:buClr>
                <a:srgbClr val="231F20"/>
              </a:buClr>
              <a:buSzPts val="2800"/>
              <a:buNone/>
              <a:defRPr>
                <a:solidFill>
                  <a:srgbClr val="231F20"/>
                </a:solidFill>
              </a:defRPr>
            </a:lvl7pPr>
            <a:lvl8pPr lvl="7" rtl="0">
              <a:spcBef>
                <a:spcPts val="0"/>
              </a:spcBef>
              <a:spcAft>
                <a:spcPts val="0"/>
              </a:spcAft>
              <a:buClr>
                <a:srgbClr val="231F20"/>
              </a:buClr>
              <a:buSzPts val="2800"/>
              <a:buNone/>
              <a:defRPr>
                <a:solidFill>
                  <a:srgbClr val="231F20"/>
                </a:solidFill>
              </a:defRPr>
            </a:lvl8pPr>
            <a:lvl9pPr lvl="8" rtl="0">
              <a:spcBef>
                <a:spcPts val="0"/>
              </a:spcBef>
              <a:spcAft>
                <a:spcPts val="0"/>
              </a:spcAft>
              <a:buClr>
                <a:srgbClr val="231F20"/>
              </a:buClr>
              <a:buSzPts val="2800"/>
              <a:buNone/>
              <a:defRPr>
                <a:solidFill>
                  <a:srgbClr val="231F20"/>
                </a:solidFill>
              </a:defRPr>
            </a:lvl9pPr>
          </a:lstStyle>
          <a:p/>
        </p:txBody>
      </p:sp>
      <p:sp>
        <p:nvSpPr>
          <p:cNvPr id="1049008" name="Google Shape;329;p12"/>
          <p:cNvSpPr/>
          <p:nvPr/>
        </p:nvSpPr>
        <p:spPr>
          <a:xfrm flipH="1">
            <a:off x="102232" y="4318594"/>
            <a:ext cx="92101" cy="71133"/>
          </a:xfrm>
          <a:custGeom>
            <a:avLst/>
            <a:ahLst/>
            <a:rect l="l" t="t" r="r" b="b"/>
            <a:pathLst>
              <a:path w="2820" h="2178" extrusionOk="0">
                <a:moveTo>
                  <a:pt x="1410" y="1"/>
                </a:moveTo>
                <a:cubicBezTo>
                  <a:pt x="1" y="1"/>
                  <a:pt x="1" y="2177"/>
                  <a:pt x="1410" y="2177"/>
                </a:cubicBezTo>
                <a:cubicBezTo>
                  <a:pt x="2820" y="2177"/>
                  <a:pt x="2820" y="1"/>
                  <a:pt x="1410"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09" name="Google Shape;330;p12"/>
          <p:cNvSpPr/>
          <p:nvPr/>
        </p:nvSpPr>
        <p:spPr>
          <a:xfrm flipH="1">
            <a:off x="8003287" y="503661"/>
            <a:ext cx="92101" cy="71689"/>
          </a:xfrm>
          <a:custGeom>
            <a:avLst/>
            <a:ahLst/>
            <a:rect l="l" t="t" r="r" b="b"/>
            <a:pathLst>
              <a:path w="2820" h="2195" extrusionOk="0">
                <a:moveTo>
                  <a:pt x="1410" y="0"/>
                </a:moveTo>
                <a:cubicBezTo>
                  <a:pt x="1" y="0"/>
                  <a:pt x="1" y="2195"/>
                  <a:pt x="1410" y="2195"/>
                </a:cubicBezTo>
                <a:cubicBezTo>
                  <a:pt x="2820" y="2195"/>
                  <a:pt x="2820" y="0"/>
                  <a:pt x="1410"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10" name="Google Shape;331;p12"/>
          <p:cNvSpPr/>
          <p:nvPr/>
        </p:nvSpPr>
        <p:spPr>
          <a:xfrm flipH="1">
            <a:off x="8673615" y="3375499"/>
            <a:ext cx="92101" cy="71689"/>
          </a:xfrm>
          <a:custGeom>
            <a:avLst/>
            <a:ahLst/>
            <a:rect l="l" t="t" r="r" b="b"/>
            <a:pathLst>
              <a:path w="2820" h="2195" extrusionOk="0">
                <a:moveTo>
                  <a:pt x="1410" y="0"/>
                </a:moveTo>
                <a:cubicBezTo>
                  <a:pt x="0" y="0"/>
                  <a:pt x="0" y="2195"/>
                  <a:pt x="1410" y="2195"/>
                </a:cubicBezTo>
                <a:cubicBezTo>
                  <a:pt x="2819" y="2195"/>
                  <a:pt x="2819" y="0"/>
                  <a:pt x="1410"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11" name="Google Shape;332;p12"/>
          <p:cNvSpPr/>
          <p:nvPr/>
        </p:nvSpPr>
        <p:spPr>
          <a:xfrm flipH="1">
            <a:off x="6256252" y="4494589"/>
            <a:ext cx="71133" cy="90370"/>
          </a:xfrm>
          <a:custGeom>
            <a:avLst/>
            <a:ahLst/>
            <a:rect l="l" t="t" r="r" b="b"/>
            <a:pathLst>
              <a:path w="2178" h="2767" extrusionOk="0">
                <a:moveTo>
                  <a:pt x="1089" y="0"/>
                </a:moveTo>
                <a:cubicBezTo>
                  <a:pt x="482" y="18"/>
                  <a:pt x="0" y="500"/>
                  <a:pt x="0" y="1089"/>
                </a:cubicBezTo>
                <a:lnTo>
                  <a:pt x="0" y="1678"/>
                </a:lnTo>
                <a:cubicBezTo>
                  <a:pt x="0" y="2267"/>
                  <a:pt x="482" y="2766"/>
                  <a:pt x="1089" y="2766"/>
                </a:cubicBezTo>
                <a:cubicBezTo>
                  <a:pt x="1696" y="2766"/>
                  <a:pt x="2177" y="2267"/>
                  <a:pt x="2177" y="1678"/>
                </a:cubicBezTo>
                <a:lnTo>
                  <a:pt x="2177" y="1089"/>
                </a:lnTo>
                <a:cubicBezTo>
                  <a:pt x="2159" y="500"/>
                  <a:pt x="1678" y="18"/>
                  <a:pt x="108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12" name="Google Shape;333;p12"/>
          <p:cNvSpPr/>
          <p:nvPr/>
        </p:nvSpPr>
        <p:spPr>
          <a:xfrm flipH="1">
            <a:off x="2195307" y="202794"/>
            <a:ext cx="92101" cy="71133"/>
          </a:xfrm>
          <a:custGeom>
            <a:avLst/>
            <a:ahLst/>
            <a:rect l="l" t="t" r="r" b="b"/>
            <a:pathLst>
              <a:path w="2820" h="2178" extrusionOk="0">
                <a:moveTo>
                  <a:pt x="1410" y="1"/>
                </a:moveTo>
                <a:cubicBezTo>
                  <a:pt x="1" y="1"/>
                  <a:pt x="1" y="2177"/>
                  <a:pt x="1410" y="2177"/>
                </a:cubicBezTo>
                <a:cubicBezTo>
                  <a:pt x="2820" y="2177"/>
                  <a:pt x="2820" y="1"/>
                  <a:pt x="1410"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13" name="Google Shape;334;p12"/>
          <p:cNvSpPr/>
          <p:nvPr/>
        </p:nvSpPr>
        <p:spPr>
          <a:xfrm flipH="1">
            <a:off x="477657" y="2536182"/>
            <a:ext cx="92101" cy="71133"/>
          </a:xfrm>
          <a:custGeom>
            <a:avLst/>
            <a:ahLst/>
            <a:rect l="l" t="t" r="r" b="b"/>
            <a:pathLst>
              <a:path w="2820" h="2178" extrusionOk="0">
                <a:moveTo>
                  <a:pt x="1410" y="1"/>
                </a:moveTo>
                <a:cubicBezTo>
                  <a:pt x="1" y="1"/>
                  <a:pt x="1" y="2177"/>
                  <a:pt x="1410" y="2177"/>
                </a:cubicBezTo>
                <a:cubicBezTo>
                  <a:pt x="2820" y="2177"/>
                  <a:pt x="2820" y="1"/>
                  <a:pt x="1410"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58" name="Shape 147"/>
        <p:cNvGrpSpPr/>
        <p:nvPr/>
      </p:nvGrpSpPr>
      <p:grpSpPr>
        <a:xfrm>
          <a:off x="0" y="0"/>
          <a:ext cx="0" cy="0"/>
          <a:chOff x="0" y="0"/>
          <a:chExt cx="0" cy="0"/>
        </a:xfrm>
      </p:grpSpPr>
      <p:sp>
        <p:nvSpPr>
          <p:cNvPr id="1049210" name="Google Shape;148;p6"/>
          <p:cNvSpPr txBox="1">
            <a:spLocks noGrp="1"/>
          </p:cNvSpPr>
          <p:nvPr>
            <p:ph type="title"/>
          </p:nvPr>
        </p:nvSpPr>
        <p:spPr>
          <a:xfrm>
            <a:off x="713225" y="539500"/>
            <a:ext cx="7717500" cy="572700"/>
          </a:xfrm>
          <a:prstGeom prst="rect"/>
        </p:spPr>
        <p:txBody>
          <a:bodyPr anchor="t" anchorCtr="0" bIns="91425" lIns="91425" rIns="91425" spcFirstLastPara="1" tIns="91425" wrap="square">
            <a:noAutofit/>
          </a:bodyPr>
          <a:lstStyle>
            <a:lvl1pPr algn="ctr" lvl="0" rtl="0">
              <a:spcBef>
                <a:spcPts val="0"/>
              </a:spcBef>
              <a:spcAft>
                <a:spcPts val="0"/>
              </a:spcAft>
              <a:buClr>
                <a:srgbClr val="231F20"/>
              </a:buClr>
              <a:buSzPts val="2800"/>
              <a:buNone/>
              <a:defRPr b="1">
                <a:solidFill>
                  <a:srgbClr val="231F20"/>
                </a:solidFill>
                <a:latin typeface="Indie Flower"/>
                <a:ea typeface="Indie Flower"/>
                <a:cs typeface="Indie Flower"/>
                <a:sym typeface="Indie Flower"/>
              </a:defRPr>
            </a:lvl1pPr>
            <a:lvl2pPr lvl="1" rtl="0">
              <a:spcBef>
                <a:spcPts val="0"/>
              </a:spcBef>
              <a:spcAft>
                <a:spcPts val="0"/>
              </a:spcAft>
              <a:buClr>
                <a:srgbClr val="231F20"/>
              </a:buClr>
              <a:buSzPts val="2800"/>
              <a:buNone/>
              <a:defRPr>
                <a:solidFill>
                  <a:srgbClr val="231F20"/>
                </a:solidFill>
              </a:defRPr>
            </a:lvl2pPr>
            <a:lvl3pPr lvl="2" rtl="0">
              <a:spcBef>
                <a:spcPts val="0"/>
              </a:spcBef>
              <a:spcAft>
                <a:spcPts val="0"/>
              </a:spcAft>
              <a:buClr>
                <a:srgbClr val="231F20"/>
              </a:buClr>
              <a:buSzPts val="2800"/>
              <a:buNone/>
              <a:defRPr>
                <a:solidFill>
                  <a:srgbClr val="231F20"/>
                </a:solidFill>
              </a:defRPr>
            </a:lvl3pPr>
            <a:lvl4pPr lvl="3" rtl="0">
              <a:spcBef>
                <a:spcPts val="0"/>
              </a:spcBef>
              <a:spcAft>
                <a:spcPts val="0"/>
              </a:spcAft>
              <a:buClr>
                <a:srgbClr val="231F20"/>
              </a:buClr>
              <a:buSzPts val="2800"/>
              <a:buNone/>
              <a:defRPr>
                <a:solidFill>
                  <a:srgbClr val="231F20"/>
                </a:solidFill>
              </a:defRPr>
            </a:lvl4pPr>
            <a:lvl5pPr lvl="4" rtl="0">
              <a:spcBef>
                <a:spcPts val="0"/>
              </a:spcBef>
              <a:spcAft>
                <a:spcPts val="0"/>
              </a:spcAft>
              <a:buClr>
                <a:srgbClr val="231F20"/>
              </a:buClr>
              <a:buSzPts val="2800"/>
              <a:buNone/>
              <a:defRPr>
                <a:solidFill>
                  <a:srgbClr val="231F20"/>
                </a:solidFill>
              </a:defRPr>
            </a:lvl5pPr>
            <a:lvl6pPr lvl="5" rtl="0">
              <a:spcBef>
                <a:spcPts val="0"/>
              </a:spcBef>
              <a:spcAft>
                <a:spcPts val="0"/>
              </a:spcAft>
              <a:buClr>
                <a:srgbClr val="231F20"/>
              </a:buClr>
              <a:buSzPts val="2800"/>
              <a:buNone/>
              <a:defRPr>
                <a:solidFill>
                  <a:srgbClr val="231F20"/>
                </a:solidFill>
              </a:defRPr>
            </a:lvl6pPr>
            <a:lvl7pPr lvl="6" rtl="0">
              <a:spcBef>
                <a:spcPts val="0"/>
              </a:spcBef>
              <a:spcAft>
                <a:spcPts val="0"/>
              </a:spcAft>
              <a:buClr>
                <a:srgbClr val="231F20"/>
              </a:buClr>
              <a:buSzPts val="2800"/>
              <a:buNone/>
              <a:defRPr>
                <a:solidFill>
                  <a:srgbClr val="231F20"/>
                </a:solidFill>
              </a:defRPr>
            </a:lvl7pPr>
            <a:lvl8pPr lvl="7" rtl="0">
              <a:spcBef>
                <a:spcPts val="0"/>
              </a:spcBef>
              <a:spcAft>
                <a:spcPts val="0"/>
              </a:spcAft>
              <a:buClr>
                <a:srgbClr val="231F20"/>
              </a:buClr>
              <a:buSzPts val="2800"/>
              <a:buNone/>
              <a:defRPr>
                <a:solidFill>
                  <a:srgbClr val="231F20"/>
                </a:solidFill>
              </a:defRPr>
            </a:lvl8pPr>
            <a:lvl9pPr lvl="8" rtl="0">
              <a:spcBef>
                <a:spcPts val="0"/>
              </a:spcBef>
              <a:spcAft>
                <a:spcPts val="0"/>
              </a:spcAft>
              <a:buClr>
                <a:srgbClr val="231F20"/>
              </a:buClr>
              <a:buSzPts val="2800"/>
              <a:buNone/>
              <a:defRPr>
                <a:solidFill>
                  <a:srgbClr val="231F20"/>
                </a:solidFill>
              </a:defRPr>
            </a:lvl9pPr>
          </a:lstStyle>
          <a:p/>
        </p:txBody>
      </p:sp>
      <p:sp>
        <p:nvSpPr>
          <p:cNvPr id="1049211" name="Google Shape;149;p6"/>
          <p:cNvSpPr/>
          <p:nvPr/>
        </p:nvSpPr>
        <p:spPr>
          <a:xfrm rot="3985606">
            <a:off x="7547513" y="-2258199"/>
            <a:ext cx="2666664" cy="2710816"/>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CE8E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2" name="Google Shape;150;p6"/>
          <p:cNvSpPr/>
          <p:nvPr/>
        </p:nvSpPr>
        <p:spPr>
          <a:xfrm rot="899991">
            <a:off x="-2168253" y="3992906"/>
            <a:ext cx="4780486" cy="1852133"/>
          </a:xfrm>
          <a:custGeom>
            <a:avLst/>
            <a:ahLst/>
            <a:rect l="l" t="t" r="r" b="b"/>
            <a:pathLst>
              <a:path w="369334" h="96679" extrusionOk="0">
                <a:moveTo>
                  <a:pt x="263831" y="0"/>
                </a:moveTo>
                <a:cubicBezTo>
                  <a:pt x="244577" y="0"/>
                  <a:pt x="228205" y="8705"/>
                  <a:pt x="210095" y="8705"/>
                </a:cubicBezTo>
                <a:cubicBezTo>
                  <a:pt x="203509" y="8705"/>
                  <a:pt x="196694" y="7554"/>
                  <a:pt x="189426" y="4415"/>
                </a:cubicBezTo>
                <a:cubicBezTo>
                  <a:pt x="184718" y="2378"/>
                  <a:pt x="179930" y="1495"/>
                  <a:pt x="175058" y="1495"/>
                </a:cubicBezTo>
                <a:cubicBezTo>
                  <a:pt x="143264" y="1495"/>
                  <a:pt x="107921" y="39109"/>
                  <a:pt x="67883" y="39109"/>
                </a:cubicBezTo>
                <a:cubicBezTo>
                  <a:pt x="62780" y="39109"/>
                  <a:pt x="57600" y="38498"/>
                  <a:pt x="52341" y="37120"/>
                </a:cubicBezTo>
                <a:cubicBezTo>
                  <a:pt x="47790" y="35927"/>
                  <a:pt x="43651" y="35382"/>
                  <a:pt x="39889" y="35382"/>
                </a:cubicBezTo>
                <a:cubicBezTo>
                  <a:pt x="1" y="35382"/>
                  <a:pt x="2400" y="96679"/>
                  <a:pt x="2400" y="96679"/>
                </a:cubicBezTo>
                <a:lnTo>
                  <a:pt x="367639" y="95572"/>
                </a:lnTo>
                <a:lnTo>
                  <a:pt x="369334" y="74233"/>
                </a:lnTo>
                <a:cubicBezTo>
                  <a:pt x="369334" y="74233"/>
                  <a:pt x="351152" y="46826"/>
                  <a:pt x="303031" y="13461"/>
                </a:cubicBezTo>
                <a:cubicBezTo>
                  <a:pt x="288221" y="3196"/>
                  <a:pt x="275497" y="0"/>
                  <a:pt x="263831"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3" name="Google Shape;151;p6"/>
          <p:cNvSpPr/>
          <p:nvPr/>
        </p:nvSpPr>
        <p:spPr>
          <a:xfrm rot="-8373429">
            <a:off x="552823" y="-321569"/>
            <a:ext cx="619549" cy="1244618"/>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6A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59" name="Google Shape;152;p6"/>
          <p:cNvGrpSpPr/>
          <p:nvPr/>
        </p:nvGrpSpPr>
        <p:grpSpPr>
          <a:xfrm flipH="1">
            <a:off x="8552357" y="107975"/>
            <a:ext cx="485720" cy="659830"/>
            <a:chOff x="8727188" y="1507488"/>
            <a:chExt cx="485720" cy="659830"/>
          </a:xfrm>
        </p:grpSpPr>
        <p:sp>
          <p:nvSpPr>
            <p:cNvPr id="1049214" name="Google Shape;153;p6"/>
            <p:cNvSpPr/>
            <p:nvPr/>
          </p:nvSpPr>
          <p:spPr>
            <a:xfrm>
              <a:off x="8920437" y="1681925"/>
              <a:ext cx="122606" cy="134918"/>
            </a:xfrm>
            <a:custGeom>
              <a:avLst/>
              <a:ahLst/>
              <a:rect l="l" t="t" r="r" b="b"/>
              <a:pathLst>
                <a:path w="3754" h="4131" extrusionOk="0">
                  <a:moveTo>
                    <a:pt x="2977" y="1"/>
                  </a:moveTo>
                  <a:cubicBezTo>
                    <a:pt x="2810" y="1"/>
                    <a:pt x="2641" y="69"/>
                    <a:pt x="2519" y="233"/>
                  </a:cubicBezTo>
                  <a:lnTo>
                    <a:pt x="289" y="3338"/>
                  </a:lnTo>
                  <a:cubicBezTo>
                    <a:pt x="1" y="3739"/>
                    <a:pt x="382" y="4131"/>
                    <a:pt x="776" y="4131"/>
                  </a:cubicBezTo>
                  <a:cubicBezTo>
                    <a:pt x="943" y="4131"/>
                    <a:pt x="1113" y="4061"/>
                    <a:pt x="1235" y="3891"/>
                  </a:cubicBezTo>
                  <a:lnTo>
                    <a:pt x="3465" y="786"/>
                  </a:lnTo>
                  <a:cubicBezTo>
                    <a:pt x="3754" y="385"/>
                    <a:pt x="3371" y="1"/>
                    <a:pt x="2977"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5" name="Google Shape;154;p6"/>
            <p:cNvSpPr/>
            <p:nvPr/>
          </p:nvSpPr>
          <p:spPr>
            <a:xfrm>
              <a:off x="8961262" y="1799436"/>
              <a:ext cx="116302" cy="142463"/>
            </a:xfrm>
            <a:custGeom>
              <a:avLst/>
              <a:ahLst/>
              <a:rect l="l" t="t" r="r" b="b"/>
              <a:pathLst>
                <a:path w="3561" h="4362" extrusionOk="0">
                  <a:moveTo>
                    <a:pt x="2824" y="1"/>
                  </a:moveTo>
                  <a:cubicBezTo>
                    <a:pt x="2661" y="1"/>
                    <a:pt x="2499" y="81"/>
                    <a:pt x="2393" y="275"/>
                  </a:cubicBezTo>
                  <a:cubicBezTo>
                    <a:pt x="1840" y="1399"/>
                    <a:pt x="1144" y="2434"/>
                    <a:pt x="342" y="3397"/>
                  </a:cubicBezTo>
                  <a:cubicBezTo>
                    <a:pt x="1" y="3806"/>
                    <a:pt x="368" y="4361"/>
                    <a:pt x="760" y="4361"/>
                  </a:cubicBezTo>
                  <a:cubicBezTo>
                    <a:pt x="881" y="4361"/>
                    <a:pt x="1004" y="4309"/>
                    <a:pt x="1109" y="4182"/>
                  </a:cubicBezTo>
                  <a:cubicBezTo>
                    <a:pt x="1983" y="3148"/>
                    <a:pt x="2732" y="2023"/>
                    <a:pt x="3339" y="828"/>
                  </a:cubicBezTo>
                  <a:cubicBezTo>
                    <a:pt x="3561" y="397"/>
                    <a:pt x="3188" y="1"/>
                    <a:pt x="282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6" name="Google Shape;155;p6"/>
            <p:cNvSpPr/>
            <p:nvPr/>
          </p:nvSpPr>
          <p:spPr>
            <a:xfrm>
              <a:off x="8727188" y="1865213"/>
              <a:ext cx="165652" cy="160687"/>
            </a:xfrm>
            <a:custGeom>
              <a:avLst/>
              <a:ahLst/>
              <a:rect l="l" t="t" r="r" b="b"/>
              <a:pathLst>
                <a:path w="5072" h="4920" extrusionOk="0">
                  <a:moveTo>
                    <a:pt x="3819" y="0"/>
                  </a:moveTo>
                  <a:cubicBezTo>
                    <a:pt x="3638" y="0"/>
                    <a:pt x="3451" y="61"/>
                    <a:pt x="3280" y="206"/>
                  </a:cubicBezTo>
                  <a:cubicBezTo>
                    <a:pt x="2120" y="1205"/>
                    <a:pt x="1139" y="2383"/>
                    <a:pt x="371" y="3703"/>
                  </a:cubicBezTo>
                  <a:cubicBezTo>
                    <a:pt x="1" y="4333"/>
                    <a:pt x="571" y="4920"/>
                    <a:pt x="1128" y="4920"/>
                  </a:cubicBezTo>
                  <a:cubicBezTo>
                    <a:pt x="1376" y="4920"/>
                    <a:pt x="1622" y="4804"/>
                    <a:pt x="1781" y="4524"/>
                  </a:cubicBezTo>
                  <a:cubicBezTo>
                    <a:pt x="2477" y="3328"/>
                    <a:pt x="3369" y="2258"/>
                    <a:pt x="4440" y="1366"/>
                  </a:cubicBezTo>
                  <a:cubicBezTo>
                    <a:pt x="5071" y="832"/>
                    <a:pt x="4488" y="0"/>
                    <a:pt x="381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7" name="Google Shape;156;p6"/>
            <p:cNvSpPr/>
            <p:nvPr/>
          </p:nvSpPr>
          <p:spPr>
            <a:xfrm>
              <a:off x="8805735" y="1690776"/>
              <a:ext cx="104937" cy="110554"/>
            </a:xfrm>
            <a:custGeom>
              <a:avLst/>
              <a:ahLst/>
              <a:rect l="l" t="t" r="r" b="b"/>
              <a:pathLst>
                <a:path w="3213" h="3385" extrusionOk="0">
                  <a:moveTo>
                    <a:pt x="2253" y="0"/>
                  </a:moveTo>
                  <a:cubicBezTo>
                    <a:pt x="1976" y="0"/>
                    <a:pt x="1708" y="139"/>
                    <a:pt x="1553" y="390"/>
                  </a:cubicBezTo>
                  <a:lnTo>
                    <a:pt x="250" y="2157"/>
                  </a:lnTo>
                  <a:cubicBezTo>
                    <a:pt x="1" y="2513"/>
                    <a:pt x="197" y="3084"/>
                    <a:pt x="554" y="3281"/>
                  </a:cubicBezTo>
                  <a:cubicBezTo>
                    <a:pt x="682" y="3351"/>
                    <a:pt x="820" y="3385"/>
                    <a:pt x="956" y="3385"/>
                  </a:cubicBezTo>
                  <a:cubicBezTo>
                    <a:pt x="1235" y="3385"/>
                    <a:pt x="1504" y="3242"/>
                    <a:pt x="1660" y="2977"/>
                  </a:cubicBezTo>
                  <a:cubicBezTo>
                    <a:pt x="2088" y="2389"/>
                    <a:pt x="2516" y="1800"/>
                    <a:pt x="2945" y="1211"/>
                  </a:cubicBezTo>
                  <a:cubicBezTo>
                    <a:pt x="3212" y="872"/>
                    <a:pt x="3016" y="301"/>
                    <a:pt x="2659" y="105"/>
                  </a:cubicBezTo>
                  <a:cubicBezTo>
                    <a:pt x="2529" y="34"/>
                    <a:pt x="2390" y="0"/>
                    <a:pt x="2253"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8" name="Google Shape;157;p6"/>
            <p:cNvSpPr/>
            <p:nvPr/>
          </p:nvSpPr>
          <p:spPr>
            <a:xfrm>
              <a:off x="9063064" y="1520454"/>
              <a:ext cx="149844" cy="157519"/>
            </a:xfrm>
            <a:custGeom>
              <a:avLst/>
              <a:ahLst/>
              <a:rect l="l" t="t" r="r" b="b"/>
              <a:pathLst>
                <a:path w="4588" h="4823" extrusionOk="0">
                  <a:moveTo>
                    <a:pt x="3511" y="1"/>
                  </a:moveTo>
                  <a:cubicBezTo>
                    <a:pt x="3373" y="1"/>
                    <a:pt x="3225" y="50"/>
                    <a:pt x="3077" y="163"/>
                  </a:cubicBezTo>
                  <a:cubicBezTo>
                    <a:pt x="1864" y="1038"/>
                    <a:pt x="918" y="2215"/>
                    <a:pt x="293" y="3571"/>
                  </a:cubicBezTo>
                  <a:cubicBezTo>
                    <a:pt x="1" y="4230"/>
                    <a:pt x="568" y="4823"/>
                    <a:pt x="1092" y="4823"/>
                  </a:cubicBezTo>
                  <a:cubicBezTo>
                    <a:pt x="1335" y="4823"/>
                    <a:pt x="1568" y="4696"/>
                    <a:pt x="1703" y="4392"/>
                  </a:cubicBezTo>
                  <a:cubicBezTo>
                    <a:pt x="2185" y="3286"/>
                    <a:pt x="2934" y="2322"/>
                    <a:pt x="3898" y="1573"/>
                  </a:cubicBezTo>
                  <a:cubicBezTo>
                    <a:pt x="4588" y="1059"/>
                    <a:pt x="4154" y="1"/>
                    <a:pt x="3511"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9" name="Google Shape;158;p6"/>
            <p:cNvSpPr/>
            <p:nvPr/>
          </p:nvSpPr>
          <p:spPr>
            <a:xfrm>
              <a:off x="8835293" y="2022373"/>
              <a:ext cx="140046" cy="144945"/>
            </a:xfrm>
            <a:custGeom>
              <a:avLst/>
              <a:ahLst/>
              <a:rect l="l" t="t" r="r" b="b"/>
              <a:pathLst>
                <a:path w="4288" h="4438" extrusionOk="0">
                  <a:moveTo>
                    <a:pt x="3393" y="1"/>
                  </a:moveTo>
                  <a:cubicBezTo>
                    <a:pt x="3179" y="1"/>
                    <a:pt x="2960" y="87"/>
                    <a:pt x="2771" y="229"/>
                  </a:cubicBezTo>
                  <a:cubicBezTo>
                    <a:pt x="1772" y="1050"/>
                    <a:pt x="933" y="2049"/>
                    <a:pt x="344" y="3209"/>
                  </a:cubicBezTo>
                  <a:cubicBezTo>
                    <a:pt x="0" y="3848"/>
                    <a:pt x="563" y="4437"/>
                    <a:pt x="1110" y="4437"/>
                  </a:cubicBezTo>
                  <a:cubicBezTo>
                    <a:pt x="1356" y="4437"/>
                    <a:pt x="1599" y="4318"/>
                    <a:pt x="1754" y="4030"/>
                  </a:cubicBezTo>
                  <a:cubicBezTo>
                    <a:pt x="2289" y="3013"/>
                    <a:pt x="3039" y="2120"/>
                    <a:pt x="3931" y="1389"/>
                  </a:cubicBezTo>
                  <a:cubicBezTo>
                    <a:pt x="4288" y="1121"/>
                    <a:pt x="4216" y="532"/>
                    <a:pt x="3931" y="229"/>
                  </a:cubicBezTo>
                  <a:cubicBezTo>
                    <a:pt x="3771" y="69"/>
                    <a:pt x="3584" y="1"/>
                    <a:pt x="3393"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0" name="Google Shape;159;p6"/>
            <p:cNvSpPr/>
            <p:nvPr/>
          </p:nvSpPr>
          <p:spPr>
            <a:xfrm>
              <a:off x="9042423" y="1890590"/>
              <a:ext cx="139066" cy="143541"/>
            </a:xfrm>
            <a:custGeom>
              <a:avLst/>
              <a:ahLst/>
              <a:rect l="l" t="t" r="r" b="b"/>
              <a:pathLst>
                <a:path w="4258" h="4395" extrusionOk="0">
                  <a:moveTo>
                    <a:pt x="3102" y="1"/>
                  </a:moveTo>
                  <a:cubicBezTo>
                    <a:pt x="2848" y="1"/>
                    <a:pt x="2590" y="110"/>
                    <a:pt x="2406" y="374"/>
                  </a:cubicBezTo>
                  <a:lnTo>
                    <a:pt x="426" y="3211"/>
                  </a:lnTo>
                  <a:cubicBezTo>
                    <a:pt x="1" y="3812"/>
                    <a:pt x="575" y="4394"/>
                    <a:pt x="1159" y="4394"/>
                  </a:cubicBezTo>
                  <a:cubicBezTo>
                    <a:pt x="1408" y="4394"/>
                    <a:pt x="1659" y="4288"/>
                    <a:pt x="1835" y="4032"/>
                  </a:cubicBezTo>
                  <a:lnTo>
                    <a:pt x="3834" y="1195"/>
                  </a:lnTo>
                  <a:cubicBezTo>
                    <a:pt x="4257" y="585"/>
                    <a:pt x="3690" y="1"/>
                    <a:pt x="310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1" name="Google Shape;160;p6"/>
            <p:cNvSpPr/>
            <p:nvPr/>
          </p:nvSpPr>
          <p:spPr>
            <a:xfrm>
              <a:off x="8923899" y="1507488"/>
              <a:ext cx="123487" cy="134037"/>
            </a:xfrm>
            <a:custGeom>
              <a:avLst/>
              <a:ahLst/>
              <a:rect l="l" t="t" r="r" b="b"/>
              <a:pathLst>
                <a:path w="3781" h="4104" extrusionOk="0">
                  <a:moveTo>
                    <a:pt x="2637" y="1"/>
                  </a:moveTo>
                  <a:cubicBezTo>
                    <a:pt x="2388" y="1"/>
                    <a:pt x="2140" y="112"/>
                    <a:pt x="1967" y="382"/>
                  </a:cubicBezTo>
                  <a:lnTo>
                    <a:pt x="397" y="2898"/>
                  </a:lnTo>
                  <a:cubicBezTo>
                    <a:pt x="0" y="3518"/>
                    <a:pt x="560" y="4103"/>
                    <a:pt x="1130" y="4103"/>
                  </a:cubicBezTo>
                  <a:cubicBezTo>
                    <a:pt x="1380" y="4103"/>
                    <a:pt x="1633" y="3990"/>
                    <a:pt x="1807" y="3718"/>
                  </a:cubicBezTo>
                  <a:lnTo>
                    <a:pt x="3395" y="1220"/>
                  </a:lnTo>
                  <a:cubicBezTo>
                    <a:pt x="3781" y="598"/>
                    <a:pt x="3210" y="1"/>
                    <a:pt x="2637"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2" name="Google Shape;161;p6"/>
            <p:cNvSpPr/>
            <p:nvPr/>
          </p:nvSpPr>
          <p:spPr>
            <a:xfrm>
              <a:off x="8742800" y="1582018"/>
              <a:ext cx="122998" cy="129399"/>
            </a:xfrm>
            <a:custGeom>
              <a:avLst/>
              <a:ahLst/>
              <a:rect l="l" t="t" r="r" b="b"/>
              <a:pathLst>
                <a:path w="3766" h="3962" extrusionOk="0">
                  <a:moveTo>
                    <a:pt x="2882" y="0"/>
                  </a:moveTo>
                  <a:cubicBezTo>
                    <a:pt x="2672" y="0"/>
                    <a:pt x="2463" y="80"/>
                    <a:pt x="2302" y="241"/>
                  </a:cubicBezTo>
                  <a:lnTo>
                    <a:pt x="304" y="2560"/>
                  </a:lnTo>
                  <a:cubicBezTo>
                    <a:pt x="1" y="2882"/>
                    <a:pt x="1" y="3399"/>
                    <a:pt x="304" y="3720"/>
                  </a:cubicBezTo>
                  <a:cubicBezTo>
                    <a:pt x="464" y="3881"/>
                    <a:pt x="674" y="3961"/>
                    <a:pt x="884" y="3961"/>
                  </a:cubicBezTo>
                  <a:cubicBezTo>
                    <a:pt x="1093" y="3961"/>
                    <a:pt x="1303" y="3881"/>
                    <a:pt x="1464" y="3720"/>
                  </a:cubicBezTo>
                  <a:lnTo>
                    <a:pt x="3462" y="1383"/>
                  </a:lnTo>
                  <a:cubicBezTo>
                    <a:pt x="3765" y="1062"/>
                    <a:pt x="3765" y="562"/>
                    <a:pt x="3462" y="241"/>
                  </a:cubicBezTo>
                  <a:cubicBezTo>
                    <a:pt x="3301" y="80"/>
                    <a:pt x="3092" y="0"/>
                    <a:pt x="2882"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60" name="Google Shape;162;p6"/>
          <p:cNvGrpSpPr/>
          <p:nvPr/>
        </p:nvGrpSpPr>
        <p:grpSpPr>
          <a:xfrm rot="9867265" flipH="1">
            <a:off x="261379" y="490598"/>
            <a:ext cx="664880" cy="682418"/>
            <a:chOff x="4007590" y="88411"/>
            <a:chExt cx="664892" cy="682431"/>
          </a:xfrm>
        </p:grpSpPr>
        <p:sp>
          <p:nvSpPr>
            <p:cNvPr id="1049223" name="Google Shape;163;p6"/>
            <p:cNvSpPr/>
            <p:nvPr/>
          </p:nvSpPr>
          <p:spPr>
            <a:xfrm>
              <a:off x="4200839" y="262685"/>
              <a:ext cx="122573" cy="134625"/>
            </a:xfrm>
            <a:custGeom>
              <a:avLst/>
              <a:ahLst/>
              <a:rect l="l" t="t" r="r" b="b"/>
              <a:pathLst>
                <a:path w="3753" h="4122" extrusionOk="0">
                  <a:moveTo>
                    <a:pt x="2979" y="0"/>
                  </a:moveTo>
                  <a:cubicBezTo>
                    <a:pt x="2811" y="0"/>
                    <a:pt x="2641" y="71"/>
                    <a:pt x="2519" y="241"/>
                  </a:cubicBezTo>
                  <a:lnTo>
                    <a:pt x="288" y="3328"/>
                  </a:lnTo>
                  <a:cubicBezTo>
                    <a:pt x="0" y="3729"/>
                    <a:pt x="381" y="4121"/>
                    <a:pt x="775" y="4121"/>
                  </a:cubicBezTo>
                  <a:cubicBezTo>
                    <a:pt x="942" y="4121"/>
                    <a:pt x="1112" y="4051"/>
                    <a:pt x="1234" y="3881"/>
                  </a:cubicBezTo>
                  <a:lnTo>
                    <a:pt x="3464" y="776"/>
                  </a:lnTo>
                  <a:cubicBezTo>
                    <a:pt x="3752" y="388"/>
                    <a:pt x="3373" y="0"/>
                    <a:pt x="297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4" name="Google Shape;164;p6"/>
            <p:cNvSpPr/>
            <p:nvPr/>
          </p:nvSpPr>
          <p:spPr>
            <a:xfrm>
              <a:off x="4549942" y="350703"/>
              <a:ext cx="122540" cy="134723"/>
            </a:xfrm>
            <a:custGeom>
              <a:avLst/>
              <a:ahLst/>
              <a:rect l="l" t="t" r="r" b="b"/>
              <a:pathLst>
                <a:path w="3752" h="4125" extrusionOk="0">
                  <a:moveTo>
                    <a:pt x="2976" y="0"/>
                  </a:moveTo>
                  <a:cubicBezTo>
                    <a:pt x="2809" y="0"/>
                    <a:pt x="2640" y="71"/>
                    <a:pt x="2517" y="240"/>
                  </a:cubicBezTo>
                  <a:lnTo>
                    <a:pt x="287" y="3345"/>
                  </a:lnTo>
                  <a:cubicBezTo>
                    <a:pt x="1" y="3743"/>
                    <a:pt x="375" y="4124"/>
                    <a:pt x="766" y="4124"/>
                  </a:cubicBezTo>
                  <a:cubicBezTo>
                    <a:pt x="936" y="4124"/>
                    <a:pt x="1109" y="4053"/>
                    <a:pt x="1233" y="3880"/>
                  </a:cubicBezTo>
                  <a:lnTo>
                    <a:pt x="3463" y="794"/>
                  </a:lnTo>
                  <a:cubicBezTo>
                    <a:pt x="3751" y="392"/>
                    <a:pt x="3371" y="0"/>
                    <a:pt x="2976"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5" name="Google Shape;165;p6"/>
            <p:cNvSpPr/>
            <p:nvPr/>
          </p:nvSpPr>
          <p:spPr>
            <a:xfrm>
              <a:off x="4241696" y="379999"/>
              <a:ext cx="116857" cy="142430"/>
            </a:xfrm>
            <a:custGeom>
              <a:avLst/>
              <a:ahLst/>
              <a:rect l="l" t="t" r="r" b="b"/>
              <a:pathLst>
                <a:path w="3578" h="4361" extrusionOk="0">
                  <a:moveTo>
                    <a:pt x="2827" y="1"/>
                  </a:moveTo>
                  <a:cubicBezTo>
                    <a:pt x="2666" y="1"/>
                    <a:pt x="2508" y="80"/>
                    <a:pt x="2410" y="271"/>
                  </a:cubicBezTo>
                  <a:cubicBezTo>
                    <a:pt x="1839" y="1395"/>
                    <a:pt x="1143" y="2430"/>
                    <a:pt x="340" y="3394"/>
                  </a:cubicBezTo>
                  <a:cubicBezTo>
                    <a:pt x="0" y="3815"/>
                    <a:pt x="364" y="4360"/>
                    <a:pt x="762" y="4360"/>
                  </a:cubicBezTo>
                  <a:cubicBezTo>
                    <a:pt x="886" y="4360"/>
                    <a:pt x="1014" y="4307"/>
                    <a:pt x="1125" y="4179"/>
                  </a:cubicBezTo>
                  <a:cubicBezTo>
                    <a:pt x="1981" y="3144"/>
                    <a:pt x="2731" y="2020"/>
                    <a:pt x="3355" y="824"/>
                  </a:cubicBezTo>
                  <a:cubicBezTo>
                    <a:pt x="3578" y="404"/>
                    <a:pt x="3192" y="1"/>
                    <a:pt x="2827"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6" name="Google Shape;166;p6"/>
            <p:cNvSpPr/>
            <p:nvPr/>
          </p:nvSpPr>
          <p:spPr>
            <a:xfrm>
              <a:off x="4007590" y="445875"/>
              <a:ext cx="165684" cy="160753"/>
            </a:xfrm>
            <a:custGeom>
              <a:avLst/>
              <a:ahLst/>
              <a:rect l="l" t="t" r="r" b="b"/>
              <a:pathLst>
                <a:path w="5073" h="4922" extrusionOk="0">
                  <a:moveTo>
                    <a:pt x="3814" y="1"/>
                  </a:moveTo>
                  <a:cubicBezTo>
                    <a:pt x="3634" y="1"/>
                    <a:pt x="3449" y="60"/>
                    <a:pt x="3279" y="199"/>
                  </a:cubicBezTo>
                  <a:cubicBezTo>
                    <a:pt x="2119" y="1198"/>
                    <a:pt x="1138" y="2376"/>
                    <a:pt x="371" y="3696"/>
                  </a:cubicBezTo>
                  <a:cubicBezTo>
                    <a:pt x="1" y="4326"/>
                    <a:pt x="570" y="4921"/>
                    <a:pt x="1127" y="4921"/>
                  </a:cubicBezTo>
                  <a:cubicBezTo>
                    <a:pt x="1375" y="4921"/>
                    <a:pt x="1621" y="4803"/>
                    <a:pt x="1780" y="4517"/>
                  </a:cubicBezTo>
                  <a:cubicBezTo>
                    <a:pt x="2476" y="3322"/>
                    <a:pt x="3386" y="2251"/>
                    <a:pt x="4439" y="1359"/>
                  </a:cubicBezTo>
                  <a:cubicBezTo>
                    <a:pt x="5072" y="824"/>
                    <a:pt x="4484" y="1"/>
                    <a:pt x="381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7" name="Google Shape;167;p6"/>
            <p:cNvSpPr/>
            <p:nvPr/>
          </p:nvSpPr>
          <p:spPr>
            <a:xfrm>
              <a:off x="4086104" y="271209"/>
              <a:ext cx="105524" cy="110587"/>
            </a:xfrm>
            <a:custGeom>
              <a:avLst/>
              <a:ahLst/>
              <a:rect l="l" t="t" r="r" b="b"/>
              <a:pathLst>
                <a:path w="3231" h="3386" extrusionOk="0">
                  <a:moveTo>
                    <a:pt x="2254" y="1"/>
                  </a:moveTo>
                  <a:cubicBezTo>
                    <a:pt x="1976" y="1"/>
                    <a:pt x="1709" y="140"/>
                    <a:pt x="1553" y="391"/>
                  </a:cubicBezTo>
                  <a:lnTo>
                    <a:pt x="251" y="2175"/>
                  </a:lnTo>
                  <a:cubicBezTo>
                    <a:pt x="1" y="2532"/>
                    <a:pt x="197" y="3085"/>
                    <a:pt x="554" y="3281"/>
                  </a:cubicBezTo>
                  <a:cubicBezTo>
                    <a:pt x="684" y="3352"/>
                    <a:pt x="823" y="3386"/>
                    <a:pt x="960" y="3386"/>
                  </a:cubicBezTo>
                  <a:cubicBezTo>
                    <a:pt x="1237" y="3386"/>
                    <a:pt x="1505" y="3247"/>
                    <a:pt x="1660" y="2996"/>
                  </a:cubicBezTo>
                  <a:lnTo>
                    <a:pt x="2963" y="1211"/>
                  </a:lnTo>
                  <a:cubicBezTo>
                    <a:pt x="3230" y="872"/>
                    <a:pt x="3016" y="319"/>
                    <a:pt x="2659" y="105"/>
                  </a:cubicBezTo>
                  <a:cubicBezTo>
                    <a:pt x="2530" y="34"/>
                    <a:pt x="2391" y="1"/>
                    <a:pt x="225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8" name="Google Shape;168;p6"/>
            <p:cNvSpPr/>
            <p:nvPr/>
          </p:nvSpPr>
          <p:spPr>
            <a:xfrm>
              <a:off x="4343432" y="100920"/>
              <a:ext cx="149877" cy="157487"/>
            </a:xfrm>
            <a:custGeom>
              <a:avLst/>
              <a:ahLst/>
              <a:rect l="l" t="t" r="r" b="b"/>
              <a:pathLst>
                <a:path w="4589" h="4822" extrusionOk="0">
                  <a:moveTo>
                    <a:pt x="3512" y="0"/>
                  </a:moveTo>
                  <a:cubicBezTo>
                    <a:pt x="3373" y="0"/>
                    <a:pt x="3226" y="49"/>
                    <a:pt x="3077" y="163"/>
                  </a:cubicBezTo>
                  <a:cubicBezTo>
                    <a:pt x="1864" y="1037"/>
                    <a:pt x="918" y="2214"/>
                    <a:pt x="294" y="3571"/>
                  </a:cubicBezTo>
                  <a:cubicBezTo>
                    <a:pt x="1" y="4230"/>
                    <a:pt x="568" y="4822"/>
                    <a:pt x="1093" y="4822"/>
                  </a:cubicBezTo>
                  <a:cubicBezTo>
                    <a:pt x="1335" y="4822"/>
                    <a:pt x="1568" y="4696"/>
                    <a:pt x="1703" y="4391"/>
                  </a:cubicBezTo>
                  <a:cubicBezTo>
                    <a:pt x="2185" y="3285"/>
                    <a:pt x="2935" y="2322"/>
                    <a:pt x="3898" y="1572"/>
                  </a:cubicBezTo>
                  <a:cubicBezTo>
                    <a:pt x="4588" y="1058"/>
                    <a:pt x="4154" y="0"/>
                    <a:pt x="3512"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9" name="Google Shape;169;p6"/>
            <p:cNvSpPr/>
            <p:nvPr/>
          </p:nvSpPr>
          <p:spPr>
            <a:xfrm>
              <a:off x="4115662" y="602969"/>
              <a:ext cx="140079" cy="144782"/>
            </a:xfrm>
            <a:custGeom>
              <a:avLst/>
              <a:ahLst/>
              <a:rect l="l" t="t" r="r" b="b"/>
              <a:pathLst>
                <a:path w="4289" h="4433" extrusionOk="0">
                  <a:moveTo>
                    <a:pt x="3392" y="1"/>
                  </a:moveTo>
                  <a:cubicBezTo>
                    <a:pt x="3178" y="1"/>
                    <a:pt x="2960" y="92"/>
                    <a:pt x="2771" y="242"/>
                  </a:cubicBezTo>
                  <a:cubicBezTo>
                    <a:pt x="1772" y="1045"/>
                    <a:pt x="934" y="2044"/>
                    <a:pt x="345" y="3204"/>
                  </a:cubicBezTo>
                  <a:cubicBezTo>
                    <a:pt x="0" y="3844"/>
                    <a:pt x="572" y="4433"/>
                    <a:pt x="1118" y="4433"/>
                  </a:cubicBezTo>
                  <a:cubicBezTo>
                    <a:pt x="1364" y="4433"/>
                    <a:pt x="1605" y="4313"/>
                    <a:pt x="1754" y="4025"/>
                  </a:cubicBezTo>
                  <a:cubicBezTo>
                    <a:pt x="2290" y="3008"/>
                    <a:pt x="3039" y="2098"/>
                    <a:pt x="3931" y="1384"/>
                  </a:cubicBezTo>
                  <a:cubicBezTo>
                    <a:pt x="4288" y="1117"/>
                    <a:pt x="4217" y="528"/>
                    <a:pt x="3931" y="242"/>
                  </a:cubicBezTo>
                  <a:cubicBezTo>
                    <a:pt x="3771" y="74"/>
                    <a:pt x="3583" y="1"/>
                    <a:pt x="339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30" name="Google Shape;170;p6"/>
            <p:cNvSpPr/>
            <p:nvPr/>
          </p:nvSpPr>
          <p:spPr>
            <a:xfrm>
              <a:off x="4323379" y="471415"/>
              <a:ext cx="138936" cy="143149"/>
            </a:xfrm>
            <a:custGeom>
              <a:avLst/>
              <a:ahLst/>
              <a:rect l="l" t="t" r="r" b="b"/>
              <a:pathLst>
                <a:path w="4254" h="4383" extrusionOk="0">
                  <a:moveTo>
                    <a:pt x="3087" y="0"/>
                  </a:moveTo>
                  <a:cubicBezTo>
                    <a:pt x="2835" y="0"/>
                    <a:pt x="2583" y="107"/>
                    <a:pt x="2407" y="363"/>
                  </a:cubicBezTo>
                  <a:lnTo>
                    <a:pt x="426" y="3200"/>
                  </a:lnTo>
                  <a:cubicBezTo>
                    <a:pt x="1" y="3800"/>
                    <a:pt x="566" y="4383"/>
                    <a:pt x="1151" y="4383"/>
                  </a:cubicBezTo>
                  <a:cubicBezTo>
                    <a:pt x="1401" y="4383"/>
                    <a:pt x="1654" y="4277"/>
                    <a:pt x="1836" y="4020"/>
                  </a:cubicBezTo>
                  <a:lnTo>
                    <a:pt x="3816" y="1184"/>
                  </a:lnTo>
                  <a:cubicBezTo>
                    <a:pt x="4254" y="583"/>
                    <a:pt x="3675" y="0"/>
                    <a:pt x="3087"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31" name="Google Shape;171;p6"/>
            <p:cNvSpPr/>
            <p:nvPr/>
          </p:nvSpPr>
          <p:spPr>
            <a:xfrm>
              <a:off x="4409699" y="627595"/>
              <a:ext cx="139034" cy="143247"/>
            </a:xfrm>
            <a:custGeom>
              <a:avLst/>
              <a:ahLst/>
              <a:rect l="l" t="t" r="r" b="b"/>
              <a:pathLst>
                <a:path w="4257" h="4386" extrusionOk="0">
                  <a:moveTo>
                    <a:pt x="3107" y="0"/>
                  </a:moveTo>
                  <a:cubicBezTo>
                    <a:pt x="2857" y="0"/>
                    <a:pt x="2604" y="106"/>
                    <a:pt x="2422" y="363"/>
                  </a:cubicBezTo>
                  <a:lnTo>
                    <a:pt x="424" y="3200"/>
                  </a:lnTo>
                  <a:cubicBezTo>
                    <a:pt x="0" y="3810"/>
                    <a:pt x="569" y="4386"/>
                    <a:pt x="1157" y="4386"/>
                  </a:cubicBezTo>
                  <a:cubicBezTo>
                    <a:pt x="1411" y="4386"/>
                    <a:pt x="1668" y="4279"/>
                    <a:pt x="1851" y="4020"/>
                  </a:cubicBezTo>
                  <a:lnTo>
                    <a:pt x="3832" y="1183"/>
                  </a:lnTo>
                  <a:cubicBezTo>
                    <a:pt x="4257" y="583"/>
                    <a:pt x="3692" y="0"/>
                    <a:pt x="3107"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32" name="Google Shape;172;p6"/>
            <p:cNvSpPr/>
            <p:nvPr/>
          </p:nvSpPr>
          <p:spPr>
            <a:xfrm>
              <a:off x="4472570" y="191127"/>
              <a:ext cx="139099" cy="143149"/>
            </a:xfrm>
            <a:custGeom>
              <a:avLst/>
              <a:ahLst/>
              <a:rect l="l" t="t" r="r" b="b"/>
              <a:pathLst>
                <a:path w="4259" h="4383" extrusionOk="0">
                  <a:moveTo>
                    <a:pt x="3095" y="0"/>
                  </a:moveTo>
                  <a:cubicBezTo>
                    <a:pt x="2843" y="0"/>
                    <a:pt x="2588" y="106"/>
                    <a:pt x="2406" y="362"/>
                  </a:cubicBezTo>
                  <a:lnTo>
                    <a:pt x="426" y="3199"/>
                  </a:lnTo>
                  <a:cubicBezTo>
                    <a:pt x="1" y="3800"/>
                    <a:pt x="566" y="4382"/>
                    <a:pt x="1151" y="4382"/>
                  </a:cubicBezTo>
                  <a:cubicBezTo>
                    <a:pt x="1401" y="4382"/>
                    <a:pt x="1654" y="4276"/>
                    <a:pt x="1835" y="4020"/>
                  </a:cubicBezTo>
                  <a:lnTo>
                    <a:pt x="3834" y="1183"/>
                  </a:lnTo>
                  <a:cubicBezTo>
                    <a:pt x="4259" y="583"/>
                    <a:pt x="3685" y="0"/>
                    <a:pt x="309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33" name="Google Shape;173;p6"/>
            <p:cNvSpPr/>
            <p:nvPr/>
          </p:nvSpPr>
          <p:spPr>
            <a:xfrm>
              <a:off x="4204268" y="88411"/>
              <a:ext cx="123847" cy="134135"/>
            </a:xfrm>
            <a:custGeom>
              <a:avLst/>
              <a:ahLst/>
              <a:rect l="l" t="t" r="r" b="b"/>
              <a:pathLst>
                <a:path w="3792" h="4107" extrusionOk="0">
                  <a:moveTo>
                    <a:pt x="2654" y="0"/>
                  </a:moveTo>
                  <a:cubicBezTo>
                    <a:pt x="2404" y="0"/>
                    <a:pt x="2154" y="113"/>
                    <a:pt x="1985" y="385"/>
                  </a:cubicBezTo>
                  <a:lnTo>
                    <a:pt x="397" y="2901"/>
                  </a:lnTo>
                  <a:cubicBezTo>
                    <a:pt x="1" y="3521"/>
                    <a:pt x="569" y="4106"/>
                    <a:pt x="1139" y="4106"/>
                  </a:cubicBezTo>
                  <a:cubicBezTo>
                    <a:pt x="1388" y="4106"/>
                    <a:pt x="1638" y="3994"/>
                    <a:pt x="1807" y="3722"/>
                  </a:cubicBezTo>
                  <a:lnTo>
                    <a:pt x="3395" y="1206"/>
                  </a:lnTo>
                  <a:cubicBezTo>
                    <a:pt x="3792" y="586"/>
                    <a:pt x="3223" y="0"/>
                    <a:pt x="2654"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34" name="Google Shape;174;p6"/>
            <p:cNvSpPr/>
            <p:nvPr/>
          </p:nvSpPr>
          <p:spPr>
            <a:xfrm>
              <a:off x="4023168" y="162451"/>
              <a:ext cx="122998" cy="129399"/>
            </a:xfrm>
            <a:custGeom>
              <a:avLst/>
              <a:ahLst/>
              <a:rect l="l" t="t" r="r" b="b"/>
              <a:pathLst>
                <a:path w="3766" h="3962" extrusionOk="0">
                  <a:moveTo>
                    <a:pt x="2882" y="0"/>
                  </a:moveTo>
                  <a:cubicBezTo>
                    <a:pt x="2673" y="0"/>
                    <a:pt x="2463" y="81"/>
                    <a:pt x="2303" y="241"/>
                  </a:cubicBezTo>
                  <a:lnTo>
                    <a:pt x="322" y="2561"/>
                  </a:lnTo>
                  <a:cubicBezTo>
                    <a:pt x="1" y="2900"/>
                    <a:pt x="1" y="3399"/>
                    <a:pt x="322" y="3721"/>
                  </a:cubicBezTo>
                  <a:cubicBezTo>
                    <a:pt x="483" y="3881"/>
                    <a:pt x="688" y="3961"/>
                    <a:pt x="895" y="3961"/>
                  </a:cubicBezTo>
                  <a:cubicBezTo>
                    <a:pt x="1103" y="3961"/>
                    <a:pt x="1312" y="3881"/>
                    <a:pt x="1482" y="3721"/>
                  </a:cubicBezTo>
                  <a:lnTo>
                    <a:pt x="3462" y="1401"/>
                  </a:lnTo>
                  <a:cubicBezTo>
                    <a:pt x="3766" y="1062"/>
                    <a:pt x="3766" y="562"/>
                    <a:pt x="3462" y="241"/>
                  </a:cubicBezTo>
                  <a:cubicBezTo>
                    <a:pt x="3302" y="81"/>
                    <a:pt x="3092" y="0"/>
                    <a:pt x="2882"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61" name="Google Shape;175;p6"/>
          <p:cNvGrpSpPr/>
          <p:nvPr/>
        </p:nvGrpSpPr>
        <p:grpSpPr>
          <a:xfrm flipH="1">
            <a:off x="848632" y="3924752"/>
            <a:ext cx="485817" cy="660091"/>
            <a:chOff x="6885752" y="4461977"/>
            <a:chExt cx="485817" cy="660091"/>
          </a:xfrm>
        </p:grpSpPr>
        <p:sp>
          <p:nvSpPr>
            <p:cNvPr id="1049235" name="Google Shape;176;p6"/>
            <p:cNvSpPr/>
            <p:nvPr/>
          </p:nvSpPr>
          <p:spPr>
            <a:xfrm>
              <a:off x="7079557" y="4636643"/>
              <a:ext cx="122540" cy="134722"/>
            </a:xfrm>
            <a:custGeom>
              <a:avLst/>
              <a:ahLst/>
              <a:rect l="l" t="t" r="r" b="b"/>
              <a:pathLst>
                <a:path w="3752" h="4125" extrusionOk="0">
                  <a:moveTo>
                    <a:pt x="2984" y="0"/>
                  </a:moveTo>
                  <a:cubicBezTo>
                    <a:pt x="2815" y="0"/>
                    <a:pt x="2643" y="72"/>
                    <a:pt x="2519" y="244"/>
                  </a:cubicBezTo>
                  <a:lnTo>
                    <a:pt x="289" y="3331"/>
                  </a:lnTo>
                  <a:cubicBezTo>
                    <a:pt x="1" y="3732"/>
                    <a:pt x="382" y="4124"/>
                    <a:pt x="776" y="4124"/>
                  </a:cubicBezTo>
                  <a:cubicBezTo>
                    <a:pt x="943" y="4124"/>
                    <a:pt x="1113" y="4054"/>
                    <a:pt x="1235" y="3884"/>
                  </a:cubicBezTo>
                  <a:lnTo>
                    <a:pt x="3465" y="797"/>
                  </a:lnTo>
                  <a:cubicBezTo>
                    <a:pt x="3752" y="386"/>
                    <a:pt x="3376" y="0"/>
                    <a:pt x="2984"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36" name="Google Shape;177;p6"/>
            <p:cNvSpPr/>
            <p:nvPr/>
          </p:nvSpPr>
          <p:spPr>
            <a:xfrm>
              <a:off x="7120382" y="4754186"/>
              <a:ext cx="116302" cy="142202"/>
            </a:xfrm>
            <a:custGeom>
              <a:avLst/>
              <a:ahLst/>
              <a:rect l="l" t="t" r="r" b="b"/>
              <a:pathLst>
                <a:path w="3561" h="4354" extrusionOk="0">
                  <a:moveTo>
                    <a:pt x="2816" y="1"/>
                  </a:moveTo>
                  <a:cubicBezTo>
                    <a:pt x="2653" y="1"/>
                    <a:pt x="2493" y="79"/>
                    <a:pt x="2393" y="267"/>
                  </a:cubicBezTo>
                  <a:cubicBezTo>
                    <a:pt x="1823" y="1391"/>
                    <a:pt x="1127" y="2426"/>
                    <a:pt x="342" y="3389"/>
                  </a:cubicBezTo>
                  <a:cubicBezTo>
                    <a:pt x="1" y="3799"/>
                    <a:pt x="368" y="4354"/>
                    <a:pt x="760" y="4354"/>
                  </a:cubicBezTo>
                  <a:cubicBezTo>
                    <a:pt x="881" y="4354"/>
                    <a:pt x="1004" y="4301"/>
                    <a:pt x="1109" y="4175"/>
                  </a:cubicBezTo>
                  <a:cubicBezTo>
                    <a:pt x="1983" y="3140"/>
                    <a:pt x="2715" y="2016"/>
                    <a:pt x="3339" y="820"/>
                  </a:cubicBezTo>
                  <a:cubicBezTo>
                    <a:pt x="3561" y="389"/>
                    <a:pt x="3179" y="1"/>
                    <a:pt x="2816"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37" name="Google Shape;178;p6"/>
            <p:cNvSpPr/>
            <p:nvPr/>
          </p:nvSpPr>
          <p:spPr>
            <a:xfrm>
              <a:off x="6885752" y="4819702"/>
              <a:ext cx="166076" cy="160687"/>
            </a:xfrm>
            <a:custGeom>
              <a:avLst/>
              <a:ahLst/>
              <a:rect l="l" t="t" r="r" b="b"/>
              <a:pathLst>
                <a:path w="5085" h="4920" extrusionOk="0">
                  <a:moveTo>
                    <a:pt x="3829" y="0"/>
                  </a:moveTo>
                  <a:cubicBezTo>
                    <a:pt x="3649" y="0"/>
                    <a:pt x="3464" y="61"/>
                    <a:pt x="3297" y="206"/>
                  </a:cubicBezTo>
                  <a:cubicBezTo>
                    <a:pt x="2119" y="1205"/>
                    <a:pt x="1138" y="2383"/>
                    <a:pt x="371" y="3703"/>
                  </a:cubicBezTo>
                  <a:cubicBezTo>
                    <a:pt x="0" y="4333"/>
                    <a:pt x="570" y="4920"/>
                    <a:pt x="1133" y="4920"/>
                  </a:cubicBezTo>
                  <a:cubicBezTo>
                    <a:pt x="1384" y="4920"/>
                    <a:pt x="1633" y="4804"/>
                    <a:pt x="1798" y="4524"/>
                  </a:cubicBezTo>
                  <a:cubicBezTo>
                    <a:pt x="2494" y="3328"/>
                    <a:pt x="3386" y="2258"/>
                    <a:pt x="4439" y="1366"/>
                  </a:cubicBezTo>
                  <a:cubicBezTo>
                    <a:pt x="5085" y="832"/>
                    <a:pt x="4493" y="0"/>
                    <a:pt x="3829"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38" name="Google Shape;179;p6"/>
            <p:cNvSpPr/>
            <p:nvPr/>
          </p:nvSpPr>
          <p:spPr>
            <a:xfrm>
              <a:off x="6964267" y="4645265"/>
              <a:ext cx="105524" cy="110554"/>
            </a:xfrm>
            <a:custGeom>
              <a:avLst/>
              <a:ahLst/>
              <a:rect l="l" t="t" r="r" b="b"/>
              <a:pathLst>
                <a:path w="3231" h="3385" extrusionOk="0">
                  <a:moveTo>
                    <a:pt x="2267" y="0"/>
                  </a:moveTo>
                  <a:cubicBezTo>
                    <a:pt x="1984" y="0"/>
                    <a:pt x="1708" y="139"/>
                    <a:pt x="1553" y="390"/>
                  </a:cubicBezTo>
                  <a:lnTo>
                    <a:pt x="268" y="2157"/>
                  </a:lnTo>
                  <a:cubicBezTo>
                    <a:pt x="1" y="2514"/>
                    <a:pt x="197" y="3085"/>
                    <a:pt x="554" y="3281"/>
                  </a:cubicBezTo>
                  <a:cubicBezTo>
                    <a:pt x="682" y="3351"/>
                    <a:pt x="822" y="3385"/>
                    <a:pt x="960" y="3385"/>
                  </a:cubicBezTo>
                  <a:cubicBezTo>
                    <a:pt x="1245" y="3385"/>
                    <a:pt x="1522" y="3242"/>
                    <a:pt x="1678" y="2978"/>
                  </a:cubicBezTo>
                  <a:lnTo>
                    <a:pt x="2963" y="1211"/>
                  </a:lnTo>
                  <a:cubicBezTo>
                    <a:pt x="3230" y="872"/>
                    <a:pt x="3034" y="319"/>
                    <a:pt x="2677" y="105"/>
                  </a:cubicBezTo>
                  <a:cubicBezTo>
                    <a:pt x="2548" y="34"/>
                    <a:pt x="2406" y="0"/>
                    <a:pt x="2267"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39" name="Google Shape;180;p6"/>
            <p:cNvSpPr/>
            <p:nvPr/>
          </p:nvSpPr>
          <p:spPr>
            <a:xfrm>
              <a:off x="7221595" y="4474943"/>
              <a:ext cx="149975" cy="157519"/>
            </a:xfrm>
            <a:custGeom>
              <a:avLst/>
              <a:ahLst/>
              <a:rect l="l" t="t" r="r" b="b"/>
              <a:pathLst>
                <a:path w="4592" h="4823" extrusionOk="0">
                  <a:moveTo>
                    <a:pt x="3518" y="1"/>
                  </a:moveTo>
                  <a:cubicBezTo>
                    <a:pt x="3378" y="1"/>
                    <a:pt x="3229" y="50"/>
                    <a:pt x="3077" y="163"/>
                  </a:cubicBezTo>
                  <a:cubicBezTo>
                    <a:pt x="1882" y="1038"/>
                    <a:pt x="918" y="2215"/>
                    <a:pt x="294" y="3571"/>
                  </a:cubicBezTo>
                  <a:cubicBezTo>
                    <a:pt x="1" y="4230"/>
                    <a:pt x="568" y="4823"/>
                    <a:pt x="1098" y="4823"/>
                  </a:cubicBezTo>
                  <a:cubicBezTo>
                    <a:pt x="1343" y="4823"/>
                    <a:pt x="1580" y="4696"/>
                    <a:pt x="1721" y="4392"/>
                  </a:cubicBezTo>
                  <a:cubicBezTo>
                    <a:pt x="2203" y="3286"/>
                    <a:pt x="2952" y="2322"/>
                    <a:pt x="3916" y="1573"/>
                  </a:cubicBezTo>
                  <a:cubicBezTo>
                    <a:pt x="4591" y="1059"/>
                    <a:pt x="4167" y="1"/>
                    <a:pt x="3518"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40" name="Google Shape;181;p6"/>
            <p:cNvSpPr/>
            <p:nvPr/>
          </p:nvSpPr>
          <p:spPr>
            <a:xfrm>
              <a:off x="6994216" y="4977025"/>
              <a:ext cx="140242" cy="145043"/>
            </a:xfrm>
            <a:custGeom>
              <a:avLst/>
              <a:ahLst/>
              <a:rect l="l" t="t" r="r" b="b"/>
              <a:pathLst>
                <a:path w="4294" h="4441" extrusionOk="0">
                  <a:moveTo>
                    <a:pt x="3391" y="0"/>
                  </a:moveTo>
                  <a:cubicBezTo>
                    <a:pt x="3175" y="0"/>
                    <a:pt x="2956" y="91"/>
                    <a:pt x="2777" y="242"/>
                  </a:cubicBezTo>
                  <a:cubicBezTo>
                    <a:pt x="1760" y="1045"/>
                    <a:pt x="939" y="2062"/>
                    <a:pt x="333" y="3204"/>
                  </a:cubicBezTo>
                  <a:cubicBezTo>
                    <a:pt x="1" y="3843"/>
                    <a:pt x="567" y="4440"/>
                    <a:pt x="1114" y="4440"/>
                  </a:cubicBezTo>
                  <a:cubicBezTo>
                    <a:pt x="1362" y="4440"/>
                    <a:pt x="1605" y="4319"/>
                    <a:pt x="1760" y="4025"/>
                  </a:cubicBezTo>
                  <a:cubicBezTo>
                    <a:pt x="2295" y="3008"/>
                    <a:pt x="3027" y="2116"/>
                    <a:pt x="3937" y="1384"/>
                  </a:cubicBezTo>
                  <a:cubicBezTo>
                    <a:pt x="4294" y="1116"/>
                    <a:pt x="4222" y="528"/>
                    <a:pt x="3937" y="242"/>
                  </a:cubicBezTo>
                  <a:cubicBezTo>
                    <a:pt x="3777" y="73"/>
                    <a:pt x="3585" y="0"/>
                    <a:pt x="3391"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41" name="Google Shape;182;p6"/>
            <p:cNvSpPr/>
            <p:nvPr/>
          </p:nvSpPr>
          <p:spPr>
            <a:xfrm>
              <a:off x="7200954" y="4845471"/>
              <a:ext cx="139132" cy="143149"/>
            </a:xfrm>
            <a:custGeom>
              <a:avLst/>
              <a:ahLst/>
              <a:rect l="l" t="t" r="r" b="b"/>
              <a:pathLst>
                <a:path w="4260" h="4383" extrusionOk="0">
                  <a:moveTo>
                    <a:pt x="3109" y="0"/>
                  </a:moveTo>
                  <a:cubicBezTo>
                    <a:pt x="2859" y="0"/>
                    <a:pt x="2606" y="106"/>
                    <a:pt x="2424" y="363"/>
                  </a:cubicBezTo>
                  <a:lnTo>
                    <a:pt x="426" y="3199"/>
                  </a:lnTo>
                  <a:cubicBezTo>
                    <a:pt x="1" y="3800"/>
                    <a:pt x="575" y="4383"/>
                    <a:pt x="1165" y="4383"/>
                  </a:cubicBezTo>
                  <a:cubicBezTo>
                    <a:pt x="1417" y="4383"/>
                    <a:pt x="1672" y="4276"/>
                    <a:pt x="1853" y="4020"/>
                  </a:cubicBezTo>
                  <a:lnTo>
                    <a:pt x="3834" y="1183"/>
                  </a:lnTo>
                  <a:cubicBezTo>
                    <a:pt x="4259" y="583"/>
                    <a:pt x="3694" y="0"/>
                    <a:pt x="3109"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42" name="Google Shape;183;p6"/>
            <p:cNvSpPr/>
            <p:nvPr/>
          </p:nvSpPr>
          <p:spPr>
            <a:xfrm>
              <a:off x="7082365" y="4461977"/>
              <a:ext cx="123977" cy="134233"/>
            </a:xfrm>
            <a:custGeom>
              <a:avLst/>
              <a:ahLst/>
              <a:rect l="l" t="t" r="r" b="b"/>
              <a:pathLst>
                <a:path w="3796" h="4110" extrusionOk="0">
                  <a:moveTo>
                    <a:pt x="2648" y="1"/>
                  </a:moveTo>
                  <a:cubicBezTo>
                    <a:pt x="2401" y="1"/>
                    <a:pt x="2154" y="113"/>
                    <a:pt x="1987" y="382"/>
                  </a:cubicBezTo>
                  <a:lnTo>
                    <a:pt x="399" y="2898"/>
                  </a:lnTo>
                  <a:cubicBezTo>
                    <a:pt x="0" y="3521"/>
                    <a:pt x="577" y="4109"/>
                    <a:pt x="1149" y="4109"/>
                  </a:cubicBezTo>
                  <a:cubicBezTo>
                    <a:pt x="1396" y="4109"/>
                    <a:pt x="1642" y="4000"/>
                    <a:pt x="1809" y="3736"/>
                  </a:cubicBezTo>
                  <a:lnTo>
                    <a:pt x="3397" y="1221"/>
                  </a:lnTo>
                  <a:cubicBezTo>
                    <a:pt x="3795" y="598"/>
                    <a:pt x="3220" y="1"/>
                    <a:pt x="2648"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43" name="Google Shape;184;p6"/>
            <p:cNvSpPr/>
            <p:nvPr/>
          </p:nvSpPr>
          <p:spPr>
            <a:xfrm>
              <a:off x="6901919" y="4536507"/>
              <a:ext cx="122998" cy="129399"/>
            </a:xfrm>
            <a:custGeom>
              <a:avLst/>
              <a:ahLst/>
              <a:rect l="l" t="t" r="r" b="b"/>
              <a:pathLst>
                <a:path w="3766" h="3962" extrusionOk="0">
                  <a:moveTo>
                    <a:pt x="2875" y="0"/>
                  </a:moveTo>
                  <a:cubicBezTo>
                    <a:pt x="2668" y="0"/>
                    <a:pt x="2463" y="80"/>
                    <a:pt x="2302" y="241"/>
                  </a:cubicBezTo>
                  <a:lnTo>
                    <a:pt x="304" y="2561"/>
                  </a:lnTo>
                  <a:cubicBezTo>
                    <a:pt x="1" y="2882"/>
                    <a:pt x="1" y="3399"/>
                    <a:pt x="304" y="3720"/>
                  </a:cubicBezTo>
                  <a:cubicBezTo>
                    <a:pt x="464" y="3881"/>
                    <a:pt x="674" y="3961"/>
                    <a:pt x="884" y="3961"/>
                  </a:cubicBezTo>
                  <a:cubicBezTo>
                    <a:pt x="1093" y="3961"/>
                    <a:pt x="1303" y="3881"/>
                    <a:pt x="1464" y="3720"/>
                  </a:cubicBezTo>
                  <a:lnTo>
                    <a:pt x="3462" y="1401"/>
                  </a:lnTo>
                  <a:cubicBezTo>
                    <a:pt x="3765" y="1062"/>
                    <a:pt x="3765" y="562"/>
                    <a:pt x="3462" y="241"/>
                  </a:cubicBezTo>
                  <a:cubicBezTo>
                    <a:pt x="3293" y="80"/>
                    <a:pt x="3083" y="0"/>
                    <a:pt x="2875"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244" name="Google Shape;185;p6"/>
          <p:cNvSpPr txBox="1">
            <a:spLocks noGrp="1"/>
          </p:cNvSpPr>
          <p:nvPr>
            <p:ph type="subTitle" idx="1"/>
          </p:nvPr>
        </p:nvSpPr>
        <p:spPr>
          <a:xfrm>
            <a:off x="2492472" y="2638540"/>
            <a:ext cx="1352400" cy="572700"/>
          </a:xfrm>
          <a:prstGeom prst="rect"/>
          <a:noFill/>
          <a:ln>
            <a:noFill/>
          </a:ln>
        </p:spPr>
        <p:txBody>
          <a:bodyPr anchor="b" anchorCtr="0" bIns="91425" lIns="91425" rIns="91425" spcFirstLastPara="1" tIns="91425" wrap="square">
            <a:noAutofit/>
          </a:bodyPr>
          <a:lstStyle>
            <a:lvl1pPr algn="ctr" lvl="0" rtl="0">
              <a:lnSpc>
                <a:spcPct val="100000"/>
              </a:lnSpc>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1pPr>
            <a:lvl2pPr algn="ctr" lvl="1"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2pPr>
            <a:lvl3pPr algn="ctr" lvl="2"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3pPr>
            <a:lvl4pPr algn="ctr" lvl="3"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4pPr>
            <a:lvl5pPr algn="ctr" lvl="4"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5pPr>
            <a:lvl6pPr algn="ctr" lvl="5"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6pPr>
            <a:lvl7pPr algn="ctr" lvl="6"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7pPr>
            <a:lvl8pPr algn="ctr" lvl="7"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8pPr>
            <a:lvl9pPr algn="ctr" lvl="8"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9pPr>
          </a:lstStyle>
          <a:p/>
        </p:txBody>
      </p:sp>
      <p:sp>
        <p:nvSpPr>
          <p:cNvPr id="1049245" name="Google Shape;186;p6"/>
          <p:cNvSpPr txBox="1">
            <a:spLocks noGrp="1"/>
          </p:cNvSpPr>
          <p:nvPr>
            <p:ph type="subTitle" idx="2"/>
          </p:nvPr>
        </p:nvSpPr>
        <p:spPr>
          <a:xfrm>
            <a:off x="2282007" y="3148213"/>
            <a:ext cx="1775100" cy="842100"/>
          </a:xfrm>
          <a:prstGeom prst="rect"/>
          <a:noFill/>
          <a:ln>
            <a:noFill/>
          </a:ln>
        </p:spPr>
        <p:txBody>
          <a:bodyPr anchor="b" anchorCtr="0" bIns="91425" lIns="91425" rIns="91425" spcFirstLastPara="1" tIns="91425" wrap="square">
            <a:noAutofit/>
          </a:bodyPr>
          <a:lstStyle>
            <a:lvl1pPr algn="ctr" lvl="0" rtl="0">
              <a:lnSpc>
                <a:spcPct val="100000"/>
              </a:lnSpc>
              <a:spcBef>
                <a:spcPts val="0"/>
              </a:spcBef>
              <a:spcAft>
                <a:spcPts val="0"/>
              </a:spcAft>
              <a:buClr>
                <a:srgbClr val="231F20"/>
              </a:buClr>
              <a:buSzPts val="2400"/>
              <a:buFont typeface="Indie Flower"/>
              <a:buNone/>
              <a:defRPr sz="1600">
                <a:solidFill>
                  <a:schemeClr val="accent5"/>
                </a:solidFill>
                <a:latin typeface="Open Sans"/>
                <a:ea typeface="Open Sans"/>
                <a:cs typeface="Open Sans"/>
                <a:sym typeface="Open Sans"/>
              </a:defRPr>
            </a:lvl1pPr>
            <a:lvl2pPr algn="ctr" lvl="1"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2pPr>
            <a:lvl3pPr algn="ctr" lvl="2"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3pPr>
            <a:lvl4pPr algn="ctr" lvl="3"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4pPr>
            <a:lvl5pPr algn="ctr" lvl="4"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5pPr>
            <a:lvl6pPr algn="ctr" lvl="5"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6pPr>
            <a:lvl7pPr algn="ctr" lvl="6"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7pPr>
            <a:lvl8pPr algn="ctr" lvl="7"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8pPr>
            <a:lvl9pPr algn="ctr" lvl="8"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9pPr>
          </a:lstStyle>
          <a:p/>
        </p:txBody>
      </p:sp>
      <p:sp>
        <p:nvSpPr>
          <p:cNvPr id="1049246" name="Google Shape;187;p6"/>
          <p:cNvSpPr txBox="1">
            <a:spLocks noGrp="1"/>
          </p:cNvSpPr>
          <p:nvPr>
            <p:ph type="subTitle" idx="3"/>
          </p:nvPr>
        </p:nvSpPr>
        <p:spPr>
          <a:xfrm>
            <a:off x="5311189" y="2638540"/>
            <a:ext cx="1352400" cy="572700"/>
          </a:xfrm>
          <a:prstGeom prst="rect"/>
          <a:noFill/>
          <a:ln>
            <a:noFill/>
          </a:ln>
        </p:spPr>
        <p:txBody>
          <a:bodyPr anchor="b" anchorCtr="0" bIns="91425" lIns="91425" rIns="91425" spcFirstLastPara="1" tIns="91425" wrap="square">
            <a:noAutofit/>
          </a:bodyPr>
          <a:lstStyle>
            <a:lvl1pPr algn="ctr" lvl="0" rtl="0">
              <a:lnSpc>
                <a:spcPct val="100000"/>
              </a:lnSpc>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1pPr>
            <a:lvl2pPr algn="ctr" lvl="1"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2pPr>
            <a:lvl3pPr algn="ctr" lvl="2"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3pPr>
            <a:lvl4pPr algn="ctr" lvl="3"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4pPr>
            <a:lvl5pPr algn="ctr" lvl="4"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5pPr>
            <a:lvl6pPr algn="ctr" lvl="5"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6pPr>
            <a:lvl7pPr algn="ctr" lvl="6"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7pPr>
            <a:lvl8pPr algn="ctr" lvl="7"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8pPr>
            <a:lvl9pPr algn="ctr" lvl="8"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9pPr>
          </a:lstStyle>
          <a:p/>
        </p:txBody>
      </p:sp>
      <p:sp>
        <p:nvSpPr>
          <p:cNvPr id="1049247" name="Google Shape;188;p6"/>
          <p:cNvSpPr txBox="1">
            <a:spLocks noGrp="1"/>
          </p:cNvSpPr>
          <p:nvPr>
            <p:ph type="subTitle" idx="4"/>
          </p:nvPr>
        </p:nvSpPr>
        <p:spPr>
          <a:xfrm>
            <a:off x="5096288" y="3148213"/>
            <a:ext cx="1775100" cy="842100"/>
          </a:xfrm>
          <a:prstGeom prst="rect"/>
          <a:noFill/>
          <a:ln>
            <a:noFill/>
          </a:ln>
        </p:spPr>
        <p:txBody>
          <a:bodyPr anchor="b" anchorCtr="0" bIns="91425" lIns="91425" rIns="91425" spcFirstLastPara="1" tIns="91425" wrap="square">
            <a:noAutofit/>
          </a:bodyPr>
          <a:lstStyle>
            <a:lvl1pPr algn="ctr" lvl="0" rtl="0">
              <a:lnSpc>
                <a:spcPct val="100000"/>
              </a:lnSpc>
              <a:spcBef>
                <a:spcPts val="0"/>
              </a:spcBef>
              <a:spcAft>
                <a:spcPts val="0"/>
              </a:spcAft>
              <a:buClr>
                <a:srgbClr val="231F20"/>
              </a:buClr>
              <a:buSzPts val="2400"/>
              <a:buFont typeface="Indie Flower"/>
              <a:buNone/>
              <a:defRPr sz="1600">
                <a:solidFill>
                  <a:schemeClr val="accent5"/>
                </a:solidFill>
                <a:latin typeface="Open Sans"/>
                <a:ea typeface="Open Sans"/>
                <a:cs typeface="Open Sans"/>
                <a:sym typeface="Open Sans"/>
              </a:defRPr>
            </a:lvl1pPr>
            <a:lvl2pPr algn="ctr" lvl="1"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2pPr>
            <a:lvl3pPr algn="ctr" lvl="2"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3pPr>
            <a:lvl4pPr algn="ctr" lvl="3"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4pPr>
            <a:lvl5pPr algn="ctr" lvl="4"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5pPr>
            <a:lvl6pPr algn="ctr" lvl="5"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6pPr>
            <a:lvl7pPr algn="ctr" lvl="6"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7pPr>
            <a:lvl8pPr algn="ctr" lvl="7"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8pPr>
            <a:lvl9pPr algn="ctr" lvl="8" rtl="0">
              <a:spcBef>
                <a:spcPts val="0"/>
              </a:spcBef>
              <a:spcAft>
                <a:spcPts val="0"/>
              </a:spcAft>
              <a:buClr>
                <a:srgbClr val="231F20"/>
              </a:buClr>
              <a:buSzPts val="2400"/>
              <a:buFont typeface="Indie Flower"/>
              <a:buNone/>
              <a:defRPr b="1" sz="2400">
                <a:solidFill>
                  <a:srgbClr val="231F20"/>
                </a:solidFill>
                <a:latin typeface="Indie Flower"/>
                <a:ea typeface="Indie Flower"/>
                <a:cs typeface="Indie Flower"/>
                <a:sym typeface="Indie Flower"/>
              </a:defRPr>
            </a:lvl9pPr>
          </a:lstStyle>
          <a:p/>
        </p:txBody>
      </p:sp>
      <p:sp>
        <p:nvSpPr>
          <p:cNvPr id="1049248" name="Google Shape;189;p6"/>
          <p:cNvSpPr/>
          <p:nvPr/>
        </p:nvSpPr>
        <p:spPr>
          <a:xfrm flipH="1">
            <a:off x="848632" y="3448669"/>
            <a:ext cx="92101" cy="71133"/>
          </a:xfrm>
          <a:custGeom>
            <a:avLst/>
            <a:ahLst/>
            <a:rect l="l" t="t" r="r" b="b"/>
            <a:pathLst>
              <a:path w="2820" h="2178" extrusionOk="0">
                <a:moveTo>
                  <a:pt x="1410" y="1"/>
                </a:moveTo>
                <a:cubicBezTo>
                  <a:pt x="1" y="1"/>
                  <a:pt x="1" y="2177"/>
                  <a:pt x="1410" y="2177"/>
                </a:cubicBezTo>
                <a:cubicBezTo>
                  <a:pt x="2820" y="2177"/>
                  <a:pt x="2820" y="1"/>
                  <a:pt x="1410"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49" name="Google Shape;190;p6"/>
          <p:cNvSpPr/>
          <p:nvPr/>
        </p:nvSpPr>
        <p:spPr>
          <a:xfrm flipH="1">
            <a:off x="8098337" y="885336"/>
            <a:ext cx="92101" cy="71689"/>
          </a:xfrm>
          <a:custGeom>
            <a:avLst/>
            <a:ahLst/>
            <a:rect l="l" t="t" r="r" b="b"/>
            <a:pathLst>
              <a:path w="2820" h="2195" extrusionOk="0">
                <a:moveTo>
                  <a:pt x="1410" y="0"/>
                </a:moveTo>
                <a:cubicBezTo>
                  <a:pt x="1" y="0"/>
                  <a:pt x="1" y="2195"/>
                  <a:pt x="1410" y="2195"/>
                </a:cubicBezTo>
                <a:cubicBezTo>
                  <a:pt x="2820" y="2195"/>
                  <a:pt x="2820" y="0"/>
                  <a:pt x="1410"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50" name="Google Shape;191;p6"/>
          <p:cNvSpPr/>
          <p:nvPr/>
        </p:nvSpPr>
        <p:spPr>
          <a:xfrm flipH="1">
            <a:off x="7124115" y="137874"/>
            <a:ext cx="92101" cy="71689"/>
          </a:xfrm>
          <a:custGeom>
            <a:avLst/>
            <a:ahLst/>
            <a:rect l="l" t="t" r="r" b="b"/>
            <a:pathLst>
              <a:path w="2820" h="2195" extrusionOk="0">
                <a:moveTo>
                  <a:pt x="1410" y="0"/>
                </a:moveTo>
                <a:cubicBezTo>
                  <a:pt x="0" y="0"/>
                  <a:pt x="0" y="2195"/>
                  <a:pt x="1410" y="2195"/>
                </a:cubicBezTo>
                <a:cubicBezTo>
                  <a:pt x="2819" y="2195"/>
                  <a:pt x="2819" y="0"/>
                  <a:pt x="1410"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51" name="Google Shape;192;p6"/>
          <p:cNvSpPr/>
          <p:nvPr/>
        </p:nvSpPr>
        <p:spPr>
          <a:xfrm flipH="1">
            <a:off x="7344527" y="4408539"/>
            <a:ext cx="71133" cy="90370"/>
          </a:xfrm>
          <a:custGeom>
            <a:avLst/>
            <a:ahLst/>
            <a:rect l="l" t="t" r="r" b="b"/>
            <a:pathLst>
              <a:path w="2178" h="2767" extrusionOk="0">
                <a:moveTo>
                  <a:pt x="1089" y="0"/>
                </a:moveTo>
                <a:cubicBezTo>
                  <a:pt x="482" y="18"/>
                  <a:pt x="0" y="500"/>
                  <a:pt x="0" y="1089"/>
                </a:cubicBezTo>
                <a:lnTo>
                  <a:pt x="0" y="1678"/>
                </a:lnTo>
                <a:cubicBezTo>
                  <a:pt x="0" y="2267"/>
                  <a:pt x="482" y="2766"/>
                  <a:pt x="1089" y="2766"/>
                </a:cubicBezTo>
                <a:cubicBezTo>
                  <a:pt x="1696" y="2766"/>
                  <a:pt x="2177" y="2267"/>
                  <a:pt x="2177" y="1678"/>
                </a:cubicBezTo>
                <a:lnTo>
                  <a:pt x="2177" y="1089"/>
                </a:lnTo>
                <a:cubicBezTo>
                  <a:pt x="2159" y="500"/>
                  <a:pt x="1678" y="18"/>
                  <a:pt x="108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rgbClr val="CAEAEF"/>
        </a:solidFill>
      </p:bgPr>
    </p:bg>
    <p:spTree>
      <p:nvGrpSpPr>
        <p:cNvPr id="117" name="Shape 193"/>
        <p:cNvGrpSpPr/>
        <p:nvPr/>
      </p:nvGrpSpPr>
      <p:grpSpPr>
        <a:xfrm>
          <a:off x="0" y="0"/>
          <a:ext cx="0" cy="0"/>
          <a:chOff x="0" y="0"/>
          <a:chExt cx="0" cy="0"/>
        </a:xfrm>
      </p:grpSpPr>
      <p:sp>
        <p:nvSpPr>
          <p:cNvPr id="1049039" name="Google Shape;194;p7"/>
          <p:cNvSpPr/>
          <p:nvPr/>
        </p:nvSpPr>
        <p:spPr>
          <a:xfrm rot="10800000" flipH="1">
            <a:off x="-1906276" y="4272975"/>
            <a:ext cx="13489718" cy="2791400"/>
          </a:xfrm>
          <a:custGeom>
            <a:avLst/>
            <a:ahLst/>
            <a:rect l="l" t="t" r="r" b="b"/>
            <a:pathLst>
              <a:path w="370444" h="104586" extrusionOk="0">
                <a:moveTo>
                  <a:pt x="366096" y="0"/>
                </a:moveTo>
                <a:lnTo>
                  <a:pt x="1053" y="12169"/>
                </a:lnTo>
                <a:lnTo>
                  <a:pt x="1053" y="12169"/>
                </a:lnTo>
                <a:lnTo>
                  <a:pt x="1" y="33544"/>
                </a:lnTo>
                <a:cubicBezTo>
                  <a:pt x="1" y="33544"/>
                  <a:pt x="19003" y="60397"/>
                  <a:pt x="68124" y="92282"/>
                </a:cubicBezTo>
                <a:cubicBezTo>
                  <a:pt x="82423" y="101569"/>
                  <a:pt x="94666" y="104586"/>
                  <a:pt x="105821" y="104586"/>
                </a:cubicBezTo>
                <a:cubicBezTo>
                  <a:pt x="126508" y="104586"/>
                  <a:pt x="143454" y="94212"/>
                  <a:pt x="162839" y="94212"/>
                </a:cubicBezTo>
                <a:cubicBezTo>
                  <a:pt x="168910" y="94212"/>
                  <a:pt x="175221" y="95230"/>
                  <a:pt x="181960" y="97903"/>
                </a:cubicBezTo>
                <a:cubicBezTo>
                  <a:pt x="186333" y="99637"/>
                  <a:pt x="190744" y="100400"/>
                  <a:pt x="195201" y="100400"/>
                </a:cubicBezTo>
                <a:cubicBezTo>
                  <a:pt x="227829" y="100400"/>
                  <a:pt x="262957" y="59510"/>
                  <a:pt x="304300" y="59510"/>
                </a:cubicBezTo>
                <a:cubicBezTo>
                  <a:pt x="308783" y="59510"/>
                  <a:pt x="313340" y="59991"/>
                  <a:pt x="317975" y="61058"/>
                </a:cubicBezTo>
                <a:cubicBezTo>
                  <a:pt x="322072" y="61998"/>
                  <a:pt x="325823" y="62433"/>
                  <a:pt x="329258" y="62433"/>
                </a:cubicBezTo>
                <a:cubicBezTo>
                  <a:pt x="370444" y="62433"/>
                  <a:pt x="366096" y="0"/>
                  <a:pt x="366096" y="0"/>
                </a:cubicBezTo>
                <a:close/>
              </a:path>
            </a:pathLst>
          </a:custGeom>
          <a:solidFill>
            <a:srgbClr val="FCE8E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18" name="Google Shape;195;p7"/>
          <p:cNvGrpSpPr/>
          <p:nvPr/>
        </p:nvGrpSpPr>
        <p:grpSpPr>
          <a:xfrm rot="-9348812">
            <a:off x="521997" y="434330"/>
            <a:ext cx="568681" cy="404289"/>
            <a:chOff x="243080" y="224231"/>
            <a:chExt cx="568692" cy="404297"/>
          </a:xfrm>
        </p:grpSpPr>
        <p:sp>
          <p:nvSpPr>
            <p:cNvPr id="1049040" name="Google Shape;196;p7"/>
            <p:cNvSpPr/>
            <p:nvPr/>
          </p:nvSpPr>
          <p:spPr>
            <a:xfrm>
              <a:off x="513164" y="349435"/>
              <a:ext cx="130858" cy="105849"/>
            </a:xfrm>
            <a:custGeom>
              <a:avLst/>
              <a:ahLst/>
              <a:rect l="l" t="t" r="r" b="b"/>
              <a:pathLst>
                <a:path w="4097" h="3314" extrusionOk="0">
                  <a:moveTo>
                    <a:pt x="2904" y="1"/>
                  </a:moveTo>
                  <a:cubicBezTo>
                    <a:pt x="2715" y="1"/>
                    <a:pt x="2520" y="72"/>
                    <a:pt x="2345" y="243"/>
                  </a:cubicBezTo>
                  <a:lnTo>
                    <a:pt x="596" y="1920"/>
                  </a:lnTo>
                  <a:cubicBezTo>
                    <a:pt x="1" y="2488"/>
                    <a:pt x="565" y="3313"/>
                    <a:pt x="1207" y="3313"/>
                  </a:cubicBezTo>
                  <a:cubicBezTo>
                    <a:pt x="1392" y="3313"/>
                    <a:pt x="1584" y="3244"/>
                    <a:pt x="1756" y="3080"/>
                  </a:cubicBezTo>
                  <a:lnTo>
                    <a:pt x="3505" y="1385"/>
                  </a:lnTo>
                  <a:cubicBezTo>
                    <a:pt x="4097" y="820"/>
                    <a:pt x="3541" y="1"/>
                    <a:pt x="2904"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41" name="Google Shape;197;p7"/>
            <p:cNvSpPr/>
            <p:nvPr/>
          </p:nvSpPr>
          <p:spPr>
            <a:xfrm>
              <a:off x="348482" y="478281"/>
              <a:ext cx="180046" cy="150246"/>
            </a:xfrm>
            <a:custGeom>
              <a:avLst/>
              <a:ahLst/>
              <a:rect l="l" t="t" r="r" b="b"/>
              <a:pathLst>
                <a:path w="5637" h="4704" extrusionOk="0">
                  <a:moveTo>
                    <a:pt x="4419" y="0"/>
                  </a:moveTo>
                  <a:cubicBezTo>
                    <a:pt x="4236" y="0"/>
                    <a:pt x="4048" y="66"/>
                    <a:pt x="3879" y="224"/>
                  </a:cubicBezTo>
                  <a:lnTo>
                    <a:pt x="596" y="3311"/>
                  </a:lnTo>
                  <a:cubicBezTo>
                    <a:pt x="0" y="3878"/>
                    <a:pt x="565" y="4703"/>
                    <a:pt x="1206" y="4703"/>
                  </a:cubicBezTo>
                  <a:cubicBezTo>
                    <a:pt x="1392" y="4703"/>
                    <a:pt x="1583" y="4634"/>
                    <a:pt x="1755" y="4470"/>
                  </a:cubicBezTo>
                  <a:lnTo>
                    <a:pt x="5038" y="1384"/>
                  </a:lnTo>
                  <a:cubicBezTo>
                    <a:pt x="5636" y="827"/>
                    <a:pt x="5064" y="0"/>
                    <a:pt x="4419"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42" name="Google Shape;198;p7"/>
            <p:cNvSpPr/>
            <p:nvPr/>
          </p:nvSpPr>
          <p:spPr>
            <a:xfrm>
              <a:off x="508821" y="477131"/>
              <a:ext cx="141366" cy="116677"/>
            </a:xfrm>
            <a:custGeom>
              <a:avLst/>
              <a:ahLst/>
              <a:rect l="l" t="t" r="r" b="b"/>
              <a:pathLst>
                <a:path w="4426" h="3653" extrusionOk="0">
                  <a:moveTo>
                    <a:pt x="3529" y="0"/>
                  </a:moveTo>
                  <a:cubicBezTo>
                    <a:pt x="3315" y="0"/>
                    <a:pt x="3097" y="91"/>
                    <a:pt x="2909" y="242"/>
                  </a:cubicBezTo>
                  <a:lnTo>
                    <a:pt x="357" y="2258"/>
                  </a:lnTo>
                  <a:cubicBezTo>
                    <a:pt x="1" y="2544"/>
                    <a:pt x="72" y="3132"/>
                    <a:pt x="357" y="3418"/>
                  </a:cubicBezTo>
                  <a:cubicBezTo>
                    <a:pt x="520" y="3580"/>
                    <a:pt x="711" y="3653"/>
                    <a:pt x="905" y="3653"/>
                  </a:cubicBezTo>
                  <a:cubicBezTo>
                    <a:pt x="1116" y="3653"/>
                    <a:pt x="1331" y="3567"/>
                    <a:pt x="1517" y="3418"/>
                  </a:cubicBezTo>
                  <a:lnTo>
                    <a:pt x="4069" y="1402"/>
                  </a:lnTo>
                  <a:cubicBezTo>
                    <a:pt x="4426" y="1116"/>
                    <a:pt x="4354" y="527"/>
                    <a:pt x="4069" y="242"/>
                  </a:cubicBezTo>
                  <a:cubicBezTo>
                    <a:pt x="3909" y="73"/>
                    <a:pt x="3721" y="0"/>
                    <a:pt x="3529"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43" name="Google Shape;199;p7"/>
            <p:cNvSpPr/>
            <p:nvPr/>
          </p:nvSpPr>
          <p:spPr>
            <a:xfrm>
              <a:off x="386874" y="281531"/>
              <a:ext cx="132807" cy="108340"/>
            </a:xfrm>
            <a:custGeom>
              <a:avLst/>
              <a:ahLst/>
              <a:rect l="l" t="t" r="r" b="b"/>
              <a:pathLst>
                <a:path w="4158" h="3392" extrusionOk="0">
                  <a:moveTo>
                    <a:pt x="3204" y="1"/>
                  </a:moveTo>
                  <a:cubicBezTo>
                    <a:pt x="3071" y="1"/>
                    <a:pt x="2943" y="38"/>
                    <a:pt x="2837" y="121"/>
                  </a:cubicBezTo>
                  <a:lnTo>
                    <a:pt x="500" y="1870"/>
                  </a:lnTo>
                  <a:cubicBezTo>
                    <a:pt x="125" y="2102"/>
                    <a:pt x="0" y="2583"/>
                    <a:pt x="197" y="2976"/>
                  </a:cubicBezTo>
                  <a:cubicBezTo>
                    <a:pt x="344" y="3222"/>
                    <a:pt x="653" y="3391"/>
                    <a:pt x="947" y="3391"/>
                  </a:cubicBezTo>
                  <a:cubicBezTo>
                    <a:pt x="1080" y="3391"/>
                    <a:pt x="1210" y="3357"/>
                    <a:pt x="1321" y="3279"/>
                  </a:cubicBezTo>
                  <a:lnTo>
                    <a:pt x="3640" y="1531"/>
                  </a:lnTo>
                  <a:cubicBezTo>
                    <a:pt x="4015" y="1299"/>
                    <a:pt x="4158" y="817"/>
                    <a:pt x="3944" y="424"/>
                  </a:cubicBezTo>
                  <a:cubicBezTo>
                    <a:pt x="3808" y="179"/>
                    <a:pt x="3496" y="1"/>
                    <a:pt x="3204"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44" name="Google Shape;200;p7"/>
            <p:cNvSpPr/>
            <p:nvPr/>
          </p:nvSpPr>
          <p:spPr>
            <a:xfrm>
              <a:off x="625018" y="224231"/>
              <a:ext cx="141590" cy="128431"/>
            </a:xfrm>
            <a:custGeom>
              <a:avLst/>
              <a:ahLst/>
              <a:rect l="l" t="t" r="r" b="b"/>
              <a:pathLst>
                <a:path w="4433" h="4021" extrusionOk="0">
                  <a:moveTo>
                    <a:pt x="3324" y="1"/>
                  </a:moveTo>
                  <a:cubicBezTo>
                    <a:pt x="3078" y="1"/>
                    <a:pt x="2834" y="122"/>
                    <a:pt x="2679" y="416"/>
                  </a:cubicBezTo>
                  <a:cubicBezTo>
                    <a:pt x="2233" y="1255"/>
                    <a:pt x="1555" y="1969"/>
                    <a:pt x="752" y="2486"/>
                  </a:cubicBezTo>
                  <a:cubicBezTo>
                    <a:pt x="0" y="2937"/>
                    <a:pt x="452" y="4021"/>
                    <a:pt x="1156" y="4021"/>
                  </a:cubicBezTo>
                  <a:cubicBezTo>
                    <a:pt x="1288" y="4021"/>
                    <a:pt x="1429" y="3983"/>
                    <a:pt x="1573" y="3896"/>
                  </a:cubicBezTo>
                  <a:cubicBezTo>
                    <a:pt x="2625" y="3253"/>
                    <a:pt x="3500" y="2325"/>
                    <a:pt x="4088" y="1237"/>
                  </a:cubicBezTo>
                  <a:cubicBezTo>
                    <a:pt x="4433" y="598"/>
                    <a:pt x="3870" y="1"/>
                    <a:pt x="3324"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45" name="Google Shape;201;p7"/>
            <p:cNvSpPr/>
            <p:nvPr/>
          </p:nvSpPr>
          <p:spPr>
            <a:xfrm>
              <a:off x="680690" y="370612"/>
              <a:ext cx="131082" cy="109458"/>
            </a:xfrm>
            <a:custGeom>
              <a:avLst/>
              <a:ahLst/>
              <a:rect l="l" t="t" r="r" b="b"/>
              <a:pathLst>
                <a:path w="4104" h="3427" extrusionOk="0">
                  <a:moveTo>
                    <a:pt x="2907" y="0"/>
                  </a:moveTo>
                  <a:cubicBezTo>
                    <a:pt x="2723" y="0"/>
                    <a:pt x="2533" y="71"/>
                    <a:pt x="2363" y="240"/>
                  </a:cubicBezTo>
                  <a:lnTo>
                    <a:pt x="579" y="2025"/>
                  </a:lnTo>
                  <a:cubicBezTo>
                    <a:pt x="0" y="2603"/>
                    <a:pt x="549" y="3427"/>
                    <a:pt x="1183" y="3427"/>
                  </a:cubicBezTo>
                  <a:cubicBezTo>
                    <a:pt x="1370" y="3427"/>
                    <a:pt x="1564" y="3355"/>
                    <a:pt x="1739" y="3184"/>
                  </a:cubicBezTo>
                  <a:lnTo>
                    <a:pt x="3523" y="1400"/>
                  </a:lnTo>
                  <a:cubicBezTo>
                    <a:pt x="4103" y="834"/>
                    <a:pt x="3539" y="0"/>
                    <a:pt x="2907"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46" name="Google Shape;202;p7"/>
            <p:cNvSpPr/>
            <p:nvPr/>
          </p:nvSpPr>
          <p:spPr>
            <a:xfrm>
              <a:off x="243080" y="444617"/>
              <a:ext cx="129804" cy="110417"/>
            </a:xfrm>
            <a:custGeom>
              <a:avLst/>
              <a:ahLst/>
              <a:rect l="l" t="t" r="r" b="b"/>
              <a:pathLst>
                <a:path w="4064" h="3457" extrusionOk="0">
                  <a:moveTo>
                    <a:pt x="2882" y="1"/>
                  </a:moveTo>
                  <a:cubicBezTo>
                    <a:pt x="2699" y="1"/>
                    <a:pt x="2510" y="72"/>
                    <a:pt x="2343" y="243"/>
                  </a:cubicBezTo>
                  <a:lnTo>
                    <a:pt x="577" y="2045"/>
                  </a:lnTo>
                  <a:cubicBezTo>
                    <a:pt x="1" y="2635"/>
                    <a:pt x="553" y="3457"/>
                    <a:pt x="1180" y="3457"/>
                  </a:cubicBezTo>
                  <a:cubicBezTo>
                    <a:pt x="1368" y="3457"/>
                    <a:pt x="1563" y="3382"/>
                    <a:pt x="1737" y="3205"/>
                  </a:cubicBezTo>
                  <a:lnTo>
                    <a:pt x="3485" y="1403"/>
                  </a:lnTo>
                  <a:cubicBezTo>
                    <a:pt x="4064" y="824"/>
                    <a:pt x="3504" y="1"/>
                    <a:pt x="2882"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047" name="Google Shape;203;p7"/>
          <p:cNvSpPr/>
          <p:nvPr/>
        </p:nvSpPr>
        <p:spPr>
          <a:xfrm rot="-5686088" flipH="1">
            <a:off x="6775429" y="4161012"/>
            <a:ext cx="619318" cy="1244691"/>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9ABFC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19" name="Google Shape;204;p7"/>
          <p:cNvGrpSpPr/>
          <p:nvPr/>
        </p:nvGrpSpPr>
        <p:grpSpPr>
          <a:xfrm>
            <a:off x="7266007" y="4460579"/>
            <a:ext cx="475107" cy="645539"/>
            <a:chOff x="6925407" y="4474454"/>
            <a:chExt cx="475107" cy="645539"/>
          </a:xfrm>
        </p:grpSpPr>
        <p:sp>
          <p:nvSpPr>
            <p:cNvPr id="1049048" name="Google Shape;205;p7"/>
            <p:cNvSpPr/>
            <p:nvPr/>
          </p:nvSpPr>
          <p:spPr>
            <a:xfrm>
              <a:off x="7114939" y="4645270"/>
              <a:ext cx="119839" cy="131753"/>
            </a:xfrm>
            <a:custGeom>
              <a:avLst/>
              <a:ahLst/>
              <a:rect l="l" t="t" r="r" b="b"/>
              <a:pathLst>
                <a:path w="3752" h="4125" extrusionOk="0">
                  <a:moveTo>
                    <a:pt x="2984" y="0"/>
                  </a:moveTo>
                  <a:cubicBezTo>
                    <a:pt x="2815" y="0"/>
                    <a:pt x="2643" y="72"/>
                    <a:pt x="2519" y="244"/>
                  </a:cubicBezTo>
                  <a:lnTo>
                    <a:pt x="289" y="3331"/>
                  </a:lnTo>
                  <a:cubicBezTo>
                    <a:pt x="1" y="3732"/>
                    <a:pt x="382" y="4124"/>
                    <a:pt x="776" y="4124"/>
                  </a:cubicBezTo>
                  <a:cubicBezTo>
                    <a:pt x="943" y="4124"/>
                    <a:pt x="1113" y="4054"/>
                    <a:pt x="1235" y="3884"/>
                  </a:cubicBezTo>
                  <a:lnTo>
                    <a:pt x="3465" y="797"/>
                  </a:lnTo>
                  <a:cubicBezTo>
                    <a:pt x="3752" y="386"/>
                    <a:pt x="3376" y="0"/>
                    <a:pt x="2984"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49" name="Google Shape;206;p7"/>
            <p:cNvSpPr/>
            <p:nvPr/>
          </p:nvSpPr>
          <p:spPr>
            <a:xfrm>
              <a:off x="7154864" y="4760222"/>
              <a:ext cx="113738" cy="139067"/>
            </a:xfrm>
            <a:custGeom>
              <a:avLst/>
              <a:ahLst/>
              <a:rect l="l" t="t" r="r" b="b"/>
              <a:pathLst>
                <a:path w="3561" h="4354" extrusionOk="0">
                  <a:moveTo>
                    <a:pt x="2816" y="1"/>
                  </a:moveTo>
                  <a:cubicBezTo>
                    <a:pt x="2653" y="1"/>
                    <a:pt x="2493" y="79"/>
                    <a:pt x="2393" y="267"/>
                  </a:cubicBezTo>
                  <a:cubicBezTo>
                    <a:pt x="1823" y="1391"/>
                    <a:pt x="1127" y="2426"/>
                    <a:pt x="342" y="3389"/>
                  </a:cubicBezTo>
                  <a:cubicBezTo>
                    <a:pt x="1" y="3799"/>
                    <a:pt x="368" y="4354"/>
                    <a:pt x="760" y="4354"/>
                  </a:cubicBezTo>
                  <a:cubicBezTo>
                    <a:pt x="881" y="4354"/>
                    <a:pt x="1004" y="4301"/>
                    <a:pt x="1109" y="4175"/>
                  </a:cubicBezTo>
                  <a:cubicBezTo>
                    <a:pt x="1983" y="3140"/>
                    <a:pt x="2715" y="2016"/>
                    <a:pt x="3339" y="820"/>
                  </a:cubicBezTo>
                  <a:cubicBezTo>
                    <a:pt x="3561" y="389"/>
                    <a:pt x="3179" y="1"/>
                    <a:pt x="2816"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50" name="Google Shape;207;p7"/>
            <p:cNvSpPr/>
            <p:nvPr/>
          </p:nvSpPr>
          <p:spPr>
            <a:xfrm>
              <a:off x="6925407" y="4824293"/>
              <a:ext cx="162415" cy="157145"/>
            </a:xfrm>
            <a:custGeom>
              <a:avLst/>
              <a:ahLst/>
              <a:rect l="l" t="t" r="r" b="b"/>
              <a:pathLst>
                <a:path w="5085" h="4920" extrusionOk="0">
                  <a:moveTo>
                    <a:pt x="3829" y="0"/>
                  </a:moveTo>
                  <a:cubicBezTo>
                    <a:pt x="3649" y="0"/>
                    <a:pt x="3464" y="61"/>
                    <a:pt x="3297" y="206"/>
                  </a:cubicBezTo>
                  <a:cubicBezTo>
                    <a:pt x="2119" y="1205"/>
                    <a:pt x="1138" y="2383"/>
                    <a:pt x="371" y="3703"/>
                  </a:cubicBezTo>
                  <a:cubicBezTo>
                    <a:pt x="0" y="4333"/>
                    <a:pt x="570" y="4920"/>
                    <a:pt x="1133" y="4920"/>
                  </a:cubicBezTo>
                  <a:cubicBezTo>
                    <a:pt x="1384" y="4920"/>
                    <a:pt x="1633" y="4804"/>
                    <a:pt x="1798" y="4524"/>
                  </a:cubicBezTo>
                  <a:cubicBezTo>
                    <a:pt x="2494" y="3328"/>
                    <a:pt x="3386" y="2258"/>
                    <a:pt x="4439" y="1366"/>
                  </a:cubicBezTo>
                  <a:cubicBezTo>
                    <a:pt x="5085" y="832"/>
                    <a:pt x="4493" y="0"/>
                    <a:pt x="382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51" name="Google Shape;208;p7"/>
            <p:cNvSpPr/>
            <p:nvPr/>
          </p:nvSpPr>
          <p:spPr>
            <a:xfrm>
              <a:off x="7002191" y="4653702"/>
              <a:ext cx="103198" cy="108117"/>
            </a:xfrm>
            <a:custGeom>
              <a:avLst/>
              <a:ahLst/>
              <a:rect l="l" t="t" r="r" b="b"/>
              <a:pathLst>
                <a:path w="3231" h="3385" extrusionOk="0">
                  <a:moveTo>
                    <a:pt x="2267" y="0"/>
                  </a:moveTo>
                  <a:cubicBezTo>
                    <a:pt x="1984" y="0"/>
                    <a:pt x="1708" y="139"/>
                    <a:pt x="1553" y="390"/>
                  </a:cubicBezTo>
                  <a:lnTo>
                    <a:pt x="268" y="2157"/>
                  </a:lnTo>
                  <a:cubicBezTo>
                    <a:pt x="1" y="2514"/>
                    <a:pt x="197" y="3085"/>
                    <a:pt x="554" y="3281"/>
                  </a:cubicBezTo>
                  <a:cubicBezTo>
                    <a:pt x="682" y="3351"/>
                    <a:pt x="822" y="3385"/>
                    <a:pt x="960" y="3385"/>
                  </a:cubicBezTo>
                  <a:cubicBezTo>
                    <a:pt x="1245" y="3385"/>
                    <a:pt x="1522" y="3242"/>
                    <a:pt x="1678" y="2978"/>
                  </a:cubicBezTo>
                  <a:lnTo>
                    <a:pt x="2963" y="1211"/>
                  </a:lnTo>
                  <a:cubicBezTo>
                    <a:pt x="3230" y="872"/>
                    <a:pt x="3034" y="319"/>
                    <a:pt x="2677" y="105"/>
                  </a:cubicBezTo>
                  <a:cubicBezTo>
                    <a:pt x="2548" y="34"/>
                    <a:pt x="2406" y="0"/>
                    <a:pt x="2267"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52" name="Google Shape;209;p7"/>
            <p:cNvSpPr/>
            <p:nvPr/>
          </p:nvSpPr>
          <p:spPr>
            <a:xfrm>
              <a:off x="7253846" y="4487135"/>
              <a:ext cx="146668" cy="154047"/>
            </a:xfrm>
            <a:custGeom>
              <a:avLst/>
              <a:ahLst/>
              <a:rect l="l" t="t" r="r" b="b"/>
              <a:pathLst>
                <a:path w="4592" h="4823" extrusionOk="0">
                  <a:moveTo>
                    <a:pt x="3518" y="1"/>
                  </a:moveTo>
                  <a:cubicBezTo>
                    <a:pt x="3378" y="1"/>
                    <a:pt x="3229" y="50"/>
                    <a:pt x="3077" y="163"/>
                  </a:cubicBezTo>
                  <a:cubicBezTo>
                    <a:pt x="1882" y="1038"/>
                    <a:pt x="918" y="2215"/>
                    <a:pt x="294" y="3571"/>
                  </a:cubicBezTo>
                  <a:cubicBezTo>
                    <a:pt x="1" y="4230"/>
                    <a:pt x="568" y="4823"/>
                    <a:pt x="1098" y="4823"/>
                  </a:cubicBezTo>
                  <a:cubicBezTo>
                    <a:pt x="1343" y="4823"/>
                    <a:pt x="1580" y="4696"/>
                    <a:pt x="1721" y="4392"/>
                  </a:cubicBezTo>
                  <a:cubicBezTo>
                    <a:pt x="2203" y="3286"/>
                    <a:pt x="2952" y="2322"/>
                    <a:pt x="3916" y="1573"/>
                  </a:cubicBezTo>
                  <a:cubicBezTo>
                    <a:pt x="4591" y="1059"/>
                    <a:pt x="4167" y="1"/>
                    <a:pt x="3518"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53" name="Google Shape;210;p7"/>
            <p:cNvSpPr/>
            <p:nvPr/>
          </p:nvSpPr>
          <p:spPr>
            <a:xfrm>
              <a:off x="7031480" y="4978148"/>
              <a:ext cx="137150" cy="141846"/>
            </a:xfrm>
            <a:custGeom>
              <a:avLst/>
              <a:ahLst/>
              <a:rect l="l" t="t" r="r" b="b"/>
              <a:pathLst>
                <a:path w="4294" h="4441" extrusionOk="0">
                  <a:moveTo>
                    <a:pt x="3391" y="0"/>
                  </a:moveTo>
                  <a:cubicBezTo>
                    <a:pt x="3175" y="0"/>
                    <a:pt x="2956" y="91"/>
                    <a:pt x="2777" y="242"/>
                  </a:cubicBezTo>
                  <a:cubicBezTo>
                    <a:pt x="1760" y="1045"/>
                    <a:pt x="939" y="2062"/>
                    <a:pt x="333" y="3204"/>
                  </a:cubicBezTo>
                  <a:cubicBezTo>
                    <a:pt x="1" y="3843"/>
                    <a:pt x="567" y="4440"/>
                    <a:pt x="1114" y="4440"/>
                  </a:cubicBezTo>
                  <a:cubicBezTo>
                    <a:pt x="1362" y="4440"/>
                    <a:pt x="1605" y="4319"/>
                    <a:pt x="1760" y="4025"/>
                  </a:cubicBezTo>
                  <a:cubicBezTo>
                    <a:pt x="2295" y="3008"/>
                    <a:pt x="3027" y="2116"/>
                    <a:pt x="3937" y="1384"/>
                  </a:cubicBezTo>
                  <a:cubicBezTo>
                    <a:pt x="4294" y="1116"/>
                    <a:pt x="4222" y="528"/>
                    <a:pt x="3937" y="242"/>
                  </a:cubicBezTo>
                  <a:cubicBezTo>
                    <a:pt x="3777" y="73"/>
                    <a:pt x="3585" y="0"/>
                    <a:pt x="3391"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54" name="Google Shape;211;p7"/>
            <p:cNvSpPr/>
            <p:nvPr/>
          </p:nvSpPr>
          <p:spPr>
            <a:xfrm>
              <a:off x="7233660" y="4849494"/>
              <a:ext cx="136064" cy="139993"/>
            </a:xfrm>
            <a:custGeom>
              <a:avLst/>
              <a:ahLst/>
              <a:rect l="l" t="t" r="r" b="b"/>
              <a:pathLst>
                <a:path w="4260" h="4383" extrusionOk="0">
                  <a:moveTo>
                    <a:pt x="3109" y="0"/>
                  </a:moveTo>
                  <a:cubicBezTo>
                    <a:pt x="2859" y="0"/>
                    <a:pt x="2606" y="106"/>
                    <a:pt x="2424" y="363"/>
                  </a:cubicBezTo>
                  <a:lnTo>
                    <a:pt x="426" y="3199"/>
                  </a:lnTo>
                  <a:cubicBezTo>
                    <a:pt x="1" y="3800"/>
                    <a:pt x="575" y="4383"/>
                    <a:pt x="1165" y="4383"/>
                  </a:cubicBezTo>
                  <a:cubicBezTo>
                    <a:pt x="1417" y="4383"/>
                    <a:pt x="1672" y="4276"/>
                    <a:pt x="1853" y="4020"/>
                  </a:cubicBezTo>
                  <a:lnTo>
                    <a:pt x="3834" y="1183"/>
                  </a:lnTo>
                  <a:cubicBezTo>
                    <a:pt x="4259" y="583"/>
                    <a:pt x="3694" y="0"/>
                    <a:pt x="310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55" name="Google Shape;212;p7"/>
            <p:cNvSpPr/>
            <p:nvPr/>
          </p:nvSpPr>
          <p:spPr>
            <a:xfrm>
              <a:off x="7117686" y="4474454"/>
              <a:ext cx="121244" cy="131273"/>
            </a:xfrm>
            <a:custGeom>
              <a:avLst/>
              <a:ahLst/>
              <a:rect l="l" t="t" r="r" b="b"/>
              <a:pathLst>
                <a:path w="3796" h="4110" extrusionOk="0">
                  <a:moveTo>
                    <a:pt x="2648" y="1"/>
                  </a:moveTo>
                  <a:cubicBezTo>
                    <a:pt x="2401" y="1"/>
                    <a:pt x="2154" y="113"/>
                    <a:pt x="1987" y="382"/>
                  </a:cubicBezTo>
                  <a:lnTo>
                    <a:pt x="399" y="2898"/>
                  </a:lnTo>
                  <a:cubicBezTo>
                    <a:pt x="0" y="3521"/>
                    <a:pt x="577" y="4109"/>
                    <a:pt x="1149" y="4109"/>
                  </a:cubicBezTo>
                  <a:cubicBezTo>
                    <a:pt x="1396" y="4109"/>
                    <a:pt x="1642" y="4000"/>
                    <a:pt x="1809" y="3736"/>
                  </a:cubicBezTo>
                  <a:lnTo>
                    <a:pt x="3397" y="1221"/>
                  </a:lnTo>
                  <a:cubicBezTo>
                    <a:pt x="3795" y="598"/>
                    <a:pt x="3220" y="1"/>
                    <a:pt x="2648"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56" name="Google Shape;213;p7"/>
            <p:cNvSpPr/>
            <p:nvPr/>
          </p:nvSpPr>
          <p:spPr>
            <a:xfrm>
              <a:off x="6941217" y="4547341"/>
              <a:ext cx="120286" cy="126546"/>
            </a:xfrm>
            <a:custGeom>
              <a:avLst/>
              <a:ahLst/>
              <a:rect l="l" t="t" r="r" b="b"/>
              <a:pathLst>
                <a:path w="3766" h="3962" extrusionOk="0">
                  <a:moveTo>
                    <a:pt x="2875" y="0"/>
                  </a:moveTo>
                  <a:cubicBezTo>
                    <a:pt x="2668" y="0"/>
                    <a:pt x="2463" y="80"/>
                    <a:pt x="2302" y="241"/>
                  </a:cubicBezTo>
                  <a:lnTo>
                    <a:pt x="304" y="2561"/>
                  </a:lnTo>
                  <a:cubicBezTo>
                    <a:pt x="1" y="2882"/>
                    <a:pt x="1" y="3399"/>
                    <a:pt x="304" y="3720"/>
                  </a:cubicBezTo>
                  <a:cubicBezTo>
                    <a:pt x="464" y="3881"/>
                    <a:pt x="674" y="3961"/>
                    <a:pt x="884" y="3961"/>
                  </a:cubicBezTo>
                  <a:cubicBezTo>
                    <a:pt x="1093" y="3961"/>
                    <a:pt x="1303" y="3881"/>
                    <a:pt x="1464" y="3720"/>
                  </a:cubicBezTo>
                  <a:lnTo>
                    <a:pt x="3462" y="1401"/>
                  </a:lnTo>
                  <a:cubicBezTo>
                    <a:pt x="3765" y="1062"/>
                    <a:pt x="3765" y="562"/>
                    <a:pt x="3462" y="241"/>
                  </a:cubicBezTo>
                  <a:cubicBezTo>
                    <a:pt x="3293" y="80"/>
                    <a:pt x="3083" y="0"/>
                    <a:pt x="287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057" name="Google Shape;214;p7"/>
          <p:cNvSpPr txBox="1">
            <a:spLocks noGrp="1"/>
          </p:cNvSpPr>
          <p:nvPr>
            <p:ph type="title"/>
          </p:nvPr>
        </p:nvSpPr>
        <p:spPr>
          <a:xfrm>
            <a:off x="713225" y="539500"/>
            <a:ext cx="7717500" cy="572700"/>
          </a:xfrm>
          <a:prstGeom prst="rect"/>
        </p:spPr>
        <p:txBody>
          <a:bodyPr anchor="t" anchorCtr="0" bIns="91425" lIns="91425" rIns="91425" spcFirstLastPara="1" tIns="91425" wrap="square">
            <a:noAutofit/>
          </a:bodyPr>
          <a:lstStyle>
            <a:lvl1pPr algn="ctr" lvl="0" rtl="0">
              <a:spcBef>
                <a:spcPts val="0"/>
              </a:spcBef>
              <a:spcAft>
                <a:spcPts val="0"/>
              </a:spcAft>
              <a:buClr>
                <a:srgbClr val="231F20"/>
              </a:buClr>
              <a:buSzPts val="2800"/>
              <a:buNone/>
              <a:defRPr b="1">
                <a:solidFill>
                  <a:srgbClr val="231F20"/>
                </a:solidFill>
                <a:latin typeface="Indie Flower"/>
                <a:ea typeface="Indie Flower"/>
                <a:cs typeface="Indie Flower"/>
                <a:sym typeface="Indie Flower"/>
              </a:defRPr>
            </a:lvl1pPr>
            <a:lvl2pPr lvl="1" rtl="0">
              <a:spcBef>
                <a:spcPts val="0"/>
              </a:spcBef>
              <a:spcAft>
                <a:spcPts val="0"/>
              </a:spcAft>
              <a:buClr>
                <a:srgbClr val="231F20"/>
              </a:buClr>
              <a:buSzPts val="2800"/>
              <a:buNone/>
              <a:defRPr>
                <a:solidFill>
                  <a:srgbClr val="231F20"/>
                </a:solidFill>
              </a:defRPr>
            </a:lvl2pPr>
            <a:lvl3pPr lvl="2" rtl="0">
              <a:spcBef>
                <a:spcPts val="0"/>
              </a:spcBef>
              <a:spcAft>
                <a:spcPts val="0"/>
              </a:spcAft>
              <a:buClr>
                <a:srgbClr val="231F20"/>
              </a:buClr>
              <a:buSzPts val="2800"/>
              <a:buNone/>
              <a:defRPr>
                <a:solidFill>
                  <a:srgbClr val="231F20"/>
                </a:solidFill>
              </a:defRPr>
            </a:lvl3pPr>
            <a:lvl4pPr lvl="3" rtl="0">
              <a:spcBef>
                <a:spcPts val="0"/>
              </a:spcBef>
              <a:spcAft>
                <a:spcPts val="0"/>
              </a:spcAft>
              <a:buClr>
                <a:srgbClr val="231F20"/>
              </a:buClr>
              <a:buSzPts val="2800"/>
              <a:buNone/>
              <a:defRPr>
                <a:solidFill>
                  <a:srgbClr val="231F20"/>
                </a:solidFill>
              </a:defRPr>
            </a:lvl4pPr>
            <a:lvl5pPr lvl="4" rtl="0">
              <a:spcBef>
                <a:spcPts val="0"/>
              </a:spcBef>
              <a:spcAft>
                <a:spcPts val="0"/>
              </a:spcAft>
              <a:buClr>
                <a:srgbClr val="231F20"/>
              </a:buClr>
              <a:buSzPts val="2800"/>
              <a:buNone/>
              <a:defRPr>
                <a:solidFill>
                  <a:srgbClr val="231F20"/>
                </a:solidFill>
              </a:defRPr>
            </a:lvl5pPr>
            <a:lvl6pPr lvl="5" rtl="0">
              <a:spcBef>
                <a:spcPts val="0"/>
              </a:spcBef>
              <a:spcAft>
                <a:spcPts val="0"/>
              </a:spcAft>
              <a:buClr>
                <a:srgbClr val="231F20"/>
              </a:buClr>
              <a:buSzPts val="2800"/>
              <a:buNone/>
              <a:defRPr>
                <a:solidFill>
                  <a:srgbClr val="231F20"/>
                </a:solidFill>
              </a:defRPr>
            </a:lvl6pPr>
            <a:lvl7pPr lvl="6" rtl="0">
              <a:spcBef>
                <a:spcPts val="0"/>
              </a:spcBef>
              <a:spcAft>
                <a:spcPts val="0"/>
              </a:spcAft>
              <a:buClr>
                <a:srgbClr val="231F20"/>
              </a:buClr>
              <a:buSzPts val="2800"/>
              <a:buNone/>
              <a:defRPr>
                <a:solidFill>
                  <a:srgbClr val="231F20"/>
                </a:solidFill>
              </a:defRPr>
            </a:lvl7pPr>
            <a:lvl8pPr lvl="7" rtl="0">
              <a:spcBef>
                <a:spcPts val="0"/>
              </a:spcBef>
              <a:spcAft>
                <a:spcPts val="0"/>
              </a:spcAft>
              <a:buClr>
                <a:srgbClr val="231F20"/>
              </a:buClr>
              <a:buSzPts val="2800"/>
              <a:buNone/>
              <a:defRPr>
                <a:solidFill>
                  <a:srgbClr val="231F20"/>
                </a:solidFill>
              </a:defRPr>
            </a:lvl8pPr>
            <a:lvl9pPr lvl="8" rtl="0">
              <a:spcBef>
                <a:spcPts val="0"/>
              </a:spcBef>
              <a:spcAft>
                <a:spcPts val="0"/>
              </a:spcAft>
              <a:buClr>
                <a:srgbClr val="231F20"/>
              </a:buClr>
              <a:buSzPts val="2800"/>
              <a:buNone/>
              <a:defRPr>
                <a:solidFill>
                  <a:srgbClr val="231F20"/>
                </a:solidFill>
              </a:defRPr>
            </a:lvl9pPr>
          </a:lstStyle>
          <a:p/>
        </p:txBody>
      </p:sp>
      <p:sp>
        <p:nvSpPr>
          <p:cNvPr id="1049058" name="Google Shape;215;p7"/>
          <p:cNvSpPr/>
          <p:nvPr/>
        </p:nvSpPr>
        <p:spPr>
          <a:xfrm>
            <a:off x="243064" y="3757224"/>
            <a:ext cx="92101" cy="71689"/>
          </a:xfrm>
          <a:custGeom>
            <a:avLst/>
            <a:ahLst/>
            <a:rect l="l" t="t" r="r" b="b"/>
            <a:pathLst>
              <a:path w="2820" h="2195" extrusionOk="0">
                <a:moveTo>
                  <a:pt x="1410" y="0"/>
                </a:moveTo>
                <a:cubicBezTo>
                  <a:pt x="1" y="0"/>
                  <a:pt x="1" y="2195"/>
                  <a:pt x="1410" y="2195"/>
                </a:cubicBezTo>
                <a:cubicBezTo>
                  <a:pt x="2820" y="2195"/>
                  <a:pt x="2820" y="0"/>
                  <a:pt x="1410"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59" name="Google Shape;216;p7"/>
          <p:cNvSpPr/>
          <p:nvPr/>
        </p:nvSpPr>
        <p:spPr>
          <a:xfrm>
            <a:off x="464141" y="1269064"/>
            <a:ext cx="71133" cy="90370"/>
          </a:xfrm>
          <a:custGeom>
            <a:avLst/>
            <a:ahLst/>
            <a:rect l="l" t="t" r="r" b="b"/>
            <a:pathLst>
              <a:path w="2178" h="2767" extrusionOk="0">
                <a:moveTo>
                  <a:pt x="1089" y="0"/>
                </a:moveTo>
                <a:cubicBezTo>
                  <a:pt x="482" y="18"/>
                  <a:pt x="0" y="500"/>
                  <a:pt x="0" y="1089"/>
                </a:cubicBezTo>
                <a:lnTo>
                  <a:pt x="0" y="1678"/>
                </a:lnTo>
                <a:cubicBezTo>
                  <a:pt x="0" y="2267"/>
                  <a:pt x="482" y="2766"/>
                  <a:pt x="1089" y="2766"/>
                </a:cubicBezTo>
                <a:cubicBezTo>
                  <a:pt x="1696" y="2766"/>
                  <a:pt x="2177" y="2267"/>
                  <a:pt x="2177" y="1678"/>
                </a:cubicBezTo>
                <a:lnTo>
                  <a:pt x="2177" y="1089"/>
                </a:lnTo>
                <a:cubicBezTo>
                  <a:pt x="2159" y="500"/>
                  <a:pt x="1678" y="18"/>
                  <a:pt x="108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60" name="Google Shape;217;p7"/>
          <p:cNvSpPr/>
          <p:nvPr/>
        </p:nvSpPr>
        <p:spPr>
          <a:xfrm>
            <a:off x="1156666" y="679034"/>
            <a:ext cx="46083" cy="35599"/>
          </a:xfrm>
          <a:custGeom>
            <a:avLst/>
            <a:ahLst/>
            <a:rect l="l" t="t" r="r" b="b"/>
            <a:pathLst>
              <a:path w="1411" h="1090" extrusionOk="0">
                <a:moveTo>
                  <a:pt x="715" y="1"/>
                </a:moveTo>
                <a:cubicBezTo>
                  <a:pt x="1" y="1"/>
                  <a:pt x="1" y="1089"/>
                  <a:pt x="715" y="1089"/>
                </a:cubicBezTo>
                <a:cubicBezTo>
                  <a:pt x="1410" y="1089"/>
                  <a:pt x="1410" y="1"/>
                  <a:pt x="715"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61" name="Google Shape;218;p7"/>
          <p:cNvSpPr/>
          <p:nvPr/>
        </p:nvSpPr>
        <p:spPr>
          <a:xfrm>
            <a:off x="8661729" y="3464831"/>
            <a:ext cx="45610" cy="35358"/>
          </a:xfrm>
          <a:custGeom>
            <a:avLst/>
            <a:ahLst/>
            <a:rect l="l" t="t" r="r" b="b"/>
            <a:pathLst>
              <a:path w="1428" h="1107" extrusionOk="0">
                <a:moveTo>
                  <a:pt x="714" y="0"/>
                </a:moveTo>
                <a:cubicBezTo>
                  <a:pt x="1" y="0"/>
                  <a:pt x="1" y="1106"/>
                  <a:pt x="714" y="1106"/>
                </a:cubicBezTo>
                <a:cubicBezTo>
                  <a:pt x="1410" y="1106"/>
                  <a:pt x="1428" y="0"/>
                  <a:pt x="714"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62" name="Google Shape;219;p7"/>
          <p:cNvSpPr/>
          <p:nvPr/>
        </p:nvSpPr>
        <p:spPr>
          <a:xfrm>
            <a:off x="1628669" y="4661016"/>
            <a:ext cx="90071" cy="69565"/>
          </a:xfrm>
          <a:custGeom>
            <a:avLst/>
            <a:ahLst/>
            <a:rect l="l" t="t" r="r" b="b"/>
            <a:pathLst>
              <a:path w="2820" h="2178" extrusionOk="0">
                <a:moveTo>
                  <a:pt x="1410" y="1"/>
                </a:moveTo>
                <a:cubicBezTo>
                  <a:pt x="0" y="1"/>
                  <a:pt x="0" y="2178"/>
                  <a:pt x="1410" y="2178"/>
                </a:cubicBezTo>
                <a:cubicBezTo>
                  <a:pt x="2820" y="2178"/>
                  <a:pt x="2820" y="1"/>
                  <a:pt x="1410"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63" name="Google Shape;220;p7"/>
          <p:cNvSpPr/>
          <p:nvPr/>
        </p:nvSpPr>
        <p:spPr>
          <a:xfrm>
            <a:off x="7916583" y="513254"/>
            <a:ext cx="67841" cy="52477"/>
          </a:xfrm>
          <a:custGeom>
            <a:avLst/>
            <a:ahLst/>
            <a:rect l="l" t="t" r="r" b="b"/>
            <a:pathLst>
              <a:path w="2124" h="1643" extrusionOk="0">
                <a:moveTo>
                  <a:pt x="1071" y="1"/>
                </a:moveTo>
                <a:cubicBezTo>
                  <a:pt x="18" y="1"/>
                  <a:pt x="1" y="1642"/>
                  <a:pt x="1071" y="1642"/>
                </a:cubicBezTo>
                <a:cubicBezTo>
                  <a:pt x="2124" y="1642"/>
                  <a:pt x="2124" y="1"/>
                  <a:pt x="1071"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64" name="Google Shape;221;p7"/>
          <p:cNvSpPr/>
          <p:nvPr/>
        </p:nvSpPr>
        <p:spPr>
          <a:xfrm>
            <a:off x="8493054" y="1580754"/>
            <a:ext cx="90071" cy="70108"/>
          </a:xfrm>
          <a:custGeom>
            <a:avLst/>
            <a:ah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3">
  <p:cSld name="TITLE_ONLY_2_1">
    <p:bg>
      <p:bgPr>
        <a:solidFill>
          <a:srgbClr val="CAEAEF"/>
        </a:solidFill>
      </p:bgPr>
    </p:bg>
    <p:spTree>
      <p:nvGrpSpPr>
        <p:cNvPr id="97" name="Shape 224"/>
        <p:cNvGrpSpPr/>
        <p:nvPr/>
      </p:nvGrpSpPr>
      <p:grpSpPr>
        <a:xfrm>
          <a:off x="0" y="0"/>
          <a:ext cx="0" cy="0"/>
          <a:chOff x="0" y="0"/>
          <a:chExt cx="0" cy="0"/>
        </a:xfrm>
      </p:grpSpPr>
      <p:sp>
        <p:nvSpPr>
          <p:cNvPr id="1048935" name="Google Shape;225;p9"/>
          <p:cNvSpPr/>
          <p:nvPr/>
        </p:nvSpPr>
        <p:spPr>
          <a:xfrm>
            <a:off x="-588623" y="481618"/>
            <a:ext cx="1433835" cy="1322934"/>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CE8E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36" name="Google Shape;226;p9"/>
          <p:cNvSpPr/>
          <p:nvPr/>
        </p:nvSpPr>
        <p:spPr>
          <a:xfrm rot="4277893">
            <a:off x="7298703" y="3964696"/>
            <a:ext cx="2264157" cy="2892050"/>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6A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37" name="Google Shape;227;p9"/>
          <p:cNvSpPr/>
          <p:nvPr/>
        </p:nvSpPr>
        <p:spPr>
          <a:xfrm rot="10800000">
            <a:off x="-1477360" y="4388212"/>
            <a:ext cx="12098701" cy="3415779"/>
          </a:xfrm>
          <a:custGeom>
            <a:avLst/>
            <a:ahLst/>
            <a:rect l="l" t="t" r="r" b="b"/>
            <a:pathLst>
              <a:path w="370444" h="104586" extrusionOk="0">
                <a:moveTo>
                  <a:pt x="366096" y="0"/>
                </a:moveTo>
                <a:lnTo>
                  <a:pt x="1053" y="12169"/>
                </a:lnTo>
                <a:lnTo>
                  <a:pt x="1053" y="12169"/>
                </a:lnTo>
                <a:lnTo>
                  <a:pt x="1" y="33544"/>
                </a:lnTo>
                <a:cubicBezTo>
                  <a:pt x="1" y="33544"/>
                  <a:pt x="19003" y="60397"/>
                  <a:pt x="68124" y="92282"/>
                </a:cubicBezTo>
                <a:cubicBezTo>
                  <a:pt x="82423" y="101569"/>
                  <a:pt x="94666" y="104586"/>
                  <a:pt x="105821" y="104586"/>
                </a:cubicBezTo>
                <a:cubicBezTo>
                  <a:pt x="126508" y="104586"/>
                  <a:pt x="143454" y="94212"/>
                  <a:pt x="162839" y="94212"/>
                </a:cubicBezTo>
                <a:cubicBezTo>
                  <a:pt x="168910" y="94212"/>
                  <a:pt x="175221" y="95230"/>
                  <a:pt x="181960" y="97903"/>
                </a:cubicBezTo>
                <a:cubicBezTo>
                  <a:pt x="186333" y="99637"/>
                  <a:pt x="190744" y="100400"/>
                  <a:pt x="195201" y="100400"/>
                </a:cubicBezTo>
                <a:cubicBezTo>
                  <a:pt x="227829" y="100400"/>
                  <a:pt x="262957" y="59510"/>
                  <a:pt x="304300" y="59510"/>
                </a:cubicBezTo>
                <a:cubicBezTo>
                  <a:pt x="308783" y="59510"/>
                  <a:pt x="313340" y="59991"/>
                  <a:pt x="317975" y="61058"/>
                </a:cubicBezTo>
                <a:cubicBezTo>
                  <a:pt x="322072" y="61998"/>
                  <a:pt x="325823" y="62433"/>
                  <a:pt x="329258" y="62433"/>
                </a:cubicBezTo>
                <a:cubicBezTo>
                  <a:pt x="370444" y="62433"/>
                  <a:pt x="366096" y="0"/>
                  <a:pt x="366096" y="0"/>
                </a:cubicBezTo>
                <a:close/>
              </a:path>
            </a:pathLst>
          </a:custGeom>
          <a:solidFill>
            <a:srgbClr val="9ABFC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98" name="Google Shape;228;p9"/>
          <p:cNvGrpSpPr/>
          <p:nvPr/>
        </p:nvGrpSpPr>
        <p:grpSpPr>
          <a:xfrm flipH="1">
            <a:off x="380782" y="198286"/>
            <a:ext cx="664892" cy="682431"/>
            <a:chOff x="4007590" y="88411"/>
            <a:chExt cx="664892" cy="682431"/>
          </a:xfrm>
        </p:grpSpPr>
        <p:sp>
          <p:nvSpPr>
            <p:cNvPr id="1048938" name="Google Shape;229;p9"/>
            <p:cNvSpPr/>
            <p:nvPr/>
          </p:nvSpPr>
          <p:spPr>
            <a:xfrm>
              <a:off x="4200839" y="262685"/>
              <a:ext cx="122573" cy="134625"/>
            </a:xfrm>
            <a:custGeom>
              <a:avLst/>
              <a:ahLst/>
              <a:rect l="l" t="t" r="r" b="b"/>
              <a:pathLst>
                <a:path w="3753" h="4122" extrusionOk="0">
                  <a:moveTo>
                    <a:pt x="2979" y="0"/>
                  </a:moveTo>
                  <a:cubicBezTo>
                    <a:pt x="2811" y="0"/>
                    <a:pt x="2641" y="71"/>
                    <a:pt x="2519" y="241"/>
                  </a:cubicBezTo>
                  <a:lnTo>
                    <a:pt x="288" y="3328"/>
                  </a:lnTo>
                  <a:cubicBezTo>
                    <a:pt x="0" y="3729"/>
                    <a:pt x="381" y="4121"/>
                    <a:pt x="775" y="4121"/>
                  </a:cubicBezTo>
                  <a:cubicBezTo>
                    <a:pt x="942" y="4121"/>
                    <a:pt x="1112" y="4051"/>
                    <a:pt x="1234" y="3881"/>
                  </a:cubicBezTo>
                  <a:lnTo>
                    <a:pt x="3464" y="776"/>
                  </a:lnTo>
                  <a:cubicBezTo>
                    <a:pt x="3752" y="388"/>
                    <a:pt x="3373" y="0"/>
                    <a:pt x="297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39" name="Google Shape;230;p9"/>
            <p:cNvSpPr/>
            <p:nvPr/>
          </p:nvSpPr>
          <p:spPr>
            <a:xfrm>
              <a:off x="4549942" y="350703"/>
              <a:ext cx="122540" cy="134723"/>
            </a:xfrm>
            <a:custGeom>
              <a:avLst/>
              <a:ahLst/>
              <a:rect l="l" t="t" r="r" b="b"/>
              <a:pathLst>
                <a:path w="3752" h="4125" extrusionOk="0">
                  <a:moveTo>
                    <a:pt x="2976" y="0"/>
                  </a:moveTo>
                  <a:cubicBezTo>
                    <a:pt x="2809" y="0"/>
                    <a:pt x="2640" y="71"/>
                    <a:pt x="2517" y="240"/>
                  </a:cubicBezTo>
                  <a:lnTo>
                    <a:pt x="287" y="3345"/>
                  </a:lnTo>
                  <a:cubicBezTo>
                    <a:pt x="1" y="3743"/>
                    <a:pt x="375" y="4124"/>
                    <a:pt x="766" y="4124"/>
                  </a:cubicBezTo>
                  <a:cubicBezTo>
                    <a:pt x="936" y="4124"/>
                    <a:pt x="1109" y="4053"/>
                    <a:pt x="1233" y="3880"/>
                  </a:cubicBezTo>
                  <a:lnTo>
                    <a:pt x="3463" y="794"/>
                  </a:lnTo>
                  <a:cubicBezTo>
                    <a:pt x="3751" y="392"/>
                    <a:pt x="3371" y="0"/>
                    <a:pt x="2976"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40" name="Google Shape;231;p9"/>
            <p:cNvSpPr/>
            <p:nvPr/>
          </p:nvSpPr>
          <p:spPr>
            <a:xfrm>
              <a:off x="4241696" y="379999"/>
              <a:ext cx="116857" cy="142430"/>
            </a:xfrm>
            <a:custGeom>
              <a:avLst/>
              <a:ahLst/>
              <a:rect l="l" t="t" r="r" b="b"/>
              <a:pathLst>
                <a:path w="3578" h="4361" extrusionOk="0">
                  <a:moveTo>
                    <a:pt x="2827" y="1"/>
                  </a:moveTo>
                  <a:cubicBezTo>
                    <a:pt x="2666" y="1"/>
                    <a:pt x="2508" y="80"/>
                    <a:pt x="2410" y="271"/>
                  </a:cubicBezTo>
                  <a:cubicBezTo>
                    <a:pt x="1839" y="1395"/>
                    <a:pt x="1143" y="2430"/>
                    <a:pt x="340" y="3394"/>
                  </a:cubicBezTo>
                  <a:cubicBezTo>
                    <a:pt x="0" y="3815"/>
                    <a:pt x="364" y="4360"/>
                    <a:pt x="762" y="4360"/>
                  </a:cubicBezTo>
                  <a:cubicBezTo>
                    <a:pt x="886" y="4360"/>
                    <a:pt x="1014" y="4307"/>
                    <a:pt x="1125" y="4179"/>
                  </a:cubicBezTo>
                  <a:cubicBezTo>
                    <a:pt x="1981" y="3144"/>
                    <a:pt x="2731" y="2020"/>
                    <a:pt x="3355" y="824"/>
                  </a:cubicBezTo>
                  <a:cubicBezTo>
                    <a:pt x="3578" y="404"/>
                    <a:pt x="3192" y="1"/>
                    <a:pt x="2827"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41" name="Google Shape;232;p9"/>
            <p:cNvSpPr/>
            <p:nvPr/>
          </p:nvSpPr>
          <p:spPr>
            <a:xfrm>
              <a:off x="4007590" y="445875"/>
              <a:ext cx="165684" cy="160753"/>
            </a:xfrm>
            <a:custGeom>
              <a:avLst/>
              <a:ahLst/>
              <a:rect l="l" t="t" r="r" b="b"/>
              <a:pathLst>
                <a:path w="5073" h="4922" extrusionOk="0">
                  <a:moveTo>
                    <a:pt x="3814" y="1"/>
                  </a:moveTo>
                  <a:cubicBezTo>
                    <a:pt x="3634" y="1"/>
                    <a:pt x="3449" y="60"/>
                    <a:pt x="3279" y="199"/>
                  </a:cubicBezTo>
                  <a:cubicBezTo>
                    <a:pt x="2119" y="1198"/>
                    <a:pt x="1138" y="2376"/>
                    <a:pt x="371" y="3696"/>
                  </a:cubicBezTo>
                  <a:cubicBezTo>
                    <a:pt x="1" y="4326"/>
                    <a:pt x="570" y="4921"/>
                    <a:pt x="1127" y="4921"/>
                  </a:cubicBezTo>
                  <a:cubicBezTo>
                    <a:pt x="1375" y="4921"/>
                    <a:pt x="1621" y="4803"/>
                    <a:pt x="1780" y="4517"/>
                  </a:cubicBezTo>
                  <a:cubicBezTo>
                    <a:pt x="2476" y="3322"/>
                    <a:pt x="3386" y="2251"/>
                    <a:pt x="4439" y="1359"/>
                  </a:cubicBezTo>
                  <a:cubicBezTo>
                    <a:pt x="5072" y="824"/>
                    <a:pt x="4484" y="1"/>
                    <a:pt x="381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42" name="Google Shape;233;p9"/>
            <p:cNvSpPr/>
            <p:nvPr/>
          </p:nvSpPr>
          <p:spPr>
            <a:xfrm>
              <a:off x="4086104" y="271209"/>
              <a:ext cx="105524" cy="110587"/>
            </a:xfrm>
            <a:custGeom>
              <a:avLst/>
              <a:ahLst/>
              <a:rect l="l" t="t" r="r" b="b"/>
              <a:pathLst>
                <a:path w="3231" h="3386" extrusionOk="0">
                  <a:moveTo>
                    <a:pt x="2254" y="1"/>
                  </a:moveTo>
                  <a:cubicBezTo>
                    <a:pt x="1976" y="1"/>
                    <a:pt x="1709" y="140"/>
                    <a:pt x="1553" y="391"/>
                  </a:cubicBezTo>
                  <a:lnTo>
                    <a:pt x="251" y="2175"/>
                  </a:lnTo>
                  <a:cubicBezTo>
                    <a:pt x="1" y="2532"/>
                    <a:pt x="197" y="3085"/>
                    <a:pt x="554" y="3281"/>
                  </a:cubicBezTo>
                  <a:cubicBezTo>
                    <a:pt x="684" y="3352"/>
                    <a:pt x="823" y="3386"/>
                    <a:pt x="960" y="3386"/>
                  </a:cubicBezTo>
                  <a:cubicBezTo>
                    <a:pt x="1237" y="3386"/>
                    <a:pt x="1505" y="3247"/>
                    <a:pt x="1660" y="2996"/>
                  </a:cubicBezTo>
                  <a:lnTo>
                    <a:pt x="2963" y="1211"/>
                  </a:lnTo>
                  <a:cubicBezTo>
                    <a:pt x="3230" y="872"/>
                    <a:pt x="3016" y="319"/>
                    <a:pt x="2659" y="105"/>
                  </a:cubicBezTo>
                  <a:cubicBezTo>
                    <a:pt x="2530" y="34"/>
                    <a:pt x="2391" y="1"/>
                    <a:pt x="225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43" name="Google Shape;234;p9"/>
            <p:cNvSpPr/>
            <p:nvPr/>
          </p:nvSpPr>
          <p:spPr>
            <a:xfrm>
              <a:off x="4343432" y="100920"/>
              <a:ext cx="149877" cy="157487"/>
            </a:xfrm>
            <a:custGeom>
              <a:avLst/>
              <a:ahLst/>
              <a:rect l="l" t="t" r="r" b="b"/>
              <a:pathLst>
                <a:path w="4589" h="4822" extrusionOk="0">
                  <a:moveTo>
                    <a:pt x="3512" y="0"/>
                  </a:moveTo>
                  <a:cubicBezTo>
                    <a:pt x="3373" y="0"/>
                    <a:pt x="3226" y="49"/>
                    <a:pt x="3077" y="163"/>
                  </a:cubicBezTo>
                  <a:cubicBezTo>
                    <a:pt x="1864" y="1037"/>
                    <a:pt x="918" y="2214"/>
                    <a:pt x="294" y="3571"/>
                  </a:cubicBezTo>
                  <a:cubicBezTo>
                    <a:pt x="1" y="4230"/>
                    <a:pt x="568" y="4822"/>
                    <a:pt x="1093" y="4822"/>
                  </a:cubicBezTo>
                  <a:cubicBezTo>
                    <a:pt x="1335" y="4822"/>
                    <a:pt x="1568" y="4696"/>
                    <a:pt x="1703" y="4391"/>
                  </a:cubicBezTo>
                  <a:cubicBezTo>
                    <a:pt x="2185" y="3285"/>
                    <a:pt x="2935" y="2322"/>
                    <a:pt x="3898" y="1572"/>
                  </a:cubicBezTo>
                  <a:cubicBezTo>
                    <a:pt x="4588" y="1058"/>
                    <a:pt x="4154" y="0"/>
                    <a:pt x="3512"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44" name="Google Shape;235;p9"/>
            <p:cNvSpPr/>
            <p:nvPr/>
          </p:nvSpPr>
          <p:spPr>
            <a:xfrm>
              <a:off x="4115662" y="602969"/>
              <a:ext cx="140079" cy="144782"/>
            </a:xfrm>
            <a:custGeom>
              <a:avLst/>
              <a:ahLst/>
              <a:rect l="l" t="t" r="r" b="b"/>
              <a:pathLst>
                <a:path w="4289" h="4433" extrusionOk="0">
                  <a:moveTo>
                    <a:pt x="3392" y="1"/>
                  </a:moveTo>
                  <a:cubicBezTo>
                    <a:pt x="3178" y="1"/>
                    <a:pt x="2960" y="92"/>
                    <a:pt x="2771" y="242"/>
                  </a:cubicBezTo>
                  <a:cubicBezTo>
                    <a:pt x="1772" y="1045"/>
                    <a:pt x="934" y="2044"/>
                    <a:pt x="345" y="3204"/>
                  </a:cubicBezTo>
                  <a:cubicBezTo>
                    <a:pt x="0" y="3844"/>
                    <a:pt x="572" y="4433"/>
                    <a:pt x="1118" y="4433"/>
                  </a:cubicBezTo>
                  <a:cubicBezTo>
                    <a:pt x="1364" y="4433"/>
                    <a:pt x="1605" y="4313"/>
                    <a:pt x="1754" y="4025"/>
                  </a:cubicBezTo>
                  <a:cubicBezTo>
                    <a:pt x="2290" y="3008"/>
                    <a:pt x="3039" y="2098"/>
                    <a:pt x="3931" y="1384"/>
                  </a:cubicBezTo>
                  <a:cubicBezTo>
                    <a:pt x="4288" y="1117"/>
                    <a:pt x="4217" y="528"/>
                    <a:pt x="3931" y="242"/>
                  </a:cubicBezTo>
                  <a:cubicBezTo>
                    <a:pt x="3771" y="74"/>
                    <a:pt x="3583" y="1"/>
                    <a:pt x="339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45" name="Google Shape;236;p9"/>
            <p:cNvSpPr/>
            <p:nvPr/>
          </p:nvSpPr>
          <p:spPr>
            <a:xfrm>
              <a:off x="4323379" y="471415"/>
              <a:ext cx="138936" cy="143149"/>
            </a:xfrm>
            <a:custGeom>
              <a:avLst/>
              <a:ahLst/>
              <a:rect l="l" t="t" r="r" b="b"/>
              <a:pathLst>
                <a:path w="4254" h="4383" extrusionOk="0">
                  <a:moveTo>
                    <a:pt x="3087" y="0"/>
                  </a:moveTo>
                  <a:cubicBezTo>
                    <a:pt x="2835" y="0"/>
                    <a:pt x="2583" y="107"/>
                    <a:pt x="2407" y="363"/>
                  </a:cubicBezTo>
                  <a:lnTo>
                    <a:pt x="426" y="3200"/>
                  </a:lnTo>
                  <a:cubicBezTo>
                    <a:pt x="1" y="3800"/>
                    <a:pt x="566" y="4383"/>
                    <a:pt x="1151" y="4383"/>
                  </a:cubicBezTo>
                  <a:cubicBezTo>
                    <a:pt x="1401" y="4383"/>
                    <a:pt x="1654" y="4277"/>
                    <a:pt x="1836" y="4020"/>
                  </a:cubicBezTo>
                  <a:lnTo>
                    <a:pt x="3816" y="1184"/>
                  </a:lnTo>
                  <a:cubicBezTo>
                    <a:pt x="4254" y="583"/>
                    <a:pt x="3675" y="0"/>
                    <a:pt x="3087"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46" name="Google Shape;237;p9"/>
            <p:cNvSpPr/>
            <p:nvPr/>
          </p:nvSpPr>
          <p:spPr>
            <a:xfrm>
              <a:off x="4409699" y="627595"/>
              <a:ext cx="139034" cy="143247"/>
            </a:xfrm>
            <a:custGeom>
              <a:avLst/>
              <a:ahLst/>
              <a:rect l="l" t="t" r="r" b="b"/>
              <a:pathLst>
                <a:path w="4257" h="4386" extrusionOk="0">
                  <a:moveTo>
                    <a:pt x="3107" y="0"/>
                  </a:moveTo>
                  <a:cubicBezTo>
                    <a:pt x="2857" y="0"/>
                    <a:pt x="2604" y="106"/>
                    <a:pt x="2422" y="363"/>
                  </a:cubicBezTo>
                  <a:lnTo>
                    <a:pt x="424" y="3200"/>
                  </a:lnTo>
                  <a:cubicBezTo>
                    <a:pt x="0" y="3810"/>
                    <a:pt x="569" y="4386"/>
                    <a:pt x="1157" y="4386"/>
                  </a:cubicBezTo>
                  <a:cubicBezTo>
                    <a:pt x="1411" y="4386"/>
                    <a:pt x="1668" y="4279"/>
                    <a:pt x="1851" y="4020"/>
                  </a:cubicBezTo>
                  <a:lnTo>
                    <a:pt x="3832" y="1183"/>
                  </a:lnTo>
                  <a:cubicBezTo>
                    <a:pt x="4257" y="583"/>
                    <a:pt x="3692" y="0"/>
                    <a:pt x="3107"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47" name="Google Shape;238;p9"/>
            <p:cNvSpPr/>
            <p:nvPr/>
          </p:nvSpPr>
          <p:spPr>
            <a:xfrm>
              <a:off x="4472570" y="191127"/>
              <a:ext cx="139099" cy="143149"/>
            </a:xfrm>
            <a:custGeom>
              <a:avLst/>
              <a:ahLst/>
              <a:rect l="l" t="t" r="r" b="b"/>
              <a:pathLst>
                <a:path w="4259" h="4383" extrusionOk="0">
                  <a:moveTo>
                    <a:pt x="3095" y="0"/>
                  </a:moveTo>
                  <a:cubicBezTo>
                    <a:pt x="2843" y="0"/>
                    <a:pt x="2588" y="106"/>
                    <a:pt x="2406" y="362"/>
                  </a:cubicBezTo>
                  <a:lnTo>
                    <a:pt x="426" y="3199"/>
                  </a:lnTo>
                  <a:cubicBezTo>
                    <a:pt x="1" y="3800"/>
                    <a:pt x="566" y="4382"/>
                    <a:pt x="1151" y="4382"/>
                  </a:cubicBezTo>
                  <a:cubicBezTo>
                    <a:pt x="1401" y="4382"/>
                    <a:pt x="1654" y="4276"/>
                    <a:pt x="1835" y="4020"/>
                  </a:cubicBezTo>
                  <a:lnTo>
                    <a:pt x="3834" y="1183"/>
                  </a:lnTo>
                  <a:cubicBezTo>
                    <a:pt x="4259" y="583"/>
                    <a:pt x="3685" y="0"/>
                    <a:pt x="309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48" name="Google Shape;239;p9"/>
            <p:cNvSpPr/>
            <p:nvPr/>
          </p:nvSpPr>
          <p:spPr>
            <a:xfrm>
              <a:off x="4204268" y="88411"/>
              <a:ext cx="123847" cy="134135"/>
            </a:xfrm>
            <a:custGeom>
              <a:avLst/>
              <a:ahLst/>
              <a:rect l="l" t="t" r="r" b="b"/>
              <a:pathLst>
                <a:path w="3792" h="4107" extrusionOk="0">
                  <a:moveTo>
                    <a:pt x="2654" y="0"/>
                  </a:moveTo>
                  <a:cubicBezTo>
                    <a:pt x="2404" y="0"/>
                    <a:pt x="2154" y="113"/>
                    <a:pt x="1985" y="385"/>
                  </a:cubicBezTo>
                  <a:lnTo>
                    <a:pt x="397" y="2901"/>
                  </a:lnTo>
                  <a:cubicBezTo>
                    <a:pt x="1" y="3521"/>
                    <a:pt x="569" y="4106"/>
                    <a:pt x="1139" y="4106"/>
                  </a:cubicBezTo>
                  <a:cubicBezTo>
                    <a:pt x="1388" y="4106"/>
                    <a:pt x="1638" y="3994"/>
                    <a:pt x="1807" y="3722"/>
                  </a:cubicBezTo>
                  <a:lnTo>
                    <a:pt x="3395" y="1206"/>
                  </a:lnTo>
                  <a:cubicBezTo>
                    <a:pt x="3792" y="586"/>
                    <a:pt x="3223" y="0"/>
                    <a:pt x="2654"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49" name="Google Shape;240;p9"/>
            <p:cNvSpPr/>
            <p:nvPr/>
          </p:nvSpPr>
          <p:spPr>
            <a:xfrm>
              <a:off x="4023168" y="162451"/>
              <a:ext cx="122998" cy="129399"/>
            </a:xfrm>
            <a:custGeom>
              <a:avLst/>
              <a:ahLst/>
              <a:rect l="l" t="t" r="r" b="b"/>
              <a:pathLst>
                <a:path w="3766" h="3962" extrusionOk="0">
                  <a:moveTo>
                    <a:pt x="2882" y="0"/>
                  </a:moveTo>
                  <a:cubicBezTo>
                    <a:pt x="2673" y="0"/>
                    <a:pt x="2463" y="81"/>
                    <a:pt x="2303" y="241"/>
                  </a:cubicBezTo>
                  <a:lnTo>
                    <a:pt x="322" y="2561"/>
                  </a:lnTo>
                  <a:cubicBezTo>
                    <a:pt x="1" y="2900"/>
                    <a:pt x="1" y="3399"/>
                    <a:pt x="322" y="3721"/>
                  </a:cubicBezTo>
                  <a:cubicBezTo>
                    <a:pt x="483" y="3881"/>
                    <a:pt x="688" y="3961"/>
                    <a:pt x="895" y="3961"/>
                  </a:cubicBezTo>
                  <a:cubicBezTo>
                    <a:pt x="1103" y="3961"/>
                    <a:pt x="1312" y="3881"/>
                    <a:pt x="1482" y="3721"/>
                  </a:cubicBezTo>
                  <a:lnTo>
                    <a:pt x="3462" y="1401"/>
                  </a:lnTo>
                  <a:cubicBezTo>
                    <a:pt x="3766" y="1062"/>
                    <a:pt x="3766" y="562"/>
                    <a:pt x="3462" y="241"/>
                  </a:cubicBezTo>
                  <a:cubicBezTo>
                    <a:pt x="3302" y="81"/>
                    <a:pt x="3092" y="0"/>
                    <a:pt x="2882"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99" name="Google Shape;241;p9"/>
          <p:cNvGrpSpPr/>
          <p:nvPr/>
        </p:nvGrpSpPr>
        <p:grpSpPr>
          <a:xfrm flipH="1">
            <a:off x="8430737" y="4598360"/>
            <a:ext cx="339678" cy="461061"/>
            <a:chOff x="-200031" y="4394273"/>
            <a:chExt cx="485948" cy="659601"/>
          </a:xfrm>
        </p:grpSpPr>
        <p:sp>
          <p:nvSpPr>
            <p:cNvPr id="1048950" name="Google Shape;242;p9"/>
            <p:cNvSpPr/>
            <p:nvPr/>
          </p:nvSpPr>
          <p:spPr>
            <a:xfrm>
              <a:off x="-6553" y="4568448"/>
              <a:ext cx="122508" cy="134722"/>
            </a:xfrm>
            <a:custGeom>
              <a:avLst/>
              <a:ahLst/>
              <a:rect l="l" t="t" r="r" b="b"/>
              <a:pathLst>
                <a:path w="3751" h="4125" extrusionOk="0">
                  <a:moveTo>
                    <a:pt x="2985" y="0"/>
                  </a:moveTo>
                  <a:cubicBezTo>
                    <a:pt x="2816" y="0"/>
                    <a:pt x="2643" y="72"/>
                    <a:pt x="2519" y="244"/>
                  </a:cubicBezTo>
                  <a:lnTo>
                    <a:pt x="288" y="3331"/>
                  </a:lnTo>
                  <a:cubicBezTo>
                    <a:pt x="0" y="3732"/>
                    <a:pt x="381" y="4125"/>
                    <a:pt x="775" y="4125"/>
                  </a:cubicBezTo>
                  <a:cubicBezTo>
                    <a:pt x="943" y="4125"/>
                    <a:pt x="1112" y="4054"/>
                    <a:pt x="1234" y="3884"/>
                  </a:cubicBezTo>
                  <a:lnTo>
                    <a:pt x="3464" y="780"/>
                  </a:lnTo>
                  <a:cubicBezTo>
                    <a:pt x="3751" y="381"/>
                    <a:pt x="3377" y="0"/>
                    <a:pt x="2985"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51" name="Google Shape;243;p9"/>
            <p:cNvSpPr/>
            <p:nvPr/>
          </p:nvSpPr>
          <p:spPr>
            <a:xfrm>
              <a:off x="34272" y="4685763"/>
              <a:ext cx="116302" cy="142430"/>
            </a:xfrm>
            <a:custGeom>
              <a:avLst/>
              <a:ahLst/>
              <a:rect l="l" t="t" r="r" b="b"/>
              <a:pathLst>
                <a:path w="3561" h="4361" extrusionOk="0">
                  <a:moveTo>
                    <a:pt x="2830" y="0"/>
                  </a:moveTo>
                  <a:cubicBezTo>
                    <a:pt x="2669" y="0"/>
                    <a:pt x="2510" y="81"/>
                    <a:pt x="2411" y="274"/>
                  </a:cubicBezTo>
                  <a:cubicBezTo>
                    <a:pt x="1840" y="1398"/>
                    <a:pt x="1144" y="2433"/>
                    <a:pt x="341" y="3397"/>
                  </a:cubicBezTo>
                  <a:cubicBezTo>
                    <a:pt x="0" y="3806"/>
                    <a:pt x="368" y="4361"/>
                    <a:pt x="759" y="4361"/>
                  </a:cubicBezTo>
                  <a:cubicBezTo>
                    <a:pt x="880" y="4361"/>
                    <a:pt x="1003" y="4308"/>
                    <a:pt x="1108" y="4182"/>
                  </a:cubicBezTo>
                  <a:cubicBezTo>
                    <a:pt x="1983" y="3147"/>
                    <a:pt x="2732" y="2023"/>
                    <a:pt x="3339" y="828"/>
                  </a:cubicBezTo>
                  <a:cubicBezTo>
                    <a:pt x="3560" y="397"/>
                    <a:pt x="3188" y="0"/>
                    <a:pt x="2830"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52" name="Google Shape;244;p9"/>
            <p:cNvSpPr/>
            <p:nvPr/>
          </p:nvSpPr>
          <p:spPr>
            <a:xfrm>
              <a:off x="-200031" y="4751508"/>
              <a:ext cx="165847" cy="161177"/>
            </a:xfrm>
            <a:custGeom>
              <a:avLst/>
              <a:ahLst/>
              <a:rect l="l" t="t" r="r" b="b"/>
              <a:pathLst>
                <a:path w="5078" h="4935" extrusionOk="0">
                  <a:moveTo>
                    <a:pt x="3826" y="1"/>
                  </a:moveTo>
                  <a:cubicBezTo>
                    <a:pt x="3645" y="1"/>
                    <a:pt x="3457" y="62"/>
                    <a:pt x="3286" y="206"/>
                  </a:cubicBezTo>
                  <a:cubicBezTo>
                    <a:pt x="2126" y="1205"/>
                    <a:pt x="1145" y="2383"/>
                    <a:pt x="360" y="3703"/>
                  </a:cubicBezTo>
                  <a:cubicBezTo>
                    <a:pt x="0" y="4336"/>
                    <a:pt x="581" y="4934"/>
                    <a:pt x="1142" y="4934"/>
                  </a:cubicBezTo>
                  <a:cubicBezTo>
                    <a:pt x="1388" y="4934"/>
                    <a:pt x="1630" y="4819"/>
                    <a:pt x="1787" y="4542"/>
                  </a:cubicBezTo>
                  <a:cubicBezTo>
                    <a:pt x="2483" y="3329"/>
                    <a:pt x="3375" y="2258"/>
                    <a:pt x="4446" y="1366"/>
                  </a:cubicBezTo>
                  <a:cubicBezTo>
                    <a:pt x="5078" y="833"/>
                    <a:pt x="4494" y="1"/>
                    <a:pt x="3826"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53" name="Google Shape;245;p9"/>
            <p:cNvSpPr/>
            <p:nvPr/>
          </p:nvSpPr>
          <p:spPr>
            <a:xfrm>
              <a:off x="-121843" y="4577071"/>
              <a:ext cx="105492" cy="110783"/>
            </a:xfrm>
            <a:custGeom>
              <a:avLst/>
              <a:ahLst/>
              <a:rect l="l" t="t" r="r" b="b"/>
              <a:pathLst>
                <a:path w="3230" h="3392" extrusionOk="0">
                  <a:moveTo>
                    <a:pt x="2271" y="1"/>
                  </a:moveTo>
                  <a:cubicBezTo>
                    <a:pt x="1993" y="1"/>
                    <a:pt x="1726" y="140"/>
                    <a:pt x="1570" y="391"/>
                  </a:cubicBezTo>
                  <a:lnTo>
                    <a:pt x="268" y="2175"/>
                  </a:lnTo>
                  <a:cubicBezTo>
                    <a:pt x="0" y="2532"/>
                    <a:pt x="196" y="3085"/>
                    <a:pt x="553" y="3299"/>
                  </a:cubicBezTo>
                  <a:cubicBezTo>
                    <a:pt x="678" y="3361"/>
                    <a:pt x="813" y="3391"/>
                    <a:pt x="947" y="3391"/>
                  </a:cubicBezTo>
                  <a:cubicBezTo>
                    <a:pt x="1235" y="3391"/>
                    <a:pt x="1519" y="3252"/>
                    <a:pt x="1677" y="2996"/>
                  </a:cubicBezTo>
                  <a:lnTo>
                    <a:pt x="2962" y="1229"/>
                  </a:lnTo>
                  <a:cubicBezTo>
                    <a:pt x="3230" y="872"/>
                    <a:pt x="3033" y="319"/>
                    <a:pt x="2677" y="105"/>
                  </a:cubicBezTo>
                  <a:cubicBezTo>
                    <a:pt x="2547" y="35"/>
                    <a:pt x="2408" y="1"/>
                    <a:pt x="2271"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54" name="Google Shape;246;p9"/>
            <p:cNvSpPr/>
            <p:nvPr/>
          </p:nvSpPr>
          <p:spPr>
            <a:xfrm>
              <a:off x="136008" y="4406781"/>
              <a:ext cx="149909" cy="157682"/>
            </a:xfrm>
            <a:custGeom>
              <a:avLst/>
              <a:ahLst/>
              <a:rect l="l" t="t" r="r" b="b"/>
              <a:pathLst>
                <a:path w="4590" h="4828" extrusionOk="0">
                  <a:moveTo>
                    <a:pt x="3513" y="0"/>
                  </a:moveTo>
                  <a:cubicBezTo>
                    <a:pt x="3374" y="0"/>
                    <a:pt x="3227" y="49"/>
                    <a:pt x="3078" y="163"/>
                  </a:cubicBezTo>
                  <a:cubicBezTo>
                    <a:pt x="1865" y="1037"/>
                    <a:pt x="919" y="2215"/>
                    <a:pt x="295" y="3571"/>
                  </a:cubicBezTo>
                  <a:cubicBezTo>
                    <a:pt x="1" y="4233"/>
                    <a:pt x="575" y="4828"/>
                    <a:pt x="1101" y="4828"/>
                  </a:cubicBezTo>
                  <a:cubicBezTo>
                    <a:pt x="1341" y="4828"/>
                    <a:pt x="1571" y="4705"/>
                    <a:pt x="1704" y="4409"/>
                  </a:cubicBezTo>
                  <a:cubicBezTo>
                    <a:pt x="2186" y="3285"/>
                    <a:pt x="2936" y="2322"/>
                    <a:pt x="3899" y="1572"/>
                  </a:cubicBezTo>
                  <a:cubicBezTo>
                    <a:pt x="4589" y="1058"/>
                    <a:pt x="4155" y="0"/>
                    <a:pt x="3513"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55" name="Google Shape;247;p9"/>
            <p:cNvSpPr/>
            <p:nvPr/>
          </p:nvSpPr>
          <p:spPr>
            <a:xfrm>
              <a:off x="-91730" y="4908831"/>
              <a:ext cx="140079" cy="145043"/>
            </a:xfrm>
            <a:custGeom>
              <a:avLst/>
              <a:ahLst/>
              <a:rect l="l" t="t" r="r" b="b"/>
              <a:pathLst>
                <a:path w="4289" h="4441" extrusionOk="0">
                  <a:moveTo>
                    <a:pt x="3385" y="1"/>
                  </a:moveTo>
                  <a:cubicBezTo>
                    <a:pt x="3169" y="1"/>
                    <a:pt x="2950" y="92"/>
                    <a:pt x="2772" y="242"/>
                  </a:cubicBezTo>
                  <a:cubicBezTo>
                    <a:pt x="1772" y="1045"/>
                    <a:pt x="934" y="2062"/>
                    <a:pt x="345" y="3204"/>
                  </a:cubicBezTo>
                  <a:cubicBezTo>
                    <a:pt x="1" y="3844"/>
                    <a:pt x="563" y="4441"/>
                    <a:pt x="1109" y="4441"/>
                  </a:cubicBezTo>
                  <a:cubicBezTo>
                    <a:pt x="1356" y="4441"/>
                    <a:pt x="1599" y="4319"/>
                    <a:pt x="1755" y="4025"/>
                  </a:cubicBezTo>
                  <a:cubicBezTo>
                    <a:pt x="2290" y="3008"/>
                    <a:pt x="3021" y="2098"/>
                    <a:pt x="3931" y="1384"/>
                  </a:cubicBezTo>
                  <a:cubicBezTo>
                    <a:pt x="4288" y="1117"/>
                    <a:pt x="4217" y="528"/>
                    <a:pt x="3931" y="242"/>
                  </a:cubicBezTo>
                  <a:cubicBezTo>
                    <a:pt x="3771" y="74"/>
                    <a:pt x="3579" y="1"/>
                    <a:pt x="3385"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56" name="Google Shape;248;p9"/>
            <p:cNvSpPr/>
            <p:nvPr/>
          </p:nvSpPr>
          <p:spPr>
            <a:xfrm>
              <a:off x="115432" y="4777276"/>
              <a:ext cx="139099" cy="143149"/>
            </a:xfrm>
            <a:custGeom>
              <a:avLst/>
              <a:ahLst/>
              <a:rect l="l" t="t" r="r" b="b"/>
              <a:pathLst>
                <a:path w="4259" h="4383" extrusionOk="0">
                  <a:moveTo>
                    <a:pt x="3102" y="1"/>
                  </a:moveTo>
                  <a:cubicBezTo>
                    <a:pt x="2850" y="1"/>
                    <a:pt x="2593" y="107"/>
                    <a:pt x="2406" y="363"/>
                  </a:cubicBezTo>
                  <a:lnTo>
                    <a:pt x="425" y="3200"/>
                  </a:lnTo>
                  <a:cubicBezTo>
                    <a:pt x="0" y="3800"/>
                    <a:pt x="574" y="4383"/>
                    <a:pt x="1158" y="4383"/>
                  </a:cubicBezTo>
                  <a:cubicBezTo>
                    <a:pt x="1408" y="4383"/>
                    <a:pt x="1659" y="4277"/>
                    <a:pt x="1835" y="4021"/>
                  </a:cubicBezTo>
                  <a:lnTo>
                    <a:pt x="3833" y="1184"/>
                  </a:lnTo>
                  <a:cubicBezTo>
                    <a:pt x="4258" y="583"/>
                    <a:pt x="3693" y="1"/>
                    <a:pt x="3102"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57" name="Google Shape;249;p9"/>
            <p:cNvSpPr/>
            <p:nvPr/>
          </p:nvSpPr>
          <p:spPr>
            <a:xfrm>
              <a:off x="-3352" y="4394273"/>
              <a:ext cx="123683" cy="134004"/>
            </a:xfrm>
            <a:custGeom>
              <a:avLst/>
              <a:ahLst/>
              <a:rect l="l" t="t" r="r" b="b"/>
              <a:pathLst>
                <a:path w="3787" h="4103" extrusionOk="0">
                  <a:moveTo>
                    <a:pt x="2652" y="0"/>
                  </a:moveTo>
                  <a:cubicBezTo>
                    <a:pt x="2401" y="0"/>
                    <a:pt x="2149" y="113"/>
                    <a:pt x="1975" y="385"/>
                  </a:cubicBezTo>
                  <a:lnTo>
                    <a:pt x="387" y="2883"/>
                  </a:lnTo>
                  <a:cubicBezTo>
                    <a:pt x="1" y="3506"/>
                    <a:pt x="571" y="4103"/>
                    <a:pt x="1145" y="4103"/>
                  </a:cubicBezTo>
                  <a:cubicBezTo>
                    <a:pt x="1393" y="4103"/>
                    <a:pt x="1642" y="3991"/>
                    <a:pt x="1814" y="3722"/>
                  </a:cubicBezTo>
                  <a:lnTo>
                    <a:pt x="3402" y="1206"/>
                  </a:lnTo>
                  <a:cubicBezTo>
                    <a:pt x="3787" y="586"/>
                    <a:pt x="3223" y="0"/>
                    <a:pt x="2652"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58" name="Google Shape;250;p9"/>
            <p:cNvSpPr/>
            <p:nvPr/>
          </p:nvSpPr>
          <p:spPr>
            <a:xfrm>
              <a:off x="-184223" y="4468313"/>
              <a:ext cx="122998" cy="129399"/>
            </a:xfrm>
            <a:custGeom>
              <a:avLst/>
              <a:ahLst/>
              <a:rect l="l" t="t" r="r" b="b"/>
              <a:pathLst>
                <a:path w="3766" h="3962" extrusionOk="0">
                  <a:moveTo>
                    <a:pt x="2883" y="1"/>
                  </a:moveTo>
                  <a:cubicBezTo>
                    <a:pt x="2673" y="1"/>
                    <a:pt x="2463" y="81"/>
                    <a:pt x="2303" y="241"/>
                  </a:cubicBezTo>
                  <a:lnTo>
                    <a:pt x="304" y="2561"/>
                  </a:lnTo>
                  <a:cubicBezTo>
                    <a:pt x="1" y="2900"/>
                    <a:pt x="1" y="3400"/>
                    <a:pt x="304" y="3721"/>
                  </a:cubicBezTo>
                  <a:cubicBezTo>
                    <a:pt x="465" y="3881"/>
                    <a:pt x="675" y="3962"/>
                    <a:pt x="884" y="3962"/>
                  </a:cubicBezTo>
                  <a:cubicBezTo>
                    <a:pt x="1094" y="3962"/>
                    <a:pt x="1303" y="3881"/>
                    <a:pt x="1464" y="3721"/>
                  </a:cubicBezTo>
                  <a:lnTo>
                    <a:pt x="3462" y="1401"/>
                  </a:lnTo>
                  <a:cubicBezTo>
                    <a:pt x="3766" y="1062"/>
                    <a:pt x="3766" y="563"/>
                    <a:pt x="3462" y="241"/>
                  </a:cubicBezTo>
                  <a:cubicBezTo>
                    <a:pt x="3302" y="81"/>
                    <a:pt x="3092" y="1"/>
                    <a:pt x="2883"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959" name="Google Shape;251;p9"/>
          <p:cNvSpPr txBox="1">
            <a:spLocks noGrp="1"/>
          </p:cNvSpPr>
          <p:nvPr>
            <p:ph type="title"/>
          </p:nvPr>
        </p:nvSpPr>
        <p:spPr>
          <a:xfrm>
            <a:off x="713225" y="539500"/>
            <a:ext cx="7717500" cy="572700"/>
          </a:xfrm>
          <a:prstGeom prst="rect"/>
        </p:spPr>
        <p:txBody>
          <a:bodyPr anchor="t" anchorCtr="0" bIns="91425" lIns="91425" rIns="91425" spcFirstLastPara="1" tIns="91425" wrap="square">
            <a:noAutofit/>
          </a:bodyPr>
          <a:lstStyle>
            <a:lvl1pPr algn="ctr" lvl="0" rtl="0">
              <a:spcBef>
                <a:spcPts val="0"/>
              </a:spcBef>
              <a:spcAft>
                <a:spcPts val="0"/>
              </a:spcAft>
              <a:buClr>
                <a:srgbClr val="231F20"/>
              </a:buClr>
              <a:buSzPts val="2800"/>
              <a:buNone/>
              <a:defRPr b="1">
                <a:solidFill>
                  <a:srgbClr val="231F20"/>
                </a:solidFill>
                <a:latin typeface="Indie Flower"/>
                <a:ea typeface="Indie Flower"/>
                <a:cs typeface="Indie Flower"/>
                <a:sym typeface="Indie Flower"/>
              </a:defRPr>
            </a:lvl1pPr>
            <a:lvl2pPr lvl="1" rtl="0">
              <a:spcBef>
                <a:spcPts val="0"/>
              </a:spcBef>
              <a:spcAft>
                <a:spcPts val="0"/>
              </a:spcAft>
              <a:buClr>
                <a:srgbClr val="231F20"/>
              </a:buClr>
              <a:buSzPts val="2800"/>
              <a:buNone/>
              <a:defRPr>
                <a:solidFill>
                  <a:srgbClr val="231F20"/>
                </a:solidFill>
              </a:defRPr>
            </a:lvl2pPr>
            <a:lvl3pPr lvl="2" rtl="0">
              <a:spcBef>
                <a:spcPts val="0"/>
              </a:spcBef>
              <a:spcAft>
                <a:spcPts val="0"/>
              </a:spcAft>
              <a:buClr>
                <a:srgbClr val="231F20"/>
              </a:buClr>
              <a:buSzPts val="2800"/>
              <a:buNone/>
              <a:defRPr>
                <a:solidFill>
                  <a:srgbClr val="231F20"/>
                </a:solidFill>
              </a:defRPr>
            </a:lvl3pPr>
            <a:lvl4pPr lvl="3" rtl="0">
              <a:spcBef>
                <a:spcPts val="0"/>
              </a:spcBef>
              <a:spcAft>
                <a:spcPts val="0"/>
              </a:spcAft>
              <a:buClr>
                <a:srgbClr val="231F20"/>
              </a:buClr>
              <a:buSzPts val="2800"/>
              <a:buNone/>
              <a:defRPr>
                <a:solidFill>
                  <a:srgbClr val="231F20"/>
                </a:solidFill>
              </a:defRPr>
            </a:lvl4pPr>
            <a:lvl5pPr lvl="4" rtl="0">
              <a:spcBef>
                <a:spcPts val="0"/>
              </a:spcBef>
              <a:spcAft>
                <a:spcPts val="0"/>
              </a:spcAft>
              <a:buClr>
                <a:srgbClr val="231F20"/>
              </a:buClr>
              <a:buSzPts val="2800"/>
              <a:buNone/>
              <a:defRPr>
                <a:solidFill>
                  <a:srgbClr val="231F20"/>
                </a:solidFill>
              </a:defRPr>
            </a:lvl5pPr>
            <a:lvl6pPr lvl="5" rtl="0">
              <a:spcBef>
                <a:spcPts val="0"/>
              </a:spcBef>
              <a:spcAft>
                <a:spcPts val="0"/>
              </a:spcAft>
              <a:buClr>
                <a:srgbClr val="231F20"/>
              </a:buClr>
              <a:buSzPts val="2800"/>
              <a:buNone/>
              <a:defRPr>
                <a:solidFill>
                  <a:srgbClr val="231F20"/>
                </a:solidFill>
              </a:defRPr>
            </a:lvl6pPr>
            <a:lvl7pPr lvl="6" rtl="0">
              <a:spcBef>
                <a:spcPts val="0"/>
              </a:spcBef>
              <a:spcAft>
                <a:spcPts val="0"/>
              </a:spcAft>
              <a:buClr>
                <a:srgbClr val="231F20"/>
              </a:buClr>
              <a:buSzPts val="2800"/>
              <a:buNone/>
              <a:defRPr>
                <a:solidFill>
                  <a:srgbClr val="231F20"/>
                </a:solidFill>
              </a:defRPr>
            </a:lvl7pPr>
            <a:lvl8pPr lvl="7" rtl="0">
              <a:spcBef>
                <a:spcPts val="0"/>
              </a:spcBef>
              <a:spcAft>
                <a:spcPts val="0"/>
              </a:spcAft>
              <a:buClr>
                <a:srgbClr val="231F20"/>
              </a:buClr>
              <a:buSzPts val="2800"/>
              <a:buNone/>
              <a:defRPr>
                <a:solidFill>
                  <a:srgbClr val="231F20"/>
                </a:solidFill>
              </a:defRPr>
            </a:lvl8pPr>
            <a:lvl9pPr lvl="8" rtl="0">
              <a:spcBef>
                <a:spcPts val="0"/>
              </a:spcBef>
              <a:spcAft>
                <a:spcPts val="0"/>
              </a:spcAft>
              <a:buClr>
                <a:srgbClr val="231F20"/>
              </a:buClr>
              <a:buSzPts val="2800"/>
              <a:buNone/>
              <a:defRPr>
                <a:solidFill>
                  <a:srgbClr val="231F20"/>
                </a:solidFill>
              </a:defRPr>
            </a:lvl9pPr>
          </a:lstStyle>
          <a:p/>
        </p:txBody>
      </p:sp>
      <p:sp>
        <p:nvSpPr>
          <p:cNvPr id="1048960" name="Google Shape;252;p9"/>
          <p:cNvSpPr/>
          <p:nvPr/>
        </p:nvSpPr>
        <p:spPr>
          <a:xfrm flipH="1">
            <a:off x="1737511" y="371074"/>
            <a:ext cx="92101" cy="71689"/>
          </a:xfrm>
          <a:custGeom>
            <a:avLst/>
            <a:ahLst/>
            <a:rect l="l" t="t" r="r" b="b"/>
            <a:pathLst>
              <a:path w="2820" h="2195" extrusionOk="0">
                <a:moveTo>
                  <a:pt x="1410" y="0"/>
                </a:moveTo>
                <a:cubicBezTo>
                  <a:pt x="1" y="0"/>
                  <a:pt x="1" y="2195"/>
                  <a:pt x="1410" y="2195"/>
                </a:cubicBezTo>
                <a:cubicBezTo>
                  <a:pt x="2820" y="2195"/>
                  <a:pt x="2820" y="0"/>
                  <a:pt x="1410"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61" name="Google Shape;253;p9"/>
          <p:cNvSpPr/>
          <p:nvPr/>
        </p:nvSpPr>
        <p:spPr>
          <a:xfrm flipH="1">
            <a:off x="2655736" y="4652744"/>
            <a:ext cx="92101" cy="71133"/>
          </a:xfrm>
          <a:custGeom>
            <a:avLst/>
            <a:ahLst/>
            <a:rect l="l" t="t" r="r" b="b"/>
            <a:pathLst>
              <a:path w="2820" h="2178" extrusionOk="0">
                <a:moveTo>
                  <a:pt x="1410" y="1"/>
                </a:moveTo>
                <a:cubicBezTo>
                  <a:pt x="0" y="1"/>
                  <a:pt x="0" y="2178"/>
                  <a:pt x="1410" y="2178"/>
                </a:cubicBezTo>
                <a:cubicBezTo>
                  <a:pt x="2820" y="2178"/>
                  <a:pt x="2820" y="1"/>
                  <a:pt x="1410"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62" name="Google Shape;254;p9"/>
          <p:cNvSpPr/>
          <p:nvPr/>
        </p:nvSpPr>
        <p:spPr>
          <a:xfrm flipH="1">
            <a:off x="5310101" y="4427814"/>
            <a:ext cx="71133" cy="90370"/>
          </a:xfrm>
          <a:custGeom>
            <a:avLst/>
            <a:ahLst/>
            <a:rect l="l" t="t" r="r" b="b"/>
            <a:pathLst>
              <a:path w="2178" h="2767" extrusionOk="0">
                <a:moveTo>
                  <a:pt x="1089" y="0"/>
                </a:moveTo>
                <a:cubicBezTo>
                  <a:pt x="482" y="18"/>
                  <a:pt x="0" y="500"/>
                  <a:pt x="0" y="1089"/>
                </a:cubicBezTo>
                <a:lnTo>
                  <a:pt x="0" y="1678"/>
                </a:lnTo>
                <a:cubicBezTo>
                  <a:pt x="0" y="2267"/>
                  <a:pt x="482" y="2766"/>
                  <a:pt x="1089" y="2766"/>
                </a:cubicBezTo>
                <a:cubicBezTo>
                  <a:pt x="1696" y="2766"/>
                  <a:pt x="2177" y="2267"/>
                  <a:pt x="2177" y="1678"/>
                </a:cubicBezTo>
                <a:lnTo>
                  <a:pt x="2177" y="1089"/>
                </a:lnTo>
                <a:cubicBezTo>
                  <a:pt x="2159" y="500"/>
                  <a:pt x="1678" y="18"/>
                  <a:pt x="108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63" name="Google Shape;255;p9"/>
          <p:cNvSpPr/>
          <p:nvPr/>
        </p:nvSpPr>
        <p:spPr>
          <a:xfrm flipH="1">
            <a:off x="7455177" y="679034"/>
            <a:ext cx="46083" cy="35599"/>
          </a:xfrm>
          <a:custGeom>
            <a:avLst/>
            <a:ahLst/>
            <a:rect l="l" t="t" r="r" b="b"/>
            <a:pathLst>
              <a:path w="1411" h="1090" extrusionOk="0">
                <a:moveTo>
                  <a:pt x="715" y="1"/>
                </a:moveTo>
                <a:cubicBezTo>
                  <a:pt x="1" y="1"/>
                  <a:pt x="1" y="1089"/>
                  <a:pt x="715" y="1089"/>
                </a:cubicBezTo>
                <a:cubicBezTo>
                  <a:pt x="1410" y="1089"/>
                  <a:pt x="1410" y="1"/>
                  <a:pt x="715"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64" name="Google Shape;256;p9"/>
          <p:cNvSpPr/>
          <p:nvPr/>
        </p:nvSpPr>
        <p:spPr>
          <a:xfrm flipH="1">
            <a:off x="8732969" y="1058800"/>
            <a:ext cx="69370" cy="53660"/>
          </a:xfrm>
          <a:custGeom>
            <a:avLst/>
            <a:ahLst/>
            <a:rect l="l" t="t" r="r" b="b"/>
            <a:pathLst>
              <a:path w="2124" h="1643" extrusionOk="0">
                <a:moveTo>
                  <a:pt x="1071" y="1"/>
                </a:moveTo>
                <a:cubicBezTo>
                  <a:pt x="0" y="1"/>
                  <a:pt x="0" y="1642"/>
                  <a:pt x="1071" y="1642"/>
                </a:cubicBezTo>
                <a:cubicBezTo>
                  <a:pt x="2124" y="1642"/>
                  <a:pt x="2124" y="1"/>
                  <a:pt x="1071"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65" name="Google Shape;257;p9"/>
          <p:cNvSpPr/>
          <p:nvPr/>
        </p:nvSpPr>
        <p:spPr>
          <a:xfrm flipH="1">
            <a:off x="4707089" y="299398"/>
            <a:ext cx="92101" cy="71689"/>
          </a:xfrm>
          <a:custGeom>
            <a:avLst/>
            <a:ah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4">
  <p:cSld name="TITLE_ONLY_2_1_1">
    <p:bg>
      <p:bgPr>
        <a:solidFill>
          <a:srgbClr val="CAEAEF"/>
        </a:solidFill>
      </p:bgPr>
    </p:bg>
    <p:spTree>
      <p:nvGrpSpPr>
        <p:cNvPr id="167" name="Shape 258"/>
        <p:cNvGrpSpPr/>
        <p:nvPr/>
      </p:nvGrpSpPr>
      <p:grpSpPr>
        <a:xfrm>
          <a:off x="0" y="0"/>
          <a:ext cx="0" cy="0"/>
          <a:chOff x="0" y="0"/>
          <a:chExt cx="0" cy="0"/>
        </a:xfrm>
      </p:grpSpPr>
      <p:sp>
        <p:nvSpPr>
          <p:cNvPr id="1049277" name="Google Shape;259;p10"/>
          <p:cNvSpPr/>
          <p:nvPr/>
        </p:nvSpPr>
        <p:spPr>
          <a:xfrm>
            <a:off x="7730313" y="180360"/>
            <a:ext cx="652275" cy="601805"/>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CE8E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8" name="Google Shape;260;p10"/>
          <p:cNvSpPr/>
          <p:nvPr/>
        </p:nvSpPr>
        <p:spPr>
          <a:xfrm rot="4277236">
            <a:off x="7915649" y="168051"/>
            <a:ext cx="1030239" cy="1315597"/>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9ABFC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68" name="Google Shape;261;p10"/>
          <p:cNvGrpSpPr/>
          <p:nvPr/>
        </p:nvGrpSpPr>
        <p:grpSpPr>
          <a:xfrm flipH="1">
            <a:off x="7730321" y="444110"/>
            <a:ext cx="485948" cy="659601"/>
            <a:chOff x="-200031" y="4394273"/>
            <a:chExt cx="485948" cy="659601"/>
          </a:xfrm>
        </p:grpSpPr>
        <p:sp>
          <p:nvSpPr>
            <p:cNvPr id="1049279" name="Google Shape;262;p10"/>
            <p:cNvSpPr/>
            <p:nvPr/>
          </p:nvSpPr>
          <p:spPr>
            <a:xfrm>
              <a:off x="-6553" y="4568448"/>
              <a:ext cx="122508" cy="134722"/>
            </a:xfrm>
            <a:custGeom>
              <a:avLst/>
              <a:ahLst/>
              <a:rect l="l" t="t" r="r" b="b"/>
              <a:pathLst>
                <a:path w="3751" h="4125" extrusionOk="0">
                  <a:moveTo>
                    <a:pt x="2985" y="0"/>
                  </a:moveTo>
                  <a:cubicBezTo>
                    <a:pt x="2816" y="0"/>
                    <a:pt x="2643" y="72"/>
                    <a:pt x="2519" y="244"/>
                  </a:cubicBezTo>
                  <a:lnTo>
                    <a:pt x="288" y="3331"/>
                  </a:lnTo>
                  <a:cubicBezTo>
                    <a:pt x="0" y="3732"/>
                    <a:pt x="381" y="4125"/>
                    <a:pt x="775" y="4125"/>
                  </a:cubicBezTo>
                  <a:cubicBezTo>
                    <a:pt x="943" y="4125"/>
                    <a:pt x="1112" y="4054"/>
                    <a:pt x="1234" y="3884"/>
                  </a:cubicBezTo>
                  <a:lnTo>
                    <a:pt x="3464" y="780"/>
                  </a:lnTo>
                  <a:cubicBezTo>
                    <a:pt x="3751" y="381"/>
                    <a:pt x="3377" y="0"/>
                    <a:pt x="2985"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0" name="Google Shape;263;p10"/>
            <p:cNvSpPr/>
            <p:nvPr/>
          </p:nvSpPr>
          <p:spPr>
            <a:xfrm>
              <a:off x="34272" y="4685763"/>
              <a:ext cx="116302" cy="142430"/>
            </a:xfrm>
            <a:custGeom>
              <a:avLst/>
              <a:ahLst/>
              <a:rect l="l" t="t" r="r" b="b"/>
              <a:pathLst>
                <a:path w="3561" h="4361" extrusionOk="0">
                  <a:moveTo>
                    <a:pt x="2830" y="0"/>
                  </a:moveTo>
                  <a:cubicBezTo>
                    <a:pt x="2669" y="0"/>
                    <a:pt x="2510" y="81"/>
                    <a:pt x="2411" y="274"/>
                  </a:cubicBezTo>
                  <a:cubicBezTo>
                    <a:pt x="1840" y="1398"/>
                    <a:pt x="1144" y="2433"/>
                    <a:pt x="341" y="3397"/>
                  </a:cubicBezTo>
                  <a:cubicBezTo>
                    <a:pt x="0" y="3806"/>
                    <a:pt x="368" y="4361"/>
                    <a:pt x="759" y="4361"/>
                  </a:cubicBezTo>
                  <a:cubicBezTo>
                    <a:pt x="880" y="4361"/>
                    <a:pt x="1003" y="4308"/>
                    <a:pt x="1108" y="4182"/>
                  </a:cubicBezTo>
                  <a:cubicBezTo>
                    <a:pt x="1983" y="3147"/>
                    <a:pt x="2732" y="2023"/>
                    <a:pt x="3339" y="828"/>
                  </a:cubicBezTo>
                  <a:cubicBezTo>
                    <a:pt x="3560" y="397"/>
                    <a:pt x="3188" y="0"/>
                    <a:pt x="2830"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1" name="Google Shape;264;p10"/>
            <p:cNvSpPr/>
            <p:nvPr/>
          </p:nvSpPr>
          <p:spPr>
            <a:xfrm>
              <a:off x="-200031" y="4751508"/>
              <a:ext cx="165847" cy="161177"/>
            </a:xfrm>
            <a:custGeom>
              <a:avLst/>
              <a:ahLst/>
              <a:rect l="l" t="t" r="r" b="b"/>
              <a:pathLst>
                <a:path w="5078" h="4935" extrusionOk="0">
                  <a:moveTo>
                    <a:pt x="3826" y="1"/>
                  </a:moveTo>
                  <a:cubicBezTo>
                    <a:pt x="3645" y="1"/>
                    <a:pt x="3457" y="62"/>
                    <a:pt x="3286" y="206"/>
                  </a:cubicBezTo>
                  <a:cubicBezTo>
                    <a:pt x="2126" y="1205"/>
                    <a:pt x="1145" y="2383"/>
                    <a:pt x="360" y="3703"/>
                  </a:cubicBezTo>
                  <a:cubicBezTo>
                    <a:pt x="0" y="4336"/>
                    <a:pt x="581" y="4934"/>
                    <a:pt x="1142" y="4934"/>
                  </a:cubicBezTo>
                  <a:cubicBezTo>
                    <a:pt x="1388" y="4934"/>
                    <a:pt x="1630" y="4819"/>
                    <a:pt x="1787" y="4542"/>
                  </a:cubicBezTo>
                  <a:cubicBezTo>
                    <a:pt x="2483" y="3329"/>
                    <a:pt x="3375" y="2258"/>
                    <a:pt x="4446" y="1366"/>
                  </a:cubicBezTo>
                  <a:cubicBezTo>
                    <a:pt x="5078" y="833"/>
                    <a:pt x="4494" y="1"/>
                    <a:pt x="3826"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2" name="Google Shape;265;p10"/>
            <p:cNvSpPr/>
            <p:nvPr/>
          </p:nvSpPr>
          <p:spPr>
            <a:xfrm>
              <a:off x="-121843" y="4577071"/>
              <a:ext cx="105492" cy="110783"/>
            </a:xfrm>
            <a:custGeom>
              <a:avLst/>
              <a:ahLst/>
              <a:rect l="l" t="t" r="r" b="b"/>
              <a:pathLst>
                <a:path w="3230" h="3392" extrusionOk="0">
                  <a:moveTo>
                    <a:pt x="2271" y="1"/>
                  </a:moveTo>
                  <a:cubicBezTo>
                    <a:pt x="1993" y="1"/>
                    <a:pt x="1726" y="140"/>
                    <a:pt x="1570" y="391"/>
                  </a:cubicBezTo>
                  <a:lnTo>
                    <a:pt x="268" y="2175"/>
                  </a:lnTo>
                  <a:cubicBezTo>
                    <a:pt x="0" y="2532"/>
                    <a:pt x="196" y="3085"/>
                    <a:pt x="553" y="3299"/>
                  </a:cubicBezTo>
                  <a:cubicBezTo>
                    <a:pt x="678" y="3361"/>
                    <a:pt x="813" y="3391"/>
                    <a:pt x="947" y="3391"/>
                  </a:cubicBezTo>
                  <a:cubicBezTo>
                    <a:pt x="1235" y="3391"/>
                    <a:pt x="1519" y="3252"/>
                    <a:pt x="1677" y="2996"/>
                  </a:cubicBezTo>
                  <a:lnTo>
                    <a:pt x="2962" y="1229"/>
                  </a:lnTo>
                  <a:cubicBezTo>
                    <a:pt x="3230" y="872"/>
                    <a:pt x="3033" y="319"/>
                    <a:pt x="2677" y="105"/>
                  </a:cubicBezTo>
                  <a:cubicBezTo>
                    <a:pt x="2547" y="35"/>
                    <a:pt x="2408" y="1"/>
                    <a:pt x="2271"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3" name="Google Shape;266;p10"/>
            <p:cNvSpPr/>
            <p:nvPr/>
          </p:nvSpPr>
          <p:spPr>
            <a:xfrm>
              <a:off x="136008" y="4406781"/>
              <a:ext cx="149909" cy="157682"/>
            </a:xfrm>
            <a:custGeom>
              <a:avLst/>
              <a:ahLst/>
              <a:rect l="l" t="t" r="r" b="b"/>
              <a:pathLst>
                <a:path w="4590" h="4828" extrusionOk="0">
                  <a:moveTo>
                    <a:pt x="3513" y="0"/>
                  </a:moveTo>
                  <a:cubicBezTo>
                    <a:pt x="3374" y="0"/>
                    <a:pt x="3227" y="49"/>
                    <a:pt x="3078" y="163"/>
                  </a:cubicBezTo>
                  <a:cubicBezTo>
                    <a:pt x="1865" y="1037"/>
                    <a:pt x="919" y="2215"/>
                    <a:pt x="295" y="3571"/>
                  </a:cubicBezTo>
                  <a:cubicBezTo>
                    <a:pt x="1" y="4233"/>
                    <a:pt x="575" y="4828"/>
                    <a:pt x="1101" y="4828"/>
                  </a:cubicBezTo>
                  <a:cubicBezTo>
                    <a:pt x="1341" y="4828"/>
                    <a:pt x="1571" y="4705"/>
                    <a:pt x="1704" y="4409"/>
                  </a:cubicBezTo>
                  <a:cubicBezTo>
                    <a:pt x="2186" y="3285"/>
                    <a:pt x="2936" y="2322"/>
                    <a:pt x="3899" y="1572"/>
                  </a:cubicBezTo>
                  <a:cubicBezTo>
                    <a:pt x="4589" y="1058"/>
                    <a:pt x="4155" y="0"/>
                    <a:pt x="3513"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4" name="Google Shape;267;p10"/>
            <p:cNvSpPr/>
            <p:nvPr/>
          </p:nvSpPr>
          <p:spPr>
            <a:xfrm>
              <a:off x="-91730" y="4908831"/>
              <a:ext cx="140079" cy="145043"/>
            </a:xfrm>
            <a:custGeom>
              <a:avLst/>
              <a:ahLst/>
              <a:rect l="l" t="t" r="r" b="b"/>
              <a:pathLst>
                <a:path w="4289" h="4441" extrusionOk="0">
                  <a:moveTo>
                    <a:pt x="3385" y="1"/>
                  </a:moveTo>
                  <a:cubicBezTo>
                    <a:pt x="3169" y="1"/>
                    <a:pt x="2950" y="92"/>
                    <a:pt x="2772" y="242"/>
                  </a:cubicBezTo>
                  <a:cubicBezTo>
                    <a:pt x="1772" y="1045"/>
                    <a:pt x="934" y="2062"/>
                    <a:pt x="345" y="3204"/>
                  </a:cubicBezTo>
                  <a:cubicBezTo>
                    <a:pt x="1" y="3844"/>
                    <a:pt x="563" y="4441"/>
                    <a:pt x="1109" y="4441"/>
                  </a:cubicBezTo>
                  <a:cubicBezTo>
                    <a:pt x="1356" y="4441"/>
                    <a:pt x="1599" y="4319"/>
                    <a:pt x="1755" y="4025"/>
                  </a:cubicBezTo>
                  <a:cubicBezTo>
                    <a:pt x="2290" y="3008"/>
                    <a:pt x="3021" y="2098"/>
                    <a:pt x="3931" y="1384"/>
                  </a:cubicBezTo>
                  <a:cubicBezTo>
                    <a:pt x="4288" y="1117"/>
                    <a:pt x="4217" y="528"/>
                    <a:pt x="3931" y="242"/>
                  </a:cubicBezTo>
                  <a:cubicBezTo>
                    <a:pt x="3771" y="74"/>
                    <a:pt x="3579" y="1"/>
                    <a:pt x="3385"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5" name="Google Shape;268;p10"/>
            <p:cNvSpPr/>
            <p:nvPr/>
          </p:nvSpPr>
          <p:spPr>
            <a:xfrm>
              <a:off x="115432" y="4777276"/>
              <a:ext cx="139099" cy="143149"/>
            </a:xfrm>
            <a:custGeom>
              <a:avLst/>
              <a:ahLst/>
              <a:rect l="l" t="t" r="r" b="b"/>
              <a:pathLst>
                <a:path w="4259" h="4383" extrusionOk="0">
                  <a:moveTo>
                    <a:pt x="3102" y="1"/>
                  </a:moveTo>
                  <a:cubicBezTo>
                    <a:pt x="2850" y="1"/>
                    <a:pt x="2593" y="107"/>
                    <a:pt x="2406" y="363"/>
                  </a:cubicBezTo>
                  <a:lnTo>
                    <a:pt x="425" y="3200"/>
                  </a:lnTo>
                  <a:cubicBezTo>
                    <a:pt x="0" y="3800"/>
                    <a:pt x="574" y="4383"/>
                    <a:pt x="1158" y="4383"/>
                  </a:cubicBezTo>
                  <a:cubicBezTo>
                    <a:pt x="1408" y="4383"/>
                    <a:pt x="1659" y="4277"/>
                    <a:pt x="1835" y="4021"/>
                  </a:cubicBezTo>
                  <a:lnTo>
                    <a:pt x="3833" y="1184"/>
                  </a:lnTo>
                  <a:cubicBezTo>
                    <a:pt x="4258" y="583"/>
                    <a:pt x="3693" y="1"/>
                    <a:pt x="3102"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6" name="Google Shape;269;p10"/>
            <p:cNvSpPr/>
            <p:nvPr/>
          </p:nvSpPr>
          <p:spPr>
            <a:xfrm>
              <a:off x="-3352" y="4394273"/>
              <a:ext cx="123683" cy="134004"/>
            </a:xfrm>
            <a:custGeom>
              <a:avLst/>
              <a:ahLst/>
              <a:rect l="l" t="t" r="r" b="b"/>
              <a:pathLst>
                <a:path w="3787" h="4103" extrusionOk="0">
                  <a:moveTo>
                    <a:pt x="2652" y="0"/>
                  </a:moveTo>
                  <a:cubicBezTo>
                    <a:pt x="2401" y="0"/>
                    <a:pt x="2149" y="113"/>
                    <a:pt x="1975" y="385"/>
                  </a:cubicBezTo>
                  <a:lnTo>
                    <a:pt x="387" y="2883"/>
                  </a:lnTo>
                  <a:cubicBezTo>
                    <a:pt x="1" y="3506"/>
                    <a:pt x="571" y="4103"/>
                    <a:pt x="1145" y="4103"/>
                  </a:cubicBezTo>
                  <a:cubicBezTo>
                    <a:pt x="1393" y="4103"/>
                    <a:pt x="1642" y="3991"/>
                    <a:pt x="1814" y="3722"/>
                  </a:cubicBezTo>
                  <a:lnTo>
                    <a:pt x="3402" y="1206"/>
                  </a:lnTo>
                  <a:cubicBezTo>
                    <a:pt x="3787" y="586"/>
                    <a:pt x="3223" y="0"/>
                    <a:pt x="2652"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7" name="Google Shape;270;p10"/>
            <p:cNvSpPr/>
            <p:nvPr/>
          </p:nvSpPr>
          <p:spPr>
            <a:xfrm>
              <a:off x="-184223" y="4468313"/>
              <a:ext cx="122998" cy="129399"/>
            </a:xfrm>
            <a:custGeom>
              <a:avLst/>
              <a:ahLst/>
              <a:rect l="l" t="t" r="r" b="b"/>
              <a:pathLst>
                <a:path w="3766" h="3962" extrusionOk="0">
                  <a:moveTo>
                    <a:pt x="2883" y="1"/>
                  </a:moveTo>
                  <a:cubicBezTo>
                    <a:pt x="2673" y="1"/>
                    <a:pt x="2463" y="81"/>
                    <a:pt x="2303" y="241"/>
                  </a:cubicBezTo>
                  <a:lnTo>
                    <a:pt x="304" y="2561"/>
                  </a:lnTo>
                  <a:cubicBezTo>
                    <a:pt x="1" y="2900"/>
                    <a:pt x="1" y="3400"/>
                    <a:pt x="304" y="3721"/>
                  </a:cubicBezTo>
                  <a:cubicBezTo>
                    <a:pt x="465" y="3881"/>
                    <a:pt x="675" y="3962"/>
                    <a:pt x="884" y="3962"/>
                  </a:cubicBezTo>
                  <a:cubicBezTo>
                    <a:pt x="1094" y="3962"/>
                    <a:pt x="1303" y="3881"/>
                    <a:pt x="1464" y="3721"/>
                  </a:cubicBezTo>
                  <a:lnTo>
                    <a:pt x="3462" y="1401"/>
                  </a:lnTo>
                  <a:cubicBezTo>
                    <a:pt x="3766" y="1062"/>
                    <a:pt x="3766" y="563"/>
                    <a:pt x="3462" y="241"/>
                  </a:cubicBezTo>
                  <a:cubicBezTo>
                    <a:pt x="3302" y="81"/>
                    <a:pt x="3092" y="1"/>
                    <a:pt x="2883"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288" name="Google Shape;271;p10"/>
          <p:cNvSpPr/>
          <p:nvPr/>
        </p:nvSpPr>
        <p:spPr>
          <a:xfrm rot="-527390">
            <a:off x="-1388632" y="-748405"/>
            <a:ext cx="1925620" cy="2459338"/>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CE8E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9" name="Google Shape;272;p10"/>
          <p:cNvSpPr txBox="1">
            <a:spLocks noGrp="1"/>
          </p:cNvSpPr>
          <p:nvPr>
            <p:ph type="title"/>
          </p:nvPr>
        </p:nvSpPr>
        <p:spPr>
          <a:xfrm>
            <a:off x="713225" y="539500"/>
            <a:ext cx="7717500" cy="572700"/>
          </a:xfrm>
          <a:prstGeom prst="rect"/>
        </p:spPr>
        <p:txBody>
          <a:bodyPr anchor="t" anchorCtr="0" bIns="91425" lIns="91425" rIns="91425" spcFirstLastPara="1" tIns="91425" wrap="square">
            <a:noAutofit/>
          </a:bodyPr>
          <a:lstStyle>
            <a:lvl1pPr algn="ctr" lvl="0" rtl="0">
              <a:spcBef>
                <a:spcPts val="0"/>
              </a:spcBef>
              <a:spcAft>
                <a:spcPts val="0"/>
              </a:spcAft>
              <a:buClr>
                <a:srgbClr val="231F20"/>
              </a:buClr>
              <a:buSzPts val="2800"/>
              <a:buNone/>
              <a:defRPr b="1">
                <a:solidFill>
                  <a:srgbClr val="231F20"/>
                </a:solidFill>
                <a:latin typeface="Indie Flower"/>
                <a:ea typeface="Indie Flower"/>
                <a:cs typeface="Indie Flower"/>
                <a:sym typeface="Indie Flower"/>
              </a:defRPr>
            </a:lvl1pPr>
            <a:lvl2pPr lvl="1" rtl="0">
              <a:spcBef>
                <a:spcPts val="0"/>
              </a:spcBef>
              <a:spcAft>
                <a:spcPts val="0"/>
              </a:spcAft>
              <a:buClr>
                <a:srgbClr val="231F20"/>
              </a:buClr>
              <a:buSzPts val="2800"/>
              <a:buNone/>
              <a:defRPr>
                <a:solidFill>
                  <a:srgbClr val="231F20"/>
                </a:solidFill>
              </a:defRPr>
            </a:lvl2pPr>
            <a:lvl3pPr lvl="2" rtl="0">
              <a:spcBef>
                <a:spcPts val="0"/>
              </a:spcBef>
              <a:spcAft>
                <a:spcPts val="0"/>
              </a:spcAft>
              <a:buClr>
                <a:srgbClr val="231F20"/>
              </a:buClr>
              <a:buSzPts val="2800"/>
              <a:buNone/>
              <a:defRPr>
                <a:solidFill>
                  <a:srgbClr val="231F20"/>
                </a:solidFill>
              </a:defRPr>
            </a:lvl3pPr>
            <a:lvl4pPr lvl="3" rtl="0">
              <a:spcBef>
                <a:spcPts val="0"/>
              </a:spcBef>
              <a:spcAft>
                <a:spcPts val="0"/>
              </a:spcAft>
              <a:buClr>
                <a:srgbClr val="231F20"/>
              </a:buClr>
              <a:buSzPts val="2800"/>
              <a:buNone/>
              <a:defRPr>
                <a:solidFill>
                  <a:srgbClr val="231F20"/>
                </a:solidFill>
              </a:defRPr>
            </a:lvl4pPr>
            <a:lvl5pPr lvl="4" rtl="0">
              <a:spcBef>
                <a:spcPts val="0"/>
              </a:spcBef>
              <a:spcAft>
                <a:spcPts val="0"/>
              </a:spcAft>
              <a:buClr>
                <a:srgbClr val="231F20"/>
              </a:buClr>
              <a:buSzPts val="2800"/>
              <a:buNone/>
              <a:defRPr>
                <a:solidFill>
                  <a:srgbClr val="231F20"/>
                </a:solidFill>
              </a:defRPr>
            </a:lvl5pPr>
            <a:lvl6pPr lvl="5" rtl="0">
              <a:spcBef>
                <a:spcPts val="0"/>
              </a:spcBef>
              <a:spcAft>
                <a:spcPts val="0"/>
              </a:spcAft>
              <a:buClr>
                <a:srgbClr val="231F20"/>
              </a:buClr>
              <a:buSzPts val="2800"/>
              <a:buNone/>
              <a:defRPr>
                <a:solidFill>
                  <a:srgbClr val="231F20"/>
                </a:solidFill>
              </a:defRPr>
            </a:lvl6pPr>
            <a:lvl7pPr lvl="6" rtl="0">
              <a:spcBef>
                <a:spcPts val="0"/>
              </a:spcBef>
              <a:spcAft>
                <a:spcPts val="0"/>
              </a:spcAft>
              <a:buClr>
                <a:srgbClr val="231F20"/>
              </a:buClr>
              <a:buSzPts val="2800"/>
              <a:buNone/>
              <a:defRPr>
                <a:solidFill>
                  <a:srgbClr val="231F20"/>
                </a:solidFill>
              </a:defRPr>
            </a:lvl7pPr>
            <a:lvl8pPr lvl="7" rtl="0">
              <a:spcBef>
                <a:spcPts val="0"/>
              </a:spcBef>
              <a:spcAft>
                <a:spcPts val="0"/>
              </a:spcAft>
              <a:buClr>
                <a:srgbClr val="231F20"/>
              </a:buClr>
              <a:buSzPts val="2800"/>
              <a:buNone/>
              <a:defRPr>
                <a:solidFill>
                  <a:srgbClr val="231F20"/>
                </a:solidFill>
              </a:defRPr>
            </a:lvl8pPr>
            <a:lvl9pPr lvl="8" rtl="0">
              <a:spcBef>
                <a:spcPts val="0"/>
              </a:spcBef>
              <a:spcAft>
                <a:spcPts val="0"/>
              </a:spcAft>
              <a:buClr>
                <a:srgbClr val="231F20"/>
              </a:buClr>
              <a:buSzPts val="2800"/>
              <a:buNone/>
              <a:defRPr>
                <a:solidFill>
                  <a:srgbClr val="231F20"/>
                </a:solidFill>
              </a:defRPr>
            </a:lvl9pPr>
          </a:lstStyle>
          <a:p/>
        </p:txBody>
      </p:sp>
      <p:sp>
        <p:nvSpPr>
          <p:cNvPr id="1049290" name="Google Shape;273;p10"/>
          <p:cNvSpPr/>
          <p:nvPr/>
        </p:nvSpPr>
        <p:spPr>
          <a:xfrm flipH="1">
            <a:off x="8430723" y="227699"/>
            <a:ext cx="92101" cy="71689"/>
          </a:xfrm>
          <a:custGeom>
            <a:avLst/>
            <a:ahLst/>
            <a:rect l="l" t="t" r="r" b="b"/>
            <a:pathLst>
              <a:path w="2820" h="2195" extrusionOk="0">
                <a:moveTo>
                  <a:pt x="1410" y="0"/>
                </a:moveTo>
                <a:cubicBezTo>
                  <a:pt x="1" y="0"/>
                  <a:pt x="1" y="2195"/>
                  <a:pt x="1410" y="2195"/>
                </a:cubicBezTo>
                <a:cubicBezTo>
                  <a:pt x="2820" y="2195"/>
                  <a:pt x="2820" y="0"/>
                  <a:pt x="1410"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1" name="Google Shape;274;p10"/>
          <p:cNvSpPr/>
          <p:nvPr/>
        </p:nvSpPr>
        <p:spPr>
          <a:xfrm flipH="1">
            <a:off x="349626" y="2992639"/>
            <a:ext cx="71133" cy="90370"/>
          </a:xfrm>
          <a:custGeom>
            <a:avLst/>
            <a:ahLst/>
            <a:rect l="l" t="t" r="r" b="b"/>
            <a:pathLst>
              <a:path w="2178" h="2767" extrusionOk="0">
                <a:moveTo>
                  <a:pt x="1089" y="0"/>
                </a:moveTo>
                <a:cubicBezTo>
                  <a:pt x="482" y="18"/>
                  <a:pt x="0" y="500"/>
                  <a:pt x="0" y="1089"/>
                </a:cubicBezTo>
                <a:lnTo>
                  <a:pt x="0" y="1678"/>
                </a:lnTo>
                <a:cubicBezTo>
                  <a:pt x="0" y="2267"/>
                  <a:pt x="482" y="2766"/>
                  <a:pt x="1089" y="2766"/>
                </a:cubicBezTo>
                <a:cubicBezTo>
                  <a:pt x="1696" y="2766"/>
                  <a:pt x="2177" y="2267"/>
                  <a:pt x="2177" y="1678"/>
                </a:cubicBezTo>
                <a:lnTo>
                  <a:pt x="2177" y="1089"/>
                </a:lnTo>
                <a:cubicBezTo>
                  <a:pt x="2159" y="500"/>
                  <a:pt x="1678" y="18"/>
                  <a:pt x="108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2" name="Google Shape;275;p10"/>
          <p:cNvSpPr/>
          <p:nvPr/>
        </p:nvSpPr>
        <p:spPr>
          <a:xfrm flipH="1">
            <a:off x="7455177" y="679034"/>
            <a:ext cx="46083" cy="35599"/>
          </a:xfrm>
          <a:custGeom>
            <a:avLst/>
            <a:ahLst/>
            <a:rect l="l" t="t" r="r" b="b"/>
            <a:pathLst>
              <a:path w="1411" h="1090" extrusionOk="0">
                <a:moveTo>
                  <a:pt x="715" y="1"/>
                </a:moveTo>
                <a:cubicBezTo>
                  <a:pt x="1" y="1"/>
                  <a:pt x="1" y="1089"/>
                  <a:pt x="715" y="1089"/>
                </a:cubicBezTo>
                <a:cubicBezTo>
                  <a:pt x="1410" y="1089"/>
                  <a:pt x="1410" y="1"/>
                  <a:pt x="715"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3" name="Google Shape;276;p10"/>
          <p:cNvSpPr/>
          <p:nvPr/>
        </p:nvSpPr>
        <p:spPr>
          <a:xfrm flipH="1">
            <a:off x="4707089" y="299398"/>
            <a:ext cx="92101" cy="71689"/>
          </a:xfrm>
          <a:custGeom>
            <a:avLst/>
            <a:ah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7">
  <p:cSld name="TITLE_ONLY_1">
    <p:bg>
      <p:bgPr>
        <a:solidFill>
          <a:srgbClr val="CAEAEF"/>
        </a:solidFill>
      </p:bgPr>
    </p:bg>
    <p:spTree>
      <p:nvGrpSpPr>
        <p:cNvPr id="152" name="Shape 335"/>
        <p:cNvGrpSpPr/>
        <p:nvPr/>
      </p:nvGrpSpPr>
      <p:grpSpPr>
        <a:xfrm>
          <a:off x="0" y="0"/>
          <a:ext cx="0" cy="0"/>
          <a:chOff x="0" y="0"/>
          <a:chExt cx="0" cy="0"/>
        </a:xfrm>
      </p:grpSpPr>
      <p:sp>
        <p:nvSpPr>
          <p:cNvPr id="1049182" name="Google Shape;336;p13"/>
          <p:cNvSpPr/>
          <p:nvPr/>
        </p:nvSpPr>
        <p:spPr>
          <a:xfrm rot="-6547964">
            <a:off x="-5547347" y="1537366"/>
            <a:ext cx="10028035" cy="2831176"/>
          </a:xfrm>
          <a:custGeom>
            <a:avLst/>
            <a:ahLst/>
            <a:rect l="l" t="t" r="r" b="b"/>
            <a:pathLst>
              <a:path w="370444" h="104586" extrusionOk="0">
                <a:moveTo>
                  <a:pt x="366096" y="0"/>
                </a:moveTo>
                <a:lnTo>
                  <a:pt x="1053" y="12169"/>
                </a:lnTo>
                <a:lnTo>
                  <a:pt x="1053" y="12169"/>
                </a:lnTo>
                <a:lnTo>
                  <a:pt x="1" y="33544"/>
                </a:lnTo>
                <a:cubicBezTo>
                  <a:pt x="1" y="33544"/>
                  <a:pt x="19003" y="60397"/>
                  <a:pt x="68124" y="92282"/>
                </a:cubicBezTo>
                <a:cubicBezTo>
                  <a:pt x="82423" y="101569"/>
                  <a:pt x="94666" y="104586"/>
                  <a:pt x="105821" y="104586"/>
                </a:cubicBezTo>
                <a:cubicBezTo>
                  <a:pt x="126508" y="104586"/>
                  <a:pt x="143454" y="94212"/>
                  <a:pt x="162839" y="94212"/>
                </a:cubicBezTo>
                <a:cubicBezTo>
                  <a:pt x="168910" y="94212"/>
                  <a:pt x="175221" y="95230"/>
                  <a:pt x="181960" y="97903"/>
                </a:cubicBezTo>
                <a:cubicBezTo>
                  <a:pt x="186333" y="99637"/>
                  <a:pt x="190744" y="100400"/>
                  <a:pt x="195201" y="100400"/>
                </a:cubicBezTo>
                <a:cubicBezTo>
                  <a:pt x="227829" y="100400"/>
                  <a:pt x="262957" y="59510"/>
                  <a:pt x="304300" y="59510"/>
                </a:cubicBezTo>
                <a:cubicBezTo>
                  <a:pt x="308783" y="59510"/>
                  <a:pt x="313340" y="59991"/>
                  <a:pt x="317975" y="61058"/>
                </a:cubicBezTo>
                <a:cubicBezTo>
                  <a:pt x="322072" y="61998"/>
                  <a:pt x="325823" y="62433"/>
                  <a:pt x="329258" y="62433"/>
                </a:cubicBezTo>
                <a:cubicBezTo>
                  <a:pt x="370444" y="62433"/>
                  <a:pt x="366096" y="0"/>
                  <a:pt x="366096" y="0"/>
                </a:cubicBezTo>
                <a:close/>
              </a:path>
            </a:pathLst>
          </a:custGeom>
          <a:solidFill>
            <a:srgbClr val="FFF6A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83" name="Google Shape;337;p13"/>
          <p:cNvSpPr txBox="1">
            <a:spLocks noGrp="1"/>
          </p:cNvSpPr>
          <p:nvPr>
            <p:ph type="title"/>
          </p:nvPr>
        </p:nvSpPr>
        <p:spPr>
          <a:xfrm>
            <a:off x="1094225" y="920500"/>
            <a:ext cx="2211000" cy="2086200"/>
          </a:xfrm>
          <a:prstGeom prst="rect"/>
        </p:spPr>
        <p:txBody>
          <a:bodyPr anchor="t" anchorCtr="0" bIns="91425" lIns="91425" rIns="91425" spcFirstLastPara="1" tIns="91425" wrap="square">
            <a:noAutofit/>
          </a:bodyPr>
          <a:lstStyle>
            <a:lvl1pPr lvl="0" rtl="0">
              <a:spcBef>
                <a:spcPts val="0"/>
              </a:spcBef>
              <a:spcAft>
                <a:spcPts val="0"/>
              </a:spcAft>
              <a:buClr>
                <a:srgbClr val="231F20"/>
              </a:buClr>
              <a:buSzPts val="2800"/>
              <a:buNone/>
              <a:defRPr b="1">
                <a:solidFill>
                  <a:srgbClr val="231F20"/>
                </a:solidFill>
                <a:latin typeface="Indie Flower"/>
                <a:ea typeface="Indie Flower"/>
                <a:cs typeface="Indie Flower"/>
                <a:sym typeface="Indie Flower"/>
              </a:defRPr>
            </a:lvl1pPr>
            <a:lvl2pPr lvl="1" rtl="0">
              <a:spcBef>
                <a:spcPts val="0"/>
              </a:spcBef>
              <a:spcAft>
                <a:spcPts val="0"/>
              </a:spcAft>
              <a:buClr>
                <a:srgbClr val="231F20"/>
              </a:buClr>
              <a:buSzPts val="2800"/>
              <a:buNone/>
              <a:defRPr>
                <a:solidFill>
                  <a:srgbClr val="231F20"/>
                </a:solidFill>
              </a:defRPr>
            </a:lvl2pPr>
            <a:lvl3pPr lvl="2" rtl="0">
              <a:spcBef>
                <a:spcPts val="0"/>
              </a:spcBef>
              <a:spcAft>
                <a:spcPts val="0"/>
              </a:spcAft>
              <a:buClr>
                <a:srgbClr val="231F20"/>
              </a:buClr>
              <a:buSzPts val="2800"/>
              <a:buNone/>
              <a:defRPr>
                <a:solidFill>
                  <a:srgbClr val="231F20"/>
                </a:solidFill>
              </a:defRPr>
            </a:lvl3pPr>
            <a:lvl4pPr lvl="3" rtl="0">
              <a:spcBef>
                <a:spcPts val="0"/>
              </a:spcBef>
              <a:spcAft>
                <a:spcPts val="0"/>
              </a:spcAft>
              <a:buClr>
                <a:srgbClr val="231F20"/>
              </a:buClr>
              <a:buSzPts val="2800"/>
              <a:buNone/>
              <a:defRPr>
                <a:solidFill>
                  <a:srgbClr val="231F20"/>
                </a:solidFill>
              </a:defRPr>
            </a:lvl4pPr>
            <a:lvl5pPr lvl="4" rtl="0">
              <a:spcBef>
                <a:spcPts val="0"/>
              </a:spcBef>
              <a:spcAft>
                <a:spcPts val="0"/>
              </a:spcAft>
              <a:buClr>
                <a:srgbClr val="231F20"/>
              </a:buClr>
              <a:buSzPts val="2800"/>
              <a:buNone/>
              <a:defRPr>
                <a:solidFill>
                  <a:srgbClr val="231F20"/>
                </a:solidFill>
              </a:defRPr>
            </a:lvl5pPr>
            <a:lvl6pPr lvl="5" rtl="0">
              <a:spcBef>
                <a:spcPts val="0"/>
              </a:spcBef>
              <a:spcAft>
                <a:spcPts val="0"/>
              </a:spcAft>
              <a:buClr>
                <a:srgbClr val="231F20"/>
              </a:buClr>
              <a:buSzPts val="2800"/>
              <a:buNone/>
              <a:defRPr>
                <a:solidFill>
                  <a:srgbClr val="231F20"/>
                </a:solidFill>
              </a:defRPr>
            </a:lvl6pPr>
            <a:lvl7pPr lvl="6" rtl="0">
              <a:spcBef>
                <a:spcPts val="0"/>
              </a:spcBef>
              <a:spcAft>
                <a:spcPts val="0"/>
              </a:spcAft>
              <a:buClr>
                <a:srgbClr val="231F20"/>
              </a:buClr>
              <a:buSzPts val="2800"/>
              <a:buNone/>
              <a:defRPr>
                <a:solidFill>
                  <a:srgbClr val="231F20"/>
                </a:solidFill>
              </a:defRPr>
            </a:lvl7pPr>
            <a:lvl8pPr lvl="7" rtl="0">
              <a:spcBef>
                <a:spcPts val="0"/>
              </a:spcBef>
              <a:spcAft>
                <a:spcPts val="0"/>
              </a:spcAft>
              <a:buClr>
                <a:srgbClr val="231F20"/>
              </a:buClr>
              <a:buSzPts val="2800"/>
              <a:buNone/>
              <a:defRPr>
                <a:solidFill>
                  <a:srgbClr val="231F20"/>
                </a:solidFill>
              </a:defRPr>
            </a:lvl8pPr>
            <a:lvl9pPr lvl="8" rtl="0">
              <a:spcBef>
                <a:spcPts val="0"/>
              </a:spcBef>
              <a:spcAft>
                <a:spcPts val="0"/>
              </a:spcAft>
              <a:buClr>
                <a:srgbClr val="231F20"/>
              </a:buClr>
              <a:buSzPts val="2800"/>
              <a:buNone/>
              <a:defRPr>
                <a:solidFill>
                  <a:srgbClr val="231F20"/>
                </a:solidFill>
              </a:defRPr>
            </a:lvl9pPr>
          </a:lstStyle>
          <a:p/>
        </p:txBody>
      </p:sp>
      <p:sp>
        <p:nvSpPr>
          <p:cNvPr id="1049184" name="Google Shape;338;p13"/>
          <p:cNvSpPr/>
          <p:nvPr/>
        </p:nvSpPr>
        <p:spPr>
          <a:xfrm rot="-4557825">
            <a:off x="7967665" y="-268237"/>
            <a:ext cx="699485" cy="1367361"/>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53" name="Google Shape;339;p13"/>
          <p:cNvGrpSpPr/>
          <p:nvPr/>
        </p:nvGrpSpPr>
        <p:grpSpPr>
          <a:xfrm rot="4114450">
            <a:off x="856758" y="3314734"/>
            <a:ext cx="485724" cy="659836"/>
            <a:chOff x="8727188" y="1507488"/>
            <a:chExt cx="485720" cy="659830"/>
          </a:xfrm>
        </p:grpSpPr>
        <p:sp>
          <p:nvSpPr>
            <p:cNvPr id="1049185" name="Google Shape;340;p13"/>
            <p:cNvSpPr/>
            <p:nvPr/>
          </p:nvSpPr>
          <p:spPr>
            <a:xfrm>
              <a:off x="8920437" y="1681925"/>
              <a:ext cx="122606" cy="134918"/>
            </a:xfrm>
            <a:custGeom>
              <a:avLst/>
              <a:ahLst/>
              <a:rect l="l" t="t" r="r" b="b"/>
              <a:pathLst>
                <a:path w="3754" h="4131" extrusionOk="0">
                  <a:moveTo>
                    <a:pt x="2977" y="1"/>
                  </a:moveTo>
                  <a:cubicBezTo>
                    <a:pt x="2810" y="1"/>
                    <a:pt x="2641" y="69"/>
                    <a:pt x="2519" y="233"/>
                  </a:cubicBezTo>
                  <a:lnTo>
                    <a:pt x="289" y="3338"/>
                  </a:lnTo>
                  <a:cubicBezTo>
                    <a:pt x="1" y="3739"/>
                    <a:pt x="382" y="4131"/>
                    <a:pt x="776" y="4131"/>
                  </a:cubicBezTo>
                  <a:cubicBezTo>
                    <a:pt x="943" y="4131"/>
                    <a:pt x="1113" y="4061"/>
                    <a:pt x="1235" y="3891"/>
                  </a:cubicBezTo>
                  <a:lnTo>
                    <a:pt x="3465" y="786"/>
                  </a:lnTo>
                  <a:cubicBezTo>
                    <a:pt x="3754" y="385"/>
                    <a:pt x="3371" y="1"/>
                    <a:pt x="2977"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86" name="Google Shape;341;p13"/>
            <p:cNvSpPr/>
            <p:nvPr/>
          </p:nvSpPr>
          <p:spPr>
            <a:xfrm>
              <a:off x="8961262" y="1799436"/>
              <a:ext cx="116302" cy="142463"/>
            </a:xfrm>
            <a:custGeom>
              <a:avLst/>
              <a:ahLst/>
              <a:rect l="l" t="t" r="r" b="b"/>
              <a:pathLst>
                <a:path w="3561" h="4362" extrusionOk="0">
                  <a:moveTo>
                    <a:pt x="2824" y="1"/>
                  </a:moveTo>
                  <a:cubicBezTo>
                    <a:pt x="2661" y="1"/>
                    <a:pt x="2499" y="81"/>
                    <a:pt x="2393" y="275"/>
                  </a:cubicBezTo>
                  <a:cubicBezTo>
                    <a:pt x="1840" y="1399"/>
                    <a:pt x="1144" y="2434"/>
                    <a:pt x="342" y="3397"/>
                  </a:cubicBezTo>
                  <a:cubicBezTo>
                    <a:pt x="1" y="3806"/>
                    <a:pt x="368" y="4361"/>
                    <a:pt x="760" y="4361"/>
                  </a:cubicBezTo>
                  <a:cubicBezTo>
                    <a:pt x="881" y="4361"/>
                    <a:pt x="1004" y="4309"/>
                    <a:pt x="1109" y="4182"/>
                  </a:cubicBezTo>
                  <a:cubicBezTo>
                    <a:pt x="1983" y="3148"/>
                    <a:pt x="2732" y="2023"/>
                    <a:pt x="3339" y="828"/>
                  </a:cubicBezTo>
                  <a:cubicBezTo>
                    <a:pt x="3561" y="397"/>
                    <a:pt x="3188" y="1"/>
                    <a:pt x="2824"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87" name="Google Shape;342;p13"/>
            <p:cNvSpPr/>
            <p:nvPr/>
          </p:nvSpPr>
          <p:spPr>
            <a:xfrm>
              <a:off x="8727188" y="1865213"/>
              <a:ext cx="165652" cy="160687"/>
            </a:xfrm>
            <a:custGeom>
              <a:avLst/>
              <a:ahLst/>
              <a:rect l="l" t="t" r="r" b="b"/>
              <a:pathLst>
                <a:path w="5072" h="4920" extrusionOk="0">
                  <a:moveTo>
                    <a:pt x="3819" y="0"/>
                  </a:moveTo>
                  <a:cubicBezTo>
                    <a:pt x="3638" y="0"/>
                    <a:pt x="3451" y="61"/>
                    <a:pt x="3280" y="206"/>
                  </a:cubicBezTo>
                  <a:cubicBezTo>
                    <a:pt x="2120" y="1205"/>
                    <a:pt x="1139" y="2383"/>
                    <a:pt x="371" y="3703"/>
                  </a:cubicBezTo>
                  <a:cubicBezTo>
                    <a:pt x="1" y="4333"/>
                    <a:pt x="571" y="4920"/>
                    <a:pt x="1128" y="4920"/>
                  </a:cubicBezTo>
                  <a:cubicBezTo>
                    <a:pt x="1376" y="4920"/>
                    <a:pt x="1622" y="4804"/>
                    <a:pt x="1781" y="4524"/>
                  </a:cubicBezTo>
                  <a:cubicBezTo>
                    <a:pt x="2477" y="3328"/>
                    <a:pt x="3369" y="2258"/>
                    <a:pt x="4440" y="1366"/>
                  </a:cubicBezTo>
                  <a:cubicBezTo>
                    <a:pt x="5071" y="832"/>
                    <a:pt x="4488" y="0"/>
                    <a:pt x="3819"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88" name="Google Shape;343;p13"/>
            <p:cNvSpPr/>
            <p:nvPr/>
          </p:nvSpPr>
          <p:spPr>
            <a:xfrm>
              <a:off x="8805735" y="1690776"/>
              <a:ext cx="104937" cy="110554"/>
            </a:xfrm>
            <a:custGeom>
              <a:avLst/>
              <a:ahLst/>
              <a:rect l="l" t="t" r="r" b="b"/>
              <a:pathLst>
                <a:path w="3213" h="3385" extrusionOk="0">
                  <a:moveTo>
                    <a:pt x="2253" y="0"/>
                  </a:moveTo>
                  <a:cubicBezTo>
                    <a:pt x="1976" y="0"/>
                    <a:pt x="1708" y="139"/>
                    <a:pt x="1553" y="390"/>
                  </a:cubicBezTo>
                  <a:lnTo>
                    <a:pt x="250" y="2157"/>
                  </a:lnTo>
                  <a:cubicBezTo>
                    <a:pt x="1" y="2513"/>
                    <a:pt x="197" y="3084"/>
                    <a:pt x="554" y="3281"/>
                  </a:cubicBezTo>
                  <a:cubicBezTo>
                    <a:pt x="682" y="3351"/>
                    <a:pt x="820" y="3385"/>
                    <a:pt x="956" y="3385"/>
                  </a:cubicBezTo>
                  <a:cubicBezTo>
                    <a:pt x="1235" y="3385"/>
                    <a:pt x="1504" y="3242"/>
                    <a:pt x="1660" y="2977"/>
                  </a:cubicBezTo>
                  <a:cubicBezTo>
                    <a:pt x="2088" y="2389"/>
                    <a:pt x="2516" y="1800"/>
                    <a:pt x="2945" y="1211"/>
                  </a:cubicBezTo>
                  <a:cubicBezTo>
                    <a:pt x="3212" y="872"/>
                    <a:pt x="3016" y="301"/>
                    <a:pt x="2659" y="105"/>
                  </a:cubicBezTo>
                  <a:cubicBezTo>
                    <a:pt x="2529" y="34"/>
                    <a:pt x="2390" y="0"/>
                    <a:pt x="2253"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89" name="Google Shape;344;p13"/>
            <p:cNvSpPr/>
            <p:nvPr/>
          </p:nvSpPr>
          <p:spPr>
            <a:xfrm>
              <a:off x="9063064" y="1520454"/>
              <a:ext cx="149844" cy="157519"/>
            </a:xfrm>
            <a:custGeom>
              <a:avLst/>
              <a:ahLst/>
              <a:rect l="l" t="t" r="r" b="b"/>
              <a:pathLst>
                <a:path w="4588" h="4823" extrusionOk="0">
                  <a:moveTo>
                    <a:pt x="3511" y="1"/>
                  </a:moveTo>
                  <a:cubicBezTo>
                    <a:pt x="3373" y="1"/>
                    <a:pt x="3225" y="50"/>
                    <a:pt x="3077" y="163"/>
                  </a:cubicBezTo>
                  <a:cubicBezTo>
                    <a:pt x="1864" y="1038"/>
                    <a:pt x="918" y="2215"/>
                    <a:pt x="293" y="3571"/>
                  </a:cubicBezTo>
                  <a:cubicBezTo>
                    <a:pt x="1" y="4230"/>
                    <a:pt x="568" y="4823"/>
                    <a:pt x="1092" y="4823"/>
                  </a:cubicBezTo>
                  <a:cubicBezTo>
                    <a:pt x="1335" y="4823"/>
                    <a:pt x="1568" y="4696"/>
                    <a:pt x="1703" y="4392"/>
                  </a:cubicBezTo>
                  <a:cubicBezTo>
                    <a:pt x="2185" y="3286"/>
                    <a:pt x="2934" y="2322"/>
                    <a:pt x="3898" y="1573"/>
                  </a:cubicBezTo>
                  <a:cubicBezTo>
                    <a:pt x="4588" y="1059"/>
                    <a:pt x="4154" y="1"/>
                    <a:pt x="3511"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0" name="Google Shape;345;p13"/>
            <p:cNvSpPr/>
            <p:nvPr/>
          </p:nvSpPr>
          <p:spPr>
            <a:xfrm>
              <a:off x="8835293" y="2022373"/>
              <a:ext cx="140046" cy="144945"/>
            </a:xfrm>
            <a:custGeom>
              <a:avLst/>
              <a:ahLst/>
              <a:rect l="l" t="t" r="r" b="b"/>
              <a:pathLst>
                <a:path w="4288" h="4438" extrusionOk="0">
                  <a:moveTo>
                    <a:pt x="3393" y="1"/>
                  </a:moveTo>
                  <a:cubicBezTo>
                    <a:pt x="3179" y="1"/>
                    <a:pt x="2960" y="87"/>
                    <a:pt x="2771" y="229"/>
                  </a:cubicBezTo>
                  <a:cubicBezTo>
                    <a:pt x="1772" y="1050"/>
                    <a:pt x="933" y="2049"/>
                    <a:pt x="344" y="3209"/>
                  </a:cubicBezTo>
                  <a:cubicBezTo>
                    <a:pt x="0" y="3848"/>
                    <a:pt x="563" y="4437"/>
                    <a:pt x="1110" y="4437"/>
                  </a:cubicBezTo>
                  <a:cubicBezTo>
                    <a:pt x="1356" y="4437"/>
                    <a:pt x="1599" y="4318"/>
                    <a:pt x="1754" y="4030"/>
                  </a:cubicBezTo>
                  <a:cubicBezTo>
                    <a:pt x="2289" y="3013"/>
                    <a:pt x="3039" y="2120"/>
                    <a:pt x="3931" y="1389"/>
                  </a:cubicBezTo>
                  <a:cubicBezTo>
                    <a:pt x="4288" y="1121"/>
                    <a:pt x="4216" y="532"/>
                    <a:pt x="3931" y="229"/>
                  </a:cubicBezTo>
                  <a:cubicBezTo>
                    <a:pt x="3771" y="69"/>
                    <a:pt x="3584" y="1"/>
                    <a:pt x="3393"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1" name="Google Shape;346;p13"/>
            <p:cNvSpPr/>
            <p:nvPr/>
          </p:nvSpPr>
          <p:spPr>
            <a:xfrm>
              <a:off x="9042423" y="1890590"/>
              <a:ext cx="139066" cy="143541"/>
            </a:xfrm>
            <a:custGeom>
              <a:avLst/>
              <a:ahLst/>
              <a:rect l="l" t="t" r="r" b="b"/>
              <a:pathLst>
                <a:path w="4258" h="4395" extrusionOk="0">
                  <a:moveTo>
                    <a:pt x="3102" y="1"/>
                  </a:moveTo>
                  <a:cubicBezTo>
                    <a:pt x="2848" y="1"/>
                    <a:pt x="2590" y="110"/>
                    <a:pt x="2406" y="374"/>
                  </a:cubicBezTo>
                  <a:lnTo>
                    <a:pt x="426" y="3211"/>
                  </a:lnTo>
                  <a:cubicBezTo>
                    <a:pt x="1" y="3812"/>
                    <a:pt x="575" y="4394"/>
                    <a:pt x="1159" y="4394"/>
                  </a:cubicBezTo>
                  <a:cubicBezTo>
                    <a:pt x="1408" y="4394"/>
                    <a:pt x="1659" y="4288"/>
                    <a:pt x="1835" y="4032"/>
                  </a:cubicBezTo>
                  <a:lnTo>
                    <a:pt x="3834" y="1195"/>
                  </a:lnTo>
                  <a:cubicBezTo>
                    <a:pt x="4257" y="585"/>
                    <a:pt x="3690" y="1"/>
                    <a:pt x="3102"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2" name="Google Shape;347;p13"/>
            <p:cNvSpPr/>
            <p:nvPr/>
          </p:nvSpPr>
          <p:spPr>
            <a:xfrm>
              <a:off x="8923899" y="1507488"/>
              <a:ext cx="123487" cy="134037"/>
            </a:xfrm>
            <a:custGeom>
              <a:avLst/>
              <a:ahLst/>
              <a:rect l="l" t="t" r="r" b="b"/>
              <a:pathLst>
                <a:path w="3781" h="4104" extrusionOk="0">
                  <a:moveTo>
                    <a:pt x="2637" y="1"/>
                  </a:moveTo>
                  <a:cubicBezTo>
                    <a:pt x="2388" y="1"/>
                    <a:pt x="2140" y="112"/>
                    <a:pt x="1967" y="382"/>
                  </a:cubicBezTo>
                  <a:lnTo>
                    <a:pt x="397" y="2898"/>
                  </a:lnTo>
                  <a:cubicBezTo>
                    <a:pt x="0" y="3518"/>
                    <a:pt x="560" y="4103"/>
                    <a:pt x="1130" y="4103"/>
                  </a:cubicBezTo>
                  <a:cubicBezTo>
                    <a:pt x="1380" y="4103"/>
                    <a:pt x="1633" y="3990"/>
                    <a:pt x="1807" y="3718"/>
                  </a:cubicBezTo>
                  <a:lnTo>
                    <a:pt x="3395" y="1220"/>
                  </a:lnTo>
                  <a:cubicBezTo>
                    <a:pt x="3781" y="598"/>
                    <a:pt x="3210" y="1"/>
                    <a:pt x="2637"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3" name="Google Shape;348;p13"/>
            <p:cNvSpPr/>
            <p:nvPr/>
          </p:nvSpPr>
          <p:spPr>
            <a:xfrm>
              <a:off x="8742800" y="1582018"/>
              <a:ext cx="122998" cy="129399"/>
            </a:xfrm>
            <a:custGeom>
              <a:avLst/>
              <a:ahLst/>
              <a:rect l="l" t="t" r="r" b="b"/>
              <a:pathLst>
                <a:path w="3766" h="3962" extrusionOk="0">
                  <a:moveTo>
                    <a:pt x="2882" y="0"/>
                  </a:moveTo>
                  <a:cubicBezTo>
                    <a:pt x="2672" y="0"/>
                    <a:pt x="2463" y="80"/>
                    <a:pt x="2302" y="241"/>
                  </a:cubicBezTo>
                  <a:lnTo>
                    <a:pt x="304" y="2560"/>
                  </a:lnTo>
                  <a:cubicBezTo>
                    <a:pt x="1" y="2882"/>
                    <a:pt x="1" y="3399"/>
                    <a:pt x="304" y="3720"/>
                  </a:cubicBezTo>
                  <a:cubicBezTo>
                    <a:pt x="464" y="3881"/>
                    <a:pt x="674" y="3961"/>
                    <a:pt x="884" y="3961"/>
                  </a:cubicBezTo>
                  <a:cubicBezTo>
                    <a:pt x="1093" y="3961"/>
                    <a:pt x="1303" y="3881"/>
                    <a:pt x="1464" y="3720"/>
                  </a:cubicBezTo>
                  <a:lnTo>
                    <a:pt x="3462" y="1383"/>
                  </a:lnTo>
                  <a:cubicBezTo>
                    <a:pt x="3765" y="1062"/>
                    <a:pt x="3765" y="562"/>
                    <a:pt x="3462" y="241"/>
                  </a:cubicBezTo>
                  <a:cubicBezTo>
                    <a:pt x="3301" y="80"/>
                    <a:pt x="3092" y="0"/>
                    <a:pt x="2882"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54" name="Google Shape;349;p13"/>
          <p:cNvGrpSpPr/>
          <p:nvPr/>
        </p:nvGrpSpPr>
        <p:grpSpPr>
          <a:xfrm rot="4114661">
            <a:off x="7516947" y="300495"/>
            <a:ext cx="418509" cy="524820"/>
            <a:chOff x="8727188" y="1507488"/>
            <a:chExt cx="485720" cy="659830"/>
          </a:xfrm>
        </p:grpSpPr>
        <p:sp>
          <p:nvSpPr>
            <p:cNvPr id="1049194" name="Google Shape;350;p13"/>
            <p:cNvSpPr/>
            <p:nvPr/>
          </p:nvSpPr>
          <p:spPr>
            <a:xfrm>
              <a:off x="8920437" y="1681925"/>
              <a:ext cx="122606" cy="134918"/>
            </a:xfrm>
            <a:custGeom>
              <a:avLst/>
              <a:ahLst/>
              <a:rect l="l" t="t" r="r" b="b"/>
              <a:pathLst>
                <a:path w="3754" h="4131" extrusionOk="0">
                  <a:moveTo>
                    <a:pt x="2977" y="1"/>
                  </a:moveTo>
                  <a:cubicBezTo>
                    <a:pt x="2810" y="1"/>
                    <a:pt x="2641" y="69"/>
                    <a:pt x="2519" y="233"/>
                  </a:cubicBezTo>
                  <a:lnTo>
                    <a:pt x="289" y="3338"/>
                  </a:lnTo>
                  <a:cubicBezTo>
                    <a:pt x="1" y="3739"/>
                    <a:pt x="382" y="4131"/>
                    <a:pt x="776" y="4131"/>
                  </a:cubicBezTo>
                  <a:cubicBezTo>
                    <a:pt x="943" y="4131"/>
                    <a:pt x="1113" y="4061"/>
                    <a:pt x="1235" y="3891"/>
                  </a:cubicBezTo>
                  <a:lnTo>
                    <a:pt x="3465" y="786"/>
                  </a:lnTo>
                  <a:cubicBezTo>
                    <a:pt x="3754" y="385"/>
                    <a:pt x="3371" y="1"/>
                    <a:pt x="2977"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5" name="Google Shape;351;p13"/>
            <p:cNvSpPr/>
            <p:nvPr/>
          </p:nvSpPr>
          <p:spPr>
            <a:xfrm>
              <a:off x="8961262" y="1799436"/>
              <a:ext cx="116302" cy="142463"/>
            </a:xfrm>
            <a:custGeom>
              <a:avLst/>
              <a:ahLst/>
              <a:rect l="l" t="t" r="r" b="b"/>
              <a:pathLst>
                <a:path w="3561" h="4362" extrusionOk="0">
                  <a:moveTo>
                    <a:pt x="2824" y="1"/>
                  </a:moveTo>
                  <a:cubicBezTo>
                    <a:pt x="2661" y="1"/>
                    <a:pt x="2499" y="81"/>
                    <a:pt x="2393" y="275"/>
                  </a:cubicBezTo>
                  <a:cubicBezTo>
                    <a:pt x="1840" y="1399"/>
                    <a:pt x="1144" y="2434"/>
                    <a:pt x="342" y="3397"/>
                  </a:cubicBezTo>
                  <a:cubicBezTo>
                    <a:pt x="1" y="3806"/>
                    <a:pt x="368" y="4361"/>
                    <a:pt x="760" y="4361"/>
                  </a:cubicBezTo>
                  <a:cubicBezTo>
                    <a:pt x="881" y="4361"/>
                    <a:pt x="1004" y="4309"/>
                    <a:pt x="1109" y="4182"/>
                  </a:cubicBezTo>
                  <a:cubicBezTo>
                    <a:pt x="1983" y="3148"/>
                    <a:pt x="2732" y="2023"/>
                    <a:pt x="3339" y="828"/>
                  </a:cubicBezTo>
                  <a:cubicBezTo>
                    <a:pt x="3561" y="397"/>
                    <a:pt x="3188" y="1"/>
                    <a:pt x="282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6" name="Google Shape;352;p13"/>
            <p:cNvSpPr/>
            <p:nvPr/>
          </p:nvSpPr>
          <p:spPr>
            <a:xfrm>
              <a:off x="8727188" y="1865213"/>
              <a:ext cx="165652" cy="160687"/>
            </a:xfrm>
            <a:custGeom>
              <a:avLst/>
              <a:ahLst/>
              <a:rect l="l" t="t" r="r" b="b"/>
              <a:pathLst>
                <a:path w="5072" h="4920" extrusionOk="0">
                  <a:moveTo>
                    <a:pt x="3819" y="0"/>
                  </a:moveTo>
                  <a:cubicBezTo>
                    <a:pt x="3638" y="0"/>
                    <a:pt x="3451" y="61"/>
                    <a:pt x="3280" y="206"/>
                  </a:cubicBezTo>
                  <a:cubicBezTo>
                    <a:pt x="2120" y="1205"/>
                    <a:pt x="1139" y="2383"/>
                    <a:pt x="371" y="3703"/>
                  </a:cubicBezTo>
                  <a:cubicBezTo>
                    <a:pt x="1" y="4333"/>
                    <a:pt x="571" y="4920"/>
                    <a:pt x="1128" y="4920"/>
                  </a:cubicBezTo>
                  <a:cubicBezTo>
                    <a:pt x="1376" y="4920"/>
                    <a:pt x="1622" y="4804"/>
                    <a:pt x="1781" y="4524"/>
                  </a:cubicBezTo>
                  <a:cubicBezTo>
                    <a:pt x="2477" y="3328"/>
                    <a:pt x="3369" y="2258"/>
                    <a:pt x="4440" y="1366"/>
                  </a:cubicBezTo>
                  <a:cubicBezTo>
                    <a:pt x="5071" y="832"/>
                    <a:pt x="4488" y="0"/>
                    <a:pt x="381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7" name="Google Shape;353;p13"/>
            <p:cNvSpPr/>
            <p:nvPr/>
          </p:nvSpPr>
          <p:spPr>
            <a:xfrm>
              <a:off x="8805735" y="1690776"/>
              <a:ext cx="104937" cy="110554"/>
            </a:xfrm>
            <a:custGeom>
              <a:avLst/>
              <a:ahLst/>
              <a:rect l="l" t="t" r="r" b="b"/>
              <a:pathLst>
                <a:path w="3213" h="3385" extrusionOk="0">
                  <a:moveTo>
                    <a:pt x="2253" y="0"/>
                  </a:moveTo>
                  <a:cubicBezTo>
                    <a:pt x="1976" y="0"/>
                    <a:pt x="1708" y="139"/>
                    <a:pt x="1553" y="390"/>
                  </a:cubicBezTo>
                  <a:lnTo>
                    <a:pt x="250" y="2157"/>
                  </a:lnTo>
                  <a:cubicBezTo>
                    <a:pt x="1" y="2513"/>
                    <a:pt x="197" y="3084"/>
                    <a:pt x="554" y="3281"/>
                  </a:cubicBezTo>
                  <a:cubicBezTo>
                    <a:pt x="682" y="3351"/>
                    <a:pt x="820" y="3385"/>
                    <a:pt x="956" y="3385"/>
                  </a:cubicBezTo>
                  <a:cubicBezTo>
                    <a:pt x="1235" y="3385"/>
                    <a:pt x="1504" y="3242"/>
                    <a:pt x="1660" y="2977"/>
                  </a:cubicBezTo>
                  <a:cubicBezTo>
                    <a:pt x="2088" y="2389"/>
                    <a:pt x="2516" y="1800"/>
                    <a:pt x="2945" y="1211"/>
                  </a:cubicBezTo>
                  <a:cubicBezTo>
                    <a:pt x="3212" y="872"/>
                    <a:pt x="3016" y="301"/>
                    <a:pt x="2659" y="105"/>
                  </a:cubicBezTo>
                  <a:cubicBezTo>
                    <a:pt x="2529" y="34"/>
                    <a:pt x="2390" y="0"/>
                    <a:pt x="2253"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8" name="Google Shape;354;p13"/>
            <p:cNvSpPr/>
            <p:nvPr/>
          </p:nvSpPr>
          <p:spPr>
            <a:xfrm>
              <a:off x="9063064" y="1520454"/>
              <a:ext cx="149844" cy="157519"/>
            </a:xfrm>
            <a:custGeom>
              <a:avLst/>
              <a:ahLst/>
              <a:rect l="l" t="t" r="r" b="b"/>
              <a:pathLst>
                <a:path w="4588" h="4823" extrusionOk="0">
                  <a:moveTo>
                    <a:pt x="3511" y="1"/>
                  </a:moveTo>
                  <a:cubicBezTo>
                    <a:pt x="3373" y="1"/>
                    <a:pt x="3225" y="50"/>
                    <a:pt x="3077" y="163"/>
                  </a:cubicBezTo>
                  <a:cubicBezTo>
                    <a:pt x="1864" y="1038"/>
                    <a:pt x="918" y="2215"/>
                    <a:pt x="293" y="3571"/>
                  </a:cubicBezTo>
                  <a:cubicBezTo>
                    <a:pt x="1" y="4230"/>
                    <a:pt x="568" y="4823"/>
                    <a:pt x="1092" y="4823"/>
                  </a:cubicBezTo>
                  <a:cubicBezTo>
                    <a:pt x="1335" y="4823"/>
                    <a:pt x="1568" y="4696"/>
                    <a:pt x="1703" y="4392"/>
                  </a:cubicBezTo>
                  <a:cubicBezTo>
                    <a:pt x="2185" y="3286"/>
                    <a:pt x="2934" y="2322"/>
                    <a:pt x="3898" y="1573"/>
                  </a:cubicBezTo>
                  <a:cubicBezTo>
                    <a:pt x="4588" y="1059"/>
                    <a:pt x="4154" y="1"/>
                    <a:pt x="3511"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9" name="Google Shape;355;p13"/>
            <p:cNvSpPr/>
            <p:nvPr/>
          </p:nvSpPr>
          <p:spPr>
            <a:xfrm>
              <a:off x="8835293" y="2022373"/>
              <a:ext cx="140046" cy="144945"/>
            </a:xfrm>
            <a:custGeom>
              <a:avLst/>
              <a:ahLst/>
              <a:rect l="l" t="t" r="r" b="b"/>
              <a:pathLst>
                <a:path w="4288" h="4438" extrusionOk="0">
                  <a:moveTo>
                    <a:pt x="3393" y="1"/>
                  </a:moveTo>
                  <a:cubicBezTo>
                    <a:pt x="3179" y="1"/>
                    <a:pt x="2960" y="87"/>
                    <a:pt x="2771" y="229"/>
                  </a:cubicBezTo>
                  <a:cubicBezTo>
                    <a:pt x="1772" y="1050"/>
                    <a:pt x="933" y="2049"/>
                    <a:pt x="344" y="3209"/>
                  </a:cubicBezTo>
                  <a:cubicBezTo>
                    <a:pt x="0" y="3848"/>
                    <a:pt x="563" y="4437"/>
                    <a:pt x="1110" y="4437"/>
                  </a:cubicBezTo>
                  <a:cubicBezTo>
                    <a:pt x="1356" y="4437"/>
                    <a:pt x="1599" y="4318"/>
                    <a:pt x="1754" y="4030"/>
                  </a:cubicBezTo>
                  <a:cubicBezTo>
                    <a:pt x="2289" y="3013"/>
                    <a:pt x="3039" y="2120"/>
                    <a:pt x="3931" y="1389"/>
                  </a:cubicBezTo>
                  <a:cubicBezTo>
                    <a:pt x="4288" y="1121"/>
                    <a:pt x="4216" y="532"/>
                    <a:pt x="3931" y="229"/>
                  </a:cubicBezTo>
                  <a:cubicBezTo>
                    <a:pt x="3771" y="69"/>
                    <a:pt x="3584" y="1"/>
                    <a:pt x="3393"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0" name="Google Shape;356;p13"/>
            <p:cNvSpPr/>
            <p:nvPr/>
          </p:nvSpPr>
          <p:spPr>
            <a:xfrm>
              <a:off x="9042423" y="1890590"/>
              <a:ext cx="139066" cy="143541"/>
            </a:xfrm>
            <a:custGeom>
              <a:avLst/>
              <a:ahLst/>
              <a:rect l="l" t="t" r="r" b="b"/>
              <a:pathLst>
                <a:path w="4258" h="4395" extrusionOk="0">
                  <a:moveTo>
                    <a:pt x="3102" y="1"/>
                  </a:moveTo>
                  <a:cubicBezTo>
                    <a:pt x="2848" y="1"/>
                    <a:pt x="2590" y="110"/>
                    <a:pt x="2406" y="374"/>
                  </a:cubicBezTo>
                  <a:lnTo>
                    <a:pt x="426" y="3211"/>
                  </a:lnTo>
                  <a:cubicBezTo>
                    <a:pt x="1" y="3812"/>
                    <a:pt x="575" y="4394"/>
                    <a:pt x="1159" y="4394"/>
                  </a:cubicBezTo>
                  <a:cubicBezTo>
                    <a:pt x="1408" y="4394"/>
                    <a:pt x="1659" y="4288"/>
                    <a:pt x="1835" y="4032"/>
                  </a:cubicBezTo>
                  <a:lnTo>
                    <a:pt x="3834" y="1195"/>
                  </a:lnTo>
                  <a:cubicBezTo>
                    <a:pt x="4257" y="585"/>
                    <a:pt x="3690" y="1"/>
                    <a:pt x="310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1" name="Google Shape;357;p13"/>
            <p:cNvSpPr/>
            <p:nvPr/>
          </p:nvSpPr>
          <p:spPr>
            <a:xfrm>
              <a:off x="8923899" y="1507488"/>
              <a:ext cx="123487" cy="134037"/>
            </a:xfrm>
            <a:custGeom>
              <a:avLst/>
              <a:ahLst/>
              <a:rect l="l" t="t" r="r" b="b"/>
              <a:pathLst>
                <a:path w="3781" h="4104" extrusionOk="0">
                  <a:moveTo>
                    <a:pt x="2637" y="1"/>
                  </a:moveTo>
                  <a:cubicBezTo>
                    <a:pt x="2388" y="1"/>
                    <a:pt x="2140" y="112"/>
                    <a:pt x="1967" y="382"/>
                  </a:cubicBezTo>
                  <a:lnTo>
                    <a:pt x="397" y="2898"/>
                  </a:lnTo>
                  <a:cubicBezTo>
                    <a:pt x="0" y="3518"/>
                    <a:pt x="560" y="4103"/>
                    <a:pt x="1130" y="4103"/>
                  </a:cubicBezTo>
                  <a:cubicBezTo>
                    <a:pt x="1380" y="4103"/>
                    <a:pt x="1633" y="3990"/>
                    <a:pt x="1807" y="3718"/>
                  </a:cubicBezTo>
                  <a:lnTo>
                    <a:pt x="3395" y="1220"/>
                  </a:lnTo>
                  <a:cubicBezTo>
                    <a:pt x="3781" y="598"/>
                    <a:pt x="3210" y="1"/>
                    <a:pt x="2637"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2" name="Google Shape;358;p13"/>
            <p:cNvSpPr/>
            <p:nvPr/>
          </p:nvSpPr>
          <p:spPr>
            <a:xfrm>
              <a:off x="8742800" y="1582018"/>
              <a:ext cx="122998" cy="129399"/>
            </a:xfrm>
            <a:custGeom>
              <a:avLst/>
              <a:ahLst/>
              <a:rect l="l" t="t" r="r" b="b"/>
              <a:pathLst>
                <a:path w="3766" h="3962" extrusionOk="0">
                  <a:moveTo>
                    <a:pt x="2882" y="0"/>
                  </a:moveTo>
                  <a:cubicBezTo>
                    <a:pt x="2672" y="0"/>
                    <a:pt x="2463" y="80"/>
                    <a:pt x="2302" y="241"/>
                  </a:cubicBezTo>
                  <a:lnTo>
                    <a:pt x="304" y="2560"/>
                  </a:lnTo>
                  <a:cubicBezTo>
                    <a:pt x="1" y="2882"/>
                    <a:pt x="1" y="3399"/>
                    <a:pt x="304" y="3720"/>
                  </a:cubicBezTo>
                  <a:cubicBezTo>
                    <a:pt x="464" y="3881"/>
                    <a:pt x="674" y="3961"/>
                    <a:pt x="884" y="3961"/>
                  </a:cubicBezTo>
                  <a:cubicBezTo>
                    <a:pt x="1093" y="3961"/>
                    <a:pt x="1303" y="3881"/>
                    <a:pt x="1464" y="3720"/>
                  </a:cubicBezTo>
                  <a:lnTo>
                    <a:pt x="3462" y="1383"/>
                  </a:lnTo>
                  <a:cubicBezTo>
                    <a:pt x="3765" y="1062"/>
                    <a:pt x="3765" y="562"/>
                    <a:pt x="3462" y="241"/>
                  </a:cubicBezTo>
                  <a:cubicBezTo>
                    <a:pt x="3301" y="80"/>
                    <a:pt x="3092" y="0"/>
                    <a:pt x="2882"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8">
  <p:cSld name="TITLE_ONLY_1_1">
    <p:bg>
      <p:bgPr>
        <a:solidFill>
          <a:srgbClr val="CAEAEF"/>
        </a:solidFill>
      </p:bgPr>
    </p:bg>
    <p:spTree>
      <p:nvGrpSpPr>
        <p:cNvPr id="67" name="Shape 359"/>
        <p:cNvGrpSpPr/>
        <p:nvPr/>
      </p:nvGrpSpPr>
      <p:grpSpPr>
        <a:xfrm>
          <a:off x="0" y="0"/>
          <a:ext cx="0" cy="0"/>
          <a:chOff x="0" y="0"/>
          <a:chExt cx="0" cy="0"/>
        </a:xfrm>
      </p:grpSpPr>
      <p:sp>
        <p:nvSpPr>
          <p:cNvPr id="1048762" name="Google Shape;360;p14"/>
          <p:cNvSpPr/>
          <p:nvPr/>
        </p:nvSpPr>
        <p:spPr>
          <a:xfrm rot="-927928" flipH="1">
            <a:off x="-469357" y="4331561"/>
            <a:ext cx="2264027" cy="2569170"/>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3" name="Google Shape;361;p14"/>
          <p:cNvSpPr/>
          <p:nvPr/>
        </p:nvSpPr>
        <p:spPr>
          <a:xfrm rot="3033663">
            <a:off x="-4629729" y="3352637"/>
            <a:ext cx="7815391" cy="2045802"/>
          </a:xfrm>
          <a:custGeom>
            <a:avLst/>
            <a:ahLst/>
            <a:rect l="l" t="t" r="r" b="b"/>
            <a:pathLst>
              <a:path w="369334" h="96679" extrusionOk="0">
                <a:moveTo>
                  <a:pt x="263831" y="0"/>
                </a:moveTo>
                <a:cubicBezTo>
                  <a:pt x="244577" y="0"/>
                  <a:pt x="228205" y="8705"/>
                  <a:pt x="210095" y="8705"/>
                </a:cubicBezTo>
                <a:cubicBezTo>
                  <a:pt x="203509" y="8705"/>
                  <a:pt x="196694" y="7554"/>
                  <a:pt x="189426" y="4415"/>
                </a:cubicBezTo>
                <a:cubicBezTo>
                  <a:pt x="184718" y="2378"/>
                  <a:pt x="179930" y="1495"/>
                  <a:pt x="175058" y="1495"/>
                </a:cubicBezTo>
                <a:cubicBezTo>
                  <a:pt x="143264" y="1495"/>
                  <a:pt x="107921" y="39109"/>
                  <a:pt x="67883" y="39109"/>
                </a:cubicBezTo>
                <a:cubicBezTo>
                  <a:pt x="62780" y="39109"/>
                  <a:pt x="57600" y="38498"/>
                  <a:pt x="52341" y="37120"/>
                </a:cubicBezTo>
                <a:cubicBezTo>
                  <a:pt x="47790" y="35927"/>
                  <a:pt x="43651" y="35382"/>
                  <a:pt x="39889" y="35382"/>
                </a:cubicBezTo>
                <a:cubicBezTo>
                  <a:pt x="1" y="35382"/>
                  <a:pt x="2400" y="96679"/>
                  <a:pt x="2400" y="96679"/>
                </a:cubicBezTo>
                <a:lnTo>
                  <a:pt x="367639" y="95572"/>
                </a:lnTo>
                <a:lnTo>
                  <a:pt x="369334" y="74233"/>
                </a:lnTo>
                <a:cubicBezTo>
                  <a:pt x="369334" y="74233"/>
                  <a:pt x="351152" y="46826"/>
                  <a:pt x="303031" y="13461"/>
                </a:cubicBezTo>
                <a:cubicBezTo>
                  <a:pt x="288221" y="3196"/>
                  <a:pt x="275497" y="0"/>
                  <a:pt x="263831" y="0"/>
                </a:cubicBezTo>
                <a:close/>
              </a:path>
            </a:pathLst>
          </a:custGeom>
          <a:solidFill>
            <a:srgbClr val="FFF6A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68" name="Google Shape;362;p14"/>
          <p:cNvGrpSpPr/>
          <p:nvPr/>
        </p:nvGrpSpPr>
        <p:grpSpPr>
          <a:xfrm rot="1192642">
            <a:off x="-334026" y="3188567"/>
            <a:ext cx="664876" cy="682414"/>
            <a:chOff x="4007590" y="88411"/>
            <a:chExt cx="664892" cy="682431"/>
          </a:xfrm>
        </p:grpSpPr>
        <p:sp>
          <p:nvSpPr>
            <p:cNvPr id="1048764" name="Google Shape;363;p14"/>
            <p:cNvSpPr/>
            <p:nvPr/>
          </p:nvSpPr>
          <p:spPr>
            <a:xfrm>
              <a:off x="4200839" y="262685"/>
              <a:ext cx="122573" cy="134625"/>
            </a:xfrm>
            <a:custGeom>
              <a:avLst/>
              <a:ahLst/>
              <a:rect l="l" t="t" r="r" b="b"/>
              <a:pathLst>
                <a:path w="3753" h="4122" extrusionOk="0">
                  <a:moveTo>
                    <a:pt x="2979" y="0"/>
                  </a:moveTo>
                  <a:cubicBezTo>
                    <a:pt x="2811" y="0"/>
                    <a:pt x="2641" y="71"/>
                    <a:pt x="2519" y="241"/>
                  </a:cubicBezTo>
                  <a:lnTo>
                    <a:pt x="288" y="3328"/>
                  </a:lnTo>
                  <a:cubicBezTo>
                    <a:pt x="0" y="3729"/>
                    <a:pt x="381" y="4121"/>
                    <a:pt x="775" y="4121"/>
                  </a:cubicBezTo>
                  <a:cubicBezTo>
                    <a:pt x="942" y="4121"/>
                    <a:pt x="1112" y="4051"/>
                    <a:pt x="1234" y="3881"/>
                  </a:cubicBezTo>
                  <a:lnTo>
                    <a:pt x="3464" y="776"/>
                  </a:lnTo>
                  <a:cubicBezTo>
                    <a:pt x="3752" y="388"/>
                    <a:pt x="3373" y="0"/>
                    <a:pt x="297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5" name="Google Shape;364;p14"/>
            <p:cNvSpPr/>
            <p:nvPr/>
          </p:nvSpPr>
          <p:spPr>
            <a:xfrm>
              <a:off x="4549942" y="350703"/>
              <a:ext cx="122540" cy="134723"/>
            </a:xfrm>
            <a:custGeom>
              <a:avLst/>
              <a:ahLst/>
              <a:rect l="l" t="t" r="r" b="b"/>
              <a:pathLst>
                <a:path w="3752" h="4125" extrusionOk="0">
                  <a:moveTo>
                    <a:pt x="2976" y="0"/>
                  </a:moveTo>
                  <a:cubicBezTo>
                    <a:pt x="2809" y="0"/>
                    <a:pt x="2640" y="71"/>
                    <a:pt x="2517" y="240"/>
                  </a:cubicBezTo>
                  <a:lnTo>
                    <a:pt x="287" y="3345"/>
                  </a:lnTo>
                  <a:cubicBezTo>
                    <a:pt x="1" y="3743"/>
                    <a:pt x="375" y="4124"/>
                    <a:pt x="766" y="4124"/>
                  </a:cubicBezTo>
                  <a:cubicBezTo>
                    <a:pt x="936" y="4124"/>
                    <a:pt x="1109" y="4053"/>
                    <a:pt x="1233" y="3880"/>
                  </a:cubicBezTo>
                  <a:lnTo>
                    <a:pt x="3463" y="794"/>
                  </a:lnTo>
                  <a:cubicBezTo>
                    <a:pt x="3751" y="392"/>
                    <a:pt x="3371" y="0"/>
                    <a:pt x="2976"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6" name="Google Shape;365;p14"/>
            <p:cNvSpPr/>
            <p:nvPr/>
          </p:nvSpPr>
          <p:spPr>
            <a:xfrm>
              <a:off x="4241696" y="379999"/>
              <a:ext cx="116857" cy="142430"/>
            </a:xfrm>
            <a:custGeom>
              <a:avLst/>
              <a:ahLst/>
              <a:rect l="l" t="t" r="r" b="b"/>
              <a:pathLst>
                <a:path w="3578" h="4361" extrusionOk="0">
                  <a:moveTo>
                    <a:pt x="2827" y="1"/>
                  </a:moveTo>
                  <a:cubicBezTo>
                    <a:pt x="2666" y="1"/>
                    <a:pt x="2508" y="80"/>
                    <a:pt x="2410" y="271"/>
                  </a:cubicBezTo>
                  <a:cubicBezTo>
                    <a:pt x="1839" y="1395"/>
                    <a:pt x="1143" y="2430"/>
                    <a:pt x="340" y="3394"/>
                  </a:cubicBezTo>
                  <a:cubicBezTo>
                    <a:pt x="0" y="3815"/>
                    <a:pt x="364" y="4360"/>
                    <a:pt x="762" y="4360"/>
                  </a:cubicBezTo>
                  <a:cubicBezTo>
                    <a:pt x="886" y="4360"/>
                    <a:pt x="1014" y="4307"/>
                    <a:pt x="1125" y="4179"/>
                  </a:cubicBezTo>
                  <a:cubicBezTo>
                    <a:pt x="1981" y="3144"/>
                    <a:pt x="2731" y="2020"/>
                    <a:pt x="3355" y="824"/>
                  </a:cubicBezTo>
                  <a:cubicBezTo>
                    <a:pt x="3578" y="404"/>
                    <a:pt x="3192" y="1"/>
                    <a:pt x="2827"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7" name="Google Shape;366;p14"/>
            <p:cNvSpPr/>
            <p:nvPr/>
          </p:nvSpPr>
          <p:spPr>
            <a:xfrm>
              <a:off x="4007590" y="445875"/>
              <a:ext cx="165684" cy="160753"/>
            </a:xfrm>
            <a:custGeom>
              <a:avLst/>
              <a:ahLst/>
              <a:rect l="l" t="t" r="r" b="b"/>
              <a:pathLst>
                <a:path w="5073" h="4922" extrusionOk="0">
                  <a:moveTo>
                    <a:pt x="3814" y="1"/>
                  </a:moveTo>
                  <a:cubicBezTo>
                    <a:pt x="3634" y="1"/>
                    <a:pt x="3449" y="60"/>
                    <a:pt x="3279" y="199"/>
                  </a:cubicBezTo>
                  <a:cubicBezTo>
                    <a:pt x="2119" y="1198"/>
                    <a:pt x="1138" y="2376"/>
                    <a:pt x="371" y="3696"/>
                  </a:cubicBezTo>
                  <a:cubicBezTo>
                    <a:pt x="1" y="4326"/>
                    <a:pt x="570" y="4921"/>
                    <a:pt x="1127" y="4921"/>
                  </a:cubicBezTo>
                  <a:cubicBezTo>
                    <a:pt x="1375" y="4921"/>
                    <a:pt x="1621" y="4803"/>
                    <a:pt x="1780" y="4517"/>
                  </a:cubicBezTo>
                  <a:cubicBezTo>
                    <a:pt x="2476" y="3322"/>
                    <a:pt x="3386" y="2251"/>
                    <a:pt x="4439" y="1359"/>
                  </a:cubicBezTo>
                  <a:cubicBezTo>
                    <a:pt x="5072" y="824"/>
                    <a:pt x="4484" y="1"/>
                    <a:pt x="381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8" name="Google Shape;367;p14"/>
            <p:cNvSpPr/>
            <p:nvPr/>
          </p:nvSpPr>
          <p:spPr>
            <a:xfrm>
              <a:off x="4086104" y="271209"/>
              <a:ext cx="105524" cy="110587"/>
            </a:xfrm>
            <a:custGeom>
              <a:avLst/>
              <a:ahLst/>
              <a:rect l="l" t="t" r="r" b="b"/>
              <a:pathLst>
                <a:path w="3231" h="3386" extrusionOk="0">
                  <a:moveTo>
                    <a:pt x="2254" y="1"/>
                  </a:moveTo>
                  <a:cubicBezTo>
                    <a:pt x="1976" y="1"/>
                    <a:pt x="1709" y="140"/>
                    <a:pt x="1553" y="391"/>
                  </a:cubicBezTo>
                  <a:lnTo>
                    <a:pt x="251" y="2175"/>
                  </a:lnTo>
                  <a:cubicBezTo>
                    <a:pt x="1" y="2532"/>
                    <a:pt x="197" y="3085"/>
                    <a:pt x="554" y="3281"/>
                  </a:cubicBezTo>
                  <a:cubicBezTo>
                    <a:pt x="684" y="3352"/>
                    <a:pt x="823" y="3386"/>
                    <a:pt x="960" y="3386"/>
                  </a:cubicBezTo>
                  <a:cubicBezTo>
                    <a:pt x="1237" y="3386"/>
                    <a:pt x="1505" y="3247"/>
                    <a:pt x="1660" y="2996"/>
                  </a:cubicBezTo>
                  <a:lnTo>
                    <a:pt x="2963" y="1211"/>
                  </a:lnTo>
                  <a:cubicBezTo>
                    <a:pt x="3230" y="872"/>
                    <a:pt x="3016" y="319"/>
                    <a:pt x="2659" y="105"/>
                  </a:cubicBezTo>
                  <a:cubicBezTo>
                    <a:pt x="2530" y="34"/>
                    <a:pt x="2391" y="1"/>
                    <a:pt x="225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9" name="Google Shape;368;p14"/>
            <p:cNvSpPr/>
            <p:nvPr/>
          </p:nvSpPr>
          <p:spPr>
            <a:xfrm>
              <a:off x="4343432" y="100920"/>
              <a:ext cx="149877" cy="157487"/>
            </a:xfrm>
            <a:custGeom>
              <a:avLst/>
              <a:ahLst/>
              <a:rect l="l" t="t" r="r" b="b"/>
              <a:pathLst>
                <a:path w="4589" h="4822" extrusionOk="0">
                  <a:moveTo>
                    <a:pt x="3512" y="0"/>
                  </a:moveTo>
                  <a:cubicBezTo>
                    <a:pt x="3373" y="0"/>
                    <a:pt x="3226" y="49"/>
                    <a:pt x="3077" y="163"/>
                  </a:cubicBezTo>
                  <a:cubicBezTo>
                    <a:pt x="1864" y="1037"/>
                    <a:pt x="918" y="2214"/>
                    <a:pt x="294" y="3571"/>
                  </a:cubicBezTo>
                  <a:cubicBezTo>
                    <a:pt x="1" y="4230"/>
                    <a:pt x="568" y="4822"/>
                    <a:pt x="1093" y="4822"/>
                  </a:cubicBezTo>
                  <a:cubicBezTo>
                    <a:pt x="1335" y="4822"/>
                    <a:pt x="1568" y="4696"/>
                    <a:pt x="1703" y="4391"/>
                  </a:cubicBezTo>
                  <a:cubicBezTo>
                    <a:pt x="2185" y="3285"/>
                    <a:pt x="2935" y="2322"/>
                    <a:pt x="3898" y="1572"/>
                  </a:cubicBezTo>
                  <a:cubicBezTo>
                    <a:pt x="4588" y="1058"/>
                    <a:pt x="4154" y="0"/>
                    <a:pt x="3512"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0" name="Google Shape;369;p14"/>
            <p:cNvSpPr/>
            <p:nvPr/>
          </p:nvSpPr>
          <p:spPr>
            <a:xfrm>
              <a:off x="4115662" y="602969"/>
              <a:ext cx="140079" cy="144782"/>
            </a:xfrm>
            <a:custGeom>
              <a:avLst/>
              <a:ahLst/>
              <a:rect l="l" t="t" r="r" b="b"/>
              <a:pathLst>
                <a:path w="4289" h="4433" extrusionOk="0">
                  <a:moveTo>
                    <a:pt x="3392" y="1"/>
                  </a:moveTo>
                  <a:cubicBezTo>
                    <a:pt x="3178" y="1"/>
                    <a:pt x="2960" y="92"/>
                    <a:pt x="2771" y="242"/>
                  </a:cubicBezTo>
                  <a:cubicBezTo>
                    <a:pt x="1772" y="1045"/>
                    <a:pt x="934" y="2044"/>
                    <a:pt x="345" y="3204"/>
                  </a:cubicBezTo>
                  <a:cubicBezTo>
                    <a:pt x="0" y="3844"/>
                    <a:pt x="572" y="4433"/>
                    <a:pt x="1118" y="4433"/>
                  </a:cubicBezTo>
                  <a:cubicBezTo>
                    <a:pt x="1364" y="4433"/>
                    <a:pt x="1605" y="4313"/>
                    <a:pt x="1754" y="4025"/>
                  </a:cubicBezTo>
                  <a:cubicBezTo>
                    <a:pt x="2290" y="3008"/>
                    <a:pt x="3039" y="2098"/>
                    <a:pt x="3931" y="1384"/>
                  </a:cubicBezTo>
                  <a:cubicBezTo>
                    <a:pt x="4288" y="1117"/>
                    <a:pt x="4217" y="528"/>
                    <a:pt x="3931" y="242"/>
                  </a:cubicBezTo>
                  <a:cubicBezTo>
                    <a:pt x="3771" y="74"/>
                    <a:pt x="3583" y="1"/>
                    <a:pt x="339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1" name="Google Shape;370;p14"/>
            <p:cNvSpPr/>
            <p:nvPr/>
          </p:nvSpPr>
          <p:spPr>
            <a:xfrm>
              <a:off x="4323379" y="471415"/>
              <a:ext cx="138936" cy="143149"/>
            </a:xfrm>
            <a:custGeom>
              <a:avLst/>
              <a:ahLst/>
              <a:rect l="l" t="t" r="r" b="b"/>
              <a:pathLst>
                <a:path w="4254" h="4383" extrusionOk="0">
                  <a:moveTo>
                    <a:pt x="3087" y="0"/>
                  </a:moveTo>
                  <a:cubicBezTo>
                    <a:pt x="2835" y="0"/>
                    <a:pt x="2583" y="107"/>
                    <a:pt x="2407" y="363"/>
                  </a:cubicBezTo>
                  <a:lnTo>
                    <a:pt x="426" y="3200"/>
                  </a:lnTo>
                  <a:cubicBezTo>
                    <a:pt x="1" y="3800"/>
                    <a:pt x="566" y="4383"/>
                    <a:pt x="1151" y="4383"/>
                  </a:cubicBezTo>
                  <a:cubicBezTo>
                    <a:pt x="1401" y="4383"/>
                    <a:pt x="1654" y="4277"/>
                    <a:pt x="1836" y="4020"/>
                  </a:cubicBezTo>
                  <a:lnTo>
                    <a:pt x="3816" y="1184"/>
                  </a:lnTo>
                  <a:cubicBezTo>
                    <a:pt x="4254" y="583"/>
                    <a:pt x="3675" y="0"/>
                    <a:pt x="3087"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2" name="Google Shape;371;p14"/>
            <p:cNvSpPr/>
            <p:nvPr/>
          </p:nvSpPr>
          <p:spPr>
            <a:xfrm>
              <a:off x="4409699" y="627595"/>
              <a:ext cx="139034" cy="143247"/>
            </a:xfrm>
            <a:custGeom>
              <a:avLst/>
              <a:ahLst/>
              <a:rect l="l" t="t" r="r" b="b"/>
              <a:pathLst>
                <a:path w="4257" h="4386" extrusionOk="0">
                  <a:moveTo>
                    <a:pt x="3107" y="0"/>
                  </a:moveTo>
                  <a:cubicBezTo>
                    <a:pt x="2857" y="0"/>
                    <a:pt x="2604" y="106"/>
                    <a:pt x="2422" y="363"/>
                  </a:cubicBezTo>
                  <a:lnTo>
                    <a:pt x="424" y="3200"/>
                  </a:lnTo>
                  <a:cubicBezTo>
                    <a:pt x="0" y="3810"/>
                    <a:pt x="569" y="4386"/>
                    <a:pt x="1157" y="4386"/>
                  </a:cubicBezTo>
                  <a:cubicBezTo>
                    <a:pt x="1411" y="4386"/>
                    <a:pt x="1668" y="4279"/>
                    <a:pt x="1851" y="4020"/>
                  </a:cubicBezTo>
                  <a:lnTo>
                    <a:pt x="3832" y="1183"/>
                  </a:lnTo>
                  <a:cubicBezTo>
                    <a:pt x="4257" y="583"/>
                    <a:pt x="3692" y="0"/>
                    <a:pt x="3107"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3" name="Google Shape;372;p14"/>
            <p:cNvSpPr/>
            <p:nvPr/>
          </p:nvSpPr>
          <p:spPr>
            <a:xfrm>
              <a:off x="4472570" y="191127"/>
              <a:ext cx="139099" cy="143149"/>
            </a:xfrm>
            <a:custGeom>
              <a:avLst/>
              <a:ahLst/>
              <a:rect l="l" t="t" r="r" b="b"/>
              <a:pathLst>
                <a:path w="4259" h="4383" extrusionOk="0">
                  <a:moveTo>
                    <a:pt x="3095" y="0"/>
                  </a:moveTo>
                  <a:cubicBezTo>
                    <a:pt x="2843" y="0"/>
                    <a:pt x="2588" y="106"/>
                    <a:pt x="2406" y="362"/>
                  </a:cubicBezTo>
                  <a:lnTo>
                    <a:pt x="426" y="3199"/>
                  </a:lnTo>
                  <a:cubicBezTo>
                    <a:pt x="1" y="3800"/>
                    <a:pt x="566" y="4382"/>
                    <a:pt x="1151" y="4382"/>
                  </a:cubicBezTo>
                  <a:cubicBezTo>
                    <a:pt x="1401" y="4382"/>
                    <a:pt x="1654" y="4276"/>
                    <a:pt x="1835" y="4020"/>
                  </a:cubicBezTo>
                  <a:lnTo>
                    <a:pt x="3834" y="1183"/>
                  </a:lnTo>
                  <a:cubicBezTo>
                    <a:pt x="4259" y="583"/>
                    <a:pt x="3685" y="0"/>
                    <a:pt x="309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4" name="Google Shape;373;p14"/>
            <p:cNvSpPr/>
            <p:nvPr/>
          </p:nvSpPr>
          <p:spPr>
            <a:xfrm>
              <a:off x="4204268" y="88411"/>
              <a:ext cx="123847" cy="134135"/>
            </a:xfrm>
            <a:custGeom>
              <a:avLst/>
              <a:ahLst/>
              <a:rect l="l" t="t" r="r" b="b"/>
              <a:pathLst>
                <a:path w="3792" h="4107" extrusionOk="0">
                  <a:moveTo>
                    <a:pt x="2654" y="0"/>
                  </a:moveTo>
                  <a:cubicBezTo>
                    <a:pt x="2404" y="0"/>
                    <a:pt x="2154" y="113"/>
                    <a:pt x="1985" y="385"/>
                  </a:cubicBezTo>
                  <a:lnTo>
                    <a:pt x="397" y="2901"/>
                  </a:lnTo>
                  <a:cubicBezTo>
                    <a:pt x="1" y="3521"/>
                    <a:pt x="569" y="4106"/>
                    <a:pt x="1139" y="4106"/>
                  </a:cubicBezTo>
                  <a:cubicBezTo>
                    <a:pt x="1388" y="4106"/>
                    <a:pt x="1638" y="3994"/>
                    <a:pt x="1807" y="3722"/>
                  </a:cubicBezTo>
                  <a:lnTo>
                    <a:pt x="3395" y="1206"/>
                  </a:lnTo>
                  <a:cubicBezTo>
                    <a:pt x="3792" y="586"/>
                    <a:pt x="3223" y="0"/>
                    <a:pt x="2654"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5" name="Google Shape;374;p14"/>
            <p:cNvSpPr/>
            <p:nvPr/>
          </p:nvSpPr>
          <p:spPr>
            <a:xfrm>
              <a:off x="4023168" y="162451"/>
              <a:ext cx="122998" cy="129399"/>
            </a:xfrm>
            <a:custGeom>
              <a:avLst/>
              <a:ahLst/>
              <a:rect l="l" t="t" r="r" b="b"/>
              <a:pathLst>
                <a:path w="3766" h="3962" extrusionOk="0">
                  <a:moveTo>
                    <a:pt x="2882" y="0"/>
                  </a:moveTo>
                  <a:cubicBezTo>
                    <a:pt x="2673" y="0"/>
                    <a:pt x="2463" y="81"/>
                    <a:pt x="2303" y="241"/>
                  </a:cubicBezTo>
                  <a:lnTo>
                    <a:pt x="322" y="2561"/>
                  </a:lnTo>
                  <a:cubicBezTo>
                    <a:pt x="1" y="2900"/>
                    <a:pt x="1" y="3399"/>
                    <a:pt x="322" y="3721"/>
                  </a:cubicBezTo>
                  <a:cubicBezTo>
                    <a:pt x="483" y="3881"/>
                    <a:pt x="688" y="3961"/>
                    <a:pt x="895" y="3961"/>
                  </a:cubicBezTo>
                  <a:cubicBezTo>
                    <a:pt x="1103" y="3961"/>
                    <a:pt x="1312" y="3881"/>
                    <a:pt x="1482" y="3721"/>
                  </a:cubicBezTo>
                  <a:lnTo>
                    <a:pt x="3462" y="1401"/>
                  </a:lnTo>
                  <a:cubicBezTo>
                    <a:pt x="3766" y="1062"/>
                    <a:pt x="3766" y="562"/>
                    <a:pt x="3462" y="241"/>
                  </a:cubicBezTo>
                  <a:cubicBezTo>
                    <a:pt x="3302" y="81"/>
                    <a:pt x="3092" y="0"/>
                    <a:pt x="2882"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776" name="Google Shape;375;p14"/>
          <p:cNvSpPr/>
          <p:nvPr/>
        </p:nvSpPr>
        <p:spPr>
          <a:xfrm rot="-4092756">
            <a:off x="6522803" y="-1881378"/>
            <a:ext cx="3109693" cy="2869339"/>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CE8E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69" name="Google Shape;376;p14"/>
          <p:cNvGrpSpPr/>
          <p:nvPr/>
        </p:nvGrpSpPr>
        <p:grpSpPr>
          <a:xfrm rot="6791915">
            <a:off x="869085" y="-69470"/>
            <a:ext cx="485924" cy="659569"/>
            <a:chOff x="-200031" y="4394273"/>
            <a:chExt cx="485948" cy="659601"/>
          </a:xfrm>
        </p:grpSpPr>
        <p:sp>
          <p:nvSpPr>
            <p:cNvPr id="1048777" name="Google Shape;377;p14"/>
            <p:cNvSpPr/>
            <p:nvPr/>
          </p:nvSpPr>
          <p:spPr>
            <a:xfrm>
              <a:off x="-6553" y="4568448"/>
              <a:ext cx="122508" cy="134722"/>
            </a:xfrm>
            <a:custGeom>
              <a:avLst/>
              <a:ahLst/>
              <a:rect l="l" t="t" r="r" b="b"/>
              <a:pathLst>
                <a:path w="3751" h="4125" extrusionOk="0">
                  <a:moveTo>
                    <a:pt x="2985" y="0"/>
                  </a:moveTo>
                  <a:cubicBezTo>
                    <a:pt x="2816" y="0"/>
                    <a:pt x="2643" y="72"/>
                    <a:pt x="2519" y="244"/>
                  </a:cubicBezTo>
                  <a:lnTo>
                    <a:pt x="288" y="3331"/>
                  </a:lnTo>
                  <a:cubicBezTo>
                    <a:pt x="0" y="3732"/>
                    <a:pt x="381" y="4125"/>
                    <a:pt x="775" y="4125"/>
                  </a:cubicBezTo>
                  <a:cubicBezTo>
                    <a:pt x="943" y="4125"/>
                    <a:pt x="1112" y="4054"/>
                    <a:pt x="1234" y="3884"/>
                  </a:cubicBezTo>
                  <a:lnTo>
                    <a:pt x="3464" y="780"/>
                  </a:lnTo>
                  <a:cubicBezTo>
                    <a:pt x="3751" y="381"/>
                    <a:pt x="3377" y="0"/>
                    <a:pt x="2985"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8" name="Google Shape;378;p14"/>
            <p:cNvSpPr/>
            <p:nvPr/>
          </p:nvSpPr>
          <p:spPr>
            <a:xfrm>
              <a:off x="34272" y="4685763"/>
              <a:ext cx="116302" cy="142430"/>
            </a:xfrm>
            <a:custGeom>
              <a:avLst/>
              <a:ahLst/>
              <a:rect l="l" t="t" r="r" b="b"/>
              <a:pathLst>
                <a:path w="3561" h="4361" extrusionOk="0">
                  <a:moveTo>
                    <a:pt x="2830" y="0"/>
                  </a:moveTo>
                  <a:cubicBezTo>
                    <a:pt x="2669" y="0"/>
                    <a:pt x="2510" y="81"/>
                    <a:pt x="2411" y="274"/>
                  </a:cubicBezTo>
                  <a:cubicBezTo>
                    <a:pt x="1840" y="1398"/>
                    <a:pt x="1144" y="2433"/>
                    <a:pt x="341" y="3397"/>
                  </a:cubicBezTo>
                  <a:cubicBezTo>
                    <a:pt x="0" y="3806"/>
                    <a:pt x="368" y="4361"/>
                    <a:pt x="759" y="4361"/>
                  </a:cubicBezTo>
                  <a:cubicBezTo>
                    <a:pt x="880" y="4361"/>
                    <a:pt x="1003" y="4308"/>
                    <a:pt x="1108" y="4182"/>
                  </a:cubicBezTo>
                  <a:cubicBezTo>
                    <a:pt x="1983" y="3147"/>
                    <a:pt x="2732" y="2023"/>
                    <a:pt x="3339" y="828"/>
                  </a:cubicBezTo>
                  <a:cubicBezTo>
                    <a:pt x="3560" y="397"/>
                    <a:pt x="3188" y="0"/>
                    <a:pt x="2830"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9" name="Google Shape;379;p14"/>
            <p:cNvSpPr/>
            <p:nvPr/>
          </p:nvSpPr>
          <p:spPr>
            <a:xfrm>
              <a:off x="-200031" y="4751508"/>
              <a:ext cx="165847" cy="161177"/>
            </a:xfrm>
            <a:custGeom>
              <a:avLst/>
              <a:ahLst/>
              <a:rect l="l" t="t" r="r" b="b"/>
              <a:pathLst>
                <a:path w="5078" h="4935" extrusionOk="0">
                  <a:moveTo>
                    <a:pt x="3826" y="1"/>
                  </a:moveTo>
                  <a:cubicBezTo>
                    <a:pt x="3645" y="1"/>
                    <a:pt x="3457" y="62"/>
                    <a:pt x="3286" y="206"/>
                  </a:cubicBezTo>
                  <a:cubicBezTo>
                    <a:pt x="2126" y="1205"/>
                    <a:pt x="1145" y="2383"/>
                    <a:pt x="360" y="3703"/>
                  </a:cubicBezTo>
                  <a:cubicBezTo>
                    <a:pt x="0" y="4336"/>
                    <a:pt x="581" y="4934"/>
                    <a:pt x="1142" y="4934"/>
                  </a:cubicBezTo>
                  <a:cubicBezTo>
                    <a:pt x="1388" y="4934"/>
                    <a:pt x="1630" y="4819"/>
                    <a:pt x="1787" y="4542"/>
                  </a:cubicBezTo>
                  <a:cubicBezTo>
                    <a:pt x="2483" y="3329"/>
                    <a:pt x="3375" y="2258"/>
                    <a:pt x="4446" y="1366"/>
                  </a:cubicBezTo>
                  <a:cubicBezTo>
                    <a:pt x="5078" y="833"/>
                    <a:pt x="4494" y="1"/>
                    <a:pt x="3826"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80" name="Google Shape;380;p14"/>
            <p:cNvSpPr/>
            <p:nvPr/>
          </p:nvSpPr>
          <p:spPr>
            <a:xfrm>
              <a:off x="-121843" y="4577071"/>
              <a:ext cx="105492" cy="110783"/>
            </a:xfrm>
            <a:custGeom>
              <a:avLst/>
              <a:ahLst/>
              <a:rect l="l" t="t" r="r" b="b"/>
              <a:pathLst>
                <a:path w="3230" h="3392" extrusionOk="0">
                  <a:moveTo>
                    <a:pt x="2271" y="1"/>
                  </a:moveTo>
                  <a:cubicBezTo>
                    <a:pt x="1993" y="1"/>
                    <a:pt x="1726" y="140"/>
                    <a:pt x="1570" y="391"/>
                  </a:cubicBezTo>
                  <a:lnTo>
                    <a:pt x="268" y="2175"/>
                  </a:lnTo>
                  <a:cubicBezTo>
                    <a:pt x="0" y="2532"/>
                    <a:pt x="196" y="3085"/>
                    <a:pt x="553" y="3299"/>
                  </a:cubicBezTo>
                  <a:cubicBezTo>
                    <a:pt x="678" y="3361"/>
                    <a:pt x="813" y="3391"/>
                    <a:pt x="947" y="3391"/>
                  </a:cubicBezTo>
                  <a:cubicBezTo>
                    <a:pt x="1235" y="3391"/>
                    <a:pt x="1519" y="3252"/>
                    <a:pt x="1677" y="2996"/>
                  </a:cubicBezTo>
                  <a:lnTo>
                    <a:pt x="2962" y="1229"/>
                  </a:lnTo>
                  <a:cubicBezTo>
                    <a:pt x="3230" y="872"/>
                    <a:pt x="3033" y="319"/>
                    <a:pt x="2677" y="105"/>
                  </a:cubicBezTo>
                  <a:cubicBezTo>
                    <a:pt x="2547" y="35"/>
                    <a:pt x="2408" y="1"/>
                    <a:pt x="2271"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81" name="Google Shape;381;p14"/>
            <p:cNvSpPr/>
            <p:nvPr/>
          </p:nvSpPr>
          <p:spPr>
            <a:xfrm>
              <a:off x="136008" y="4406781"/>
              <a:ext cx="149909" cy="157682"/>
            </a:xfrm>
            <a:custGeom>
              <a:avLst/>
              <a:ahLst/>
              <a:rect l="l" t="t" r="r" b="b"/>
              <a:pathLst>
                <a:path w="4590" h="4828" extrusionOk="0">
                  <a:moveTo>
                    <a:pt x="3513" y="0"/>
                  </a:moveTo>
                  <a:cubicBezTo>
                    <a:pt x="3374" y="0"/>
                    <a:pt x="3227" y="49"/>
                    <a:pt x="3078" y="163"/>
                  </a:cubicBezTo>
                  <a:cubicBezTo>
                    <a:pt x="1865" y="1037"/>
                    <a:pt x="919" y="2215"/>
                    <a:pt x="295" y="3571"/>
                  </a:cubicBezTo>
                  <a:cubicBezTo>
                    <a:pt x="1" y="4233"/>
                    <a:pt x="575" y="4828"/>
                    <a:pt x="1101" y="4828"/>
                  </a:cubicBezTo>
                  <a:cubicBezTo>
                    <a:pt x="1341" y="4828"/>
                    <a:pt x="1571" y="4705"/>
                    <a:pt x="1704" y="4409"/>
                  </a:cubicBezTo>
                  <a:cubicBezTo>
                    <a:pt x="2186" y="3285"/>
                    <a:pt x="2936" y="2322"/>
                    <a:pt x="3899" y="1572"/>
                  </a:cubicBezTo>
                  <a:cubicBezTo>
                    <a:pt x="4589" y="1058"/>
                    <a:pt x="4155" y="0"/>
                    <a:pt x="3513"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82" name="Google Shape;382;p14"/>
            <p:cNvSpPr/>
            <p:nvPr/>
          </p:nvSpPr>
          <p:spPr>
            <a:xfrm>
              <a:off x="-91730" y="4908831"/>
              <a:ext cx="140079" cy="145043"/>
            </a:xfrm>
            <a:custGeom>
              <a:avLst/>
              <a:ahLst/>
              <a:rect l="l" t="t" r="r" b="b"/>
              <a:pathLst>
                <a:path w="4289" h="4441" extrusionOk="0">
                  <a:moveTo>
                    <a:pt x="3385" y="1"/>
                  </a:moveTo>
                  <a:cubicBezTo>
                    <a:pt x="3169" y="1"/>
                    <a:pt x="2950" y="92"/>
                    <a:pt x="2772" y="242"/>
                  </a:cubicBezTo>
                  <a:cubicBezTo>
                    <a:pt x="1772" y="1045"/>
                    <a:pt x="934" y="2062"/>
                    <a:pt x="345" y="3204"/>
                  </a:cubicBezTo>
                  <a:cubicBezTo>
                    <a:pt x="1" y="3844"/>
                    <a:pt x="563" y="4441"/>
                    <a:pt x="1109" y="4441"/>
                  </a:cubicBezTo>
                  <a:cubicBezTo>
                    <a:pt x="1356" y="4441"/>
                    <a:pt x="1599" y="4319"/>
                    <a:pt x="1755" y="4025"/>
                  </a:cubicBezTo>
                  <a:cubicBezTo>
                    <a:pt x="2290" y="3008"/>
                    <a:pt x="3021" y="2098"/>
                    <a:pt x="3931" y="1384"/>
                  </a:cubicBezTo>
                  <a:cubicBezTo>
                    <a:pt x="4288" y="1117"/>
                    <a:pt x="4217" y="528"/>
                    <a:pt x="3931" y="242"/>
                  </a:cubicBezTo>
                  <a:cubicBezTo>
                    <a:pt x="3771" y="74"/>
                    <a:pt x="3579" y="1"/>
                    <a:pt x="3385"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83" name="Google Shape;383;p14"/>
            <p:cNvSpPr/>
            <p:nvPr/>
          </p:nvSpPr>
          <p:spPr>
            <a:xfrm>
              <a:off x="115432" y="4777276"/>
              <a:ext cx="139099" cy="143149"/>
            </a:xfrm>
            <a:custGeom>
              <a:avLst/>
              <a:ahLst/>
              <a:rect l="l" t="t" r="r" b="b"/>
              <a:pathLst>
                <a:path w="4259" h="4383" extrusionOk="0">
                  <a:moveTo>
                    <a:pt x="3102" y="1"/>
                  </a:moveTo>
                  <a:cubicBezTo>
                    <a:pt x="2850" y="1"/>
                    <a:pt x="2593" y="107"/>
                    <a:pt x="2406" y="363"/>
                  </a:cubicBezTo>
                  <a:lnTo>
                    <a:pt x="425" y="3200"/>
                  </a:lnTo>
                  <a:cubicBezTo>
                    <a:pt x="0" y="3800"/>
                    <a:pt x="574" y="4383"/>
                    <a:pt x="1158" y="4383"/>
                  </a:cubicBezTo>
                  <a:cubicBezTo>
                    <a:pt x="1408" y="4383"/>
                    <a:pt x="1659" y="4277"/>
                    <a:pt x="1835" y="4021"/>
                  </a:cubicBezTo>
                  <a:lnTo>
                    <a:pt x="3833" y="1184"/>
                  </a:lnTo>
                  <a:cubicBezTo>
                    <a:pt x="4258" y="583"/>
                    <a:pt x="3693" y="1"/>
                    <a:pt x="3102"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84" name="Google Shape;384;p14"/>
            <p:cNvSpPr/>
            <p:nvPr/>
          </p:nvSpPr>
          <p:spPr>
            <a:xfrm>
              <a:off x="-3352" y="4394273"/>
              <a:ext cx="123683" cy="134004"/>
            </a:xfrm>
            <a:custGeom>
              <a:avLst/>
              <a:ahLst/>
              <a:rect l="l" t="t" r="r" b="b"/>
              <a:pathLst>
                <a:path w="3787" h="4103" extrusionOk="0">
                  <a:moveTo>
                    <a:pt x="2652" y="0"/>
                  </a:moveTo>
                  <a:cubicBezTo>
                    <a:pt x="2401" y="0"/>
                    <a:pt x="2149" y="113"/>
                    <a:pt x="1975" y="385"/>
                  </a:cubicBezTo>
                  <a:lnTo>
                    <a:pt x="387" y="2883"/>
                  </a:lnTo>
                  <a:cubicBezTo>
                    <a:pt x="1" y="3506"/>
                    <a:pt x="571" y="4103"/>
                    <a:pt x="1145" y="4103"/>
                  </a:cubicBezTo>
                  <a:cubicBezTo>
                    <a:pt x="1393" y="4103"/>
                    <a:pt x="1642" y="3991"/>
                    <a:pt x="1814" y="3722"/>
                  </a:cubicBezTo>
                  <a:lnTo>
                    <a:pt x="3402" y="1206"/>
                  </a:lnTo>
                  <a:cubicBezTo>
                    <a:pt x="3787" y="586"/>
                    <a:pt x="3223" y="0"/>
                    <a:pt x="2652"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85" name="Google Shape;385;p14"/>
            <p:cNvSpPr/>
            <p:nvPr/>
          </p:nvSpPr>
          <p:spPr>
            <a:xfrm>
              <a:off x="-184223" y="4468313"/>
              <a:ext cx="122998" cy="129399"/>
            </a:xfrm>
            <a:custGeom>
              <a:avLst/>
              <a:ahLst/>
              <a:rect l="l" t="t" r="r" b="b"/>
              <a:pathLst>
                <a:path w="3766" h="3962" extrusionOk="0">
                  <a:moveTo>
                    <a:pt x="2883" y="1"/>
                  </a:moveTo>
                  <a:cubicBezTo>
                    <a:pt x="2673" y="1"/>
                    <a:pt x="2463" y="81"/>
                    <a:pt x="2303" y="241"/>
                  </a:cubicBezTo>
                  <a:lnTo>
                    <a:pt x="304" y="2561"/>
                  </a:lnTo>
                  <a:cubicBezTo>
                    <a:pt x="1" y="2900"/>
                    <a:pt x="1" y="3400"/>
                    <a:pt x="304" y="3721"/>
                  </a:cubicBezTo>
                  <a:cubicBezTo>
                    <a:pt x="465" y="3881"/>
                    <a:pt x="675" y="3962"/>
                    <a:pt x="884" y="3962"/>
                  </a:cubicBezTo>
                  <a:cubicBezTo>
                    <a:pt x="1094" y="3962"/>
                    <a:pt x="1303" y="3881"/>
                    <a:pt x="1464" y="3721"/>
                  </a:cubicBezTo>
                  <a:lnTo>
                    <a:pt x="3462" y="1401"/>
                  </a:lnTo>
                  <a:cubicBezTo>
                    <a:pt x="3766" y="1062"/>
                    <a:pt x="3766" y="563"/>
                    <a:pt x="3462" y="241"/>
                  </a:cubicBezTo>
                  <a:cubicBezTo>
                    <a:pt x="3302" y="81"/>
                    <a:pt x="3092" y="1"/>
                    <a:pt x="2883"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786" name="Google Shape;386;p14"/>
          <p:cNvSpPr/>
          <p:nvPr/>
        </p:nvSpPr>
        <p:spPr>
          <a:xfrm>
            <a:off x="8585953" y="3505769"/>
            <a:ext cx="46638" cy="36155"/>
          </a:xfrm>
          <a:custGeom>
            <a:avLst/>
            <a:ahLst/>
            <a:rect l="l" t="t" r="r" b="b"/>
            <a:pathLst>
              <a:path w="1428" h="1107" extrusionOk="0">
                <a:moveTo>
                  <a:pt x="714" y="0"/>
                </a:moveTo>
                <a:cubicBezTo>
                  <a:pt x="1" y="0"/>
                  <a:pt x="1" y="1106"/>
                  <a:pt x="714" y="1106"/>
                </a:cubicBezTo>
                <a:cubicBezTo>
                  <a:pt x="1410" y="1106"/>
                  <a:pt x="1428" y="0"/>
                  <a:pt x="714"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87" name="Google Shape;387;p14"/>
          <p:cNvSpPr/>
          <p:nvPr/>
        </p:nvSpPr>
        <p:spPr>
          <a:xfrm>
            <a:off x="8380438" y="4290376"/>
            <a:ext cx="68815" cy="53628"/>
          </a:xfrm>
          <a:custGeom>
            <a:avLst/>
            <a:ahLst/>
            <a:rect l="l" t="t" r="r" b="b"/>
            <a:pathLst>
              <a:path w="2107" h="1642" extrusionOk="0">
                <a:moveTo>
                  <a:pt x="1053" y="0"/>
                </a:moveTo>
                <a:cubicBezTo>
                  <a:pt x="1" y="0"/>
                  <a:pt x="1" y="1642"/>
                  <a:pt x="1053" y="1642"/>
                </a:cubicBezTo>
                <a:cubicBezTo>
                  <a:pt x="2106" y="1642"/>
                  <a:pt x="2106" y="0"/>
                  <a:pt x="1053"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88" name="Google Shape;388;p14"/>
          <p:cNvSpPr/>
          <p:nvPr/>
        </p:nvSpPr>
        <p:spPr>
          <a:xfrm>
            <a:off x="8163051" y="750871"/>
            <a:ext cx="92101" cy="71689"/>
          </a:xfrm>
          <a:custGeom>
            <a:avLst/>
            <a:ah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89" name="Google Shape;389;p14"/>
          <p:cNvSpPr/>
          <p:nvPr/>
        </p:nvSpPr>
        <p:spPr>
          <a:xfrm>
            <a:off x="775599" y="790010"/>
            <a:ext cx="92101" cy="71689"/>
          </a:xfrm>
          <a:custGeom>
            <a:avLst/>
            <a:ah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90" name="Google Shape;390;p14"/>
          <p:cNvSpPr/>
          <p:nvPr/>
        </p:nvSpPr>
        <p:spPr>
          <a:xfrm>
            <a:off x="495477" y="4505474"/>
            <a:ext cx="92101" cy="71689"/>
          </a:xfrm>
          <a:custGeom>
            <a:avLst/>
            <a:ahLst/>
            <a:rect l="l" t="t" r="r" b="b"/>
            <a:pathLst>
              <a:path w="2820" h="2195" extrusionOk="0">
                <a:moveTo>
                  <a:pt x="1410" y="0"/>
                </a:moveTo>
                <a:cubicBezTo>
                  <a:pt x="1" y="0"/>
                  <a:pt x="1" y="2195"/>
                  <a:pt x="1410" y="2195"/>
                </a:cubicBezTo>
                <a:cubicBezTo>
                  <a:pt x="2820" y="2195"/>
                  <a:pt x="2820" y="0"/>
                  <a:pt x="1410"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91" name="Google Shape;391;p14"/>
          <p:cNvSpPr/>
          <p:nvPr/>
        </p:nvSpPr>
        <p:spPr>
          <a:xfrm>
            <a:off x="7254796" y="4577167"/>
            <a:ext cx="69370" cy="53660"/>
          </a:xfrm>
          <a:custGeom>
            <a:avLst/>
            <a:ahLst/>
            <a:rect l="l" t="t" r="r" b="b"/>
            <a:pathLst>
              <a:path w="2124" h="1643" extrusionOk="0">
                <a:moveTo>
                  <a:pt x="1071" y="1"/>
                </a:moveTo>
                <a:cubicBezTo>
                  <a:pt x="18" y="1"/>
                  <a:pt x="1" y="1642"/>
                  <a:pt x="1071" y="1642"/>
                </a:cubicBezTo>
                <a:cubicBezTo>
                  <a:pt x="2124" y="1642"/>
                  <a:pt x="2124" y="1"/>
                  <a:pt x="1071"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92" name="Google Shape;392;p14"/>
          <p:cNvSpPr/>
          <p:nvPr/>
        </p:nvSpPr>
        <p:spPr>
          <a:xfrm>
            <a:off x="3875576" y="4833121"/>
            <a:ext cx="92101" cy="71689"/>
          </a:xfrm>
          <a:custGeom>
            <a:avLst/>
            <a:ah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93" name="Google Shape;393;p14"/>
          <p:cNvSpPr txBox="1">
            <a:spLocks noGrp="1"/>
          </p:cNvSpPr>
          <p:nvPr>
            <p:ph type="title"/>
          </p:nvPr>
        </p:nvSpPr>
        <p:spPr>
          <a:xfrm>
            <a:off x="713225" y="539500"/>
            <a:ext cx="7717500" cy="572700"/>
          </a:xfrm>
          <a:prstGeom prst="rect"/>
        </p:spPr>
        <p:txBody>
          <a:bodyPr anchor="t" anchorCtr="0" bIns="91425" lIns="91425" rIns="91425" spcFirstLastPara="1" tIns="91425" wrap="square">
            <a:noAutofit/>
          </a:bodyPr>
          <a:lstStyle>
            <a:lvl1pPr algn="ctr" lvl="0" rtl="0">
              <a:spcBef>
                <a:spcPts val="0"/>
              </a:spcBef>
              <a:spcAft>
                <a:spcPts val="0"/>
              </a:spcAft>
              <a:buClr>
                <a:srgbClr val="231F20"/>
              </a:buClr>
              <a:buSzPts val="2800"/>
              <a:buNone/>
              <a:defRPr b="1">
                <a:solidFill>
                  <a:srgbClr val="231F20"/>
                </a:solidFill>
                <a:latin typeface="Indie Flower"/>
                <a:ea typeface="Indie Flower"/>
                <a:cs typeface="Indie Flower"/>
                <a:sym typeface="Indie Flower"/>
              </a:defRPr>
            </a:lvl1pPr>
            <a:lvl2pPr lvl="1" rtl="0">
              <a:spcBef>
                <a:spcPts val="0"/>
              </a:spcBef>
              <a:spcAft>
                <a:spcPts val="0"/>
              </a:spcAft>
              <a:buClr>
                <a:srgbClr val="231F20"/>
              </a:buClr>
              <a:buSzPts val="2800"/>
              <a:buNone/>
              <a:defRPr>
                <a:solidFill>
                  <a:srgbClr val="231F20"/>
                </a:solidFill>
              </a:defRPr>
            </a:lvl2pPr>
            <a:lvl3pPr lvl="2" rtl="0">
              <a:spcBef>
                <a:spcPts val="0"/>
              </a:spcBef>
              <a:spcAft>
                <a:spcPts val="0"/>
              </a:spcAft>
              <a:buClr>
                <a:srgbClr val="231F20"/>
              </a:buClr>
              <a:buSzPts val="2800"/>
              <a:buNone/>
              <a:defRPr>
                <a:solidFill>
                  <a:srgbClr val="231F20"/>
                </a:solidFill>
              </a:defRPr>
            </a:lvl3pPr>
            <a:lvl4pPr lvl="3" rtl="0">
              <a:spcBef>
                <a:spcPts val="0"/>
              </a:spcBef>
              <a:spcAft>
                <a:spcPts val="0"/>
              </a:spcAft>
              <a:buClr>
                <a:srgbClr val="231F20"/>
              </a:buClr>
              <a:buSzPts val="2800"/>
              <a:buNone/>
              <a:defRPr>
                <a:solidFill>
                  <a:srgbClr val="231F20"/>
                </a:solidFill>
              </a:defRPr>
            </a:lvl4pPr>
            <a:lvl5pPr lvl="4" rtl="0">
              <a:spcBef>
                <a:spcPts val="0"/>
              </a:spcBef>
              <a:spcAft>
                <a:spcPts val="0"/>
              </a:spcAft>
              <a:buClr>
                <a:srgbClr val="231F20"/>
              </a:buClr>
              <a:buSzPts val="2800"/>
              <a:buNone/>
              <a:defRPr>
                <a:solidFill>
                  <a:srgbClr val="231F20"/>
                </a:solidFill>
              </a:defRPr>
            </a:lvl5pPr>
            <a:lvl6pPr lvl="5" rtl="0">
              <a:spcBef>
                <a:spcPts val="0"/>
              </a:spcBef>
              <a:spcAft>
                <a:spcPts val="0"/>
              </a:spcAft>
              <a:buClr>
                <a:srgbClr val="231F20"/>
              </a:buClr>
              <a:buSzPts val="2800"/>
              <a:buNone/>
              <a:defRPr>
                <a:solidFill>
                  <a:srgbClr val="231F20"/>
                </a:solidFill>
              </a:defRPr>
            </a:lvl6pPr>
            <a:lvl7pPr lvl="6" rtl="0">
              <a:spcBef>
                <a:spcPts val="0"/>
              </a:spcBef>
              <a:spcAft>
                <a:spcPts val="0"/>
              </a:spcAft>
              <a:buClr>
                <a:srgbClr val="231F20"/>
              </a:buClr>
              <a:buSzPts val="2800"/>
              <a:buNone/>
              <a:defRPr>
                <a:solidFill>
                  <a:srgbClr val="231F20"/>
                </a:solidFill>
              </a:defRPr>
            </a:lvl7pPr>
            <a:lvl8pPr lvl="7" rtl="0">
              <a:spcBef>
                <a:spcPts val="0"/>
              </a:spcBef>
              <a:spcAft>
                <a:spcPts val="0"/>
              </a:spcAft>
              <a:buClr>
                <a:srgbClr val="231F20"/>
              </a:buClr>
              <a:buSzPts val="2800"/>
              <a:buNone/>
              <a:defRPr>
                <a:solidFill>
                  <a:srgbClr val="231F20"/>
                </a:solidFill>
              </a:defRPr>
            </a:lvl8pPr>
            <a:lvl9pPr lvl="8" rtl="0">
              <a:spcBef>
                <a:spcPts val="0"/>
              </a:spcBef>
              <a:spcAft>
                <a:spcPts val="0"/>
              </a:spcAft>
              <a:buClr>
                <a:srgbClr val="231F20"/>
              </a:buClr>
              <a:buSzPts val="2800"/>
              <a:buNone/>
              <a:defRPr>
                <a:solidFill>
                  <a:srgbClr val="231F20"/>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rgbClr val="CAEAEF"/>
        </a:solidFill>
      </p:bgPr>
    </p:bg>
    <p:spTree>
      <p:nvGrpSpPr>
        <p:cNvPr id="141" name="Shape 394"/>
        <p:cNvGrpSpPr/>
        <p:nvPr/>
      </p:nvGrpSpPr>
      <p:grpSpPr>
        <a:xfrm>
          <a:off x="0" y="0"/>
          <a:ext cx="0" cy="0"/>
          <a:chOff x="0" y="0"/>
          <a:chExt cx="0" cy="0"/>
        </a:xfrm>
      </p:grpSpPr>
      <p:sp>
        <p:nvSpPr>
          <p:cNvPr id="1049148" name="Google Shape;395;p15"/>
          <p:cNvSpPr/>
          <p:nvPr/>
        </p:nvSpPr>
        <p:spPr>
          <a:xfrm rot="-2700000">
            <a:off x="4543802" y="2105873"/>
            <a:ext cx="8649572" cy="3647475"/>
          </a:xfrm>
          <a:custGeom>
            <a:avLst/>
            <a:ahLst/>
            <a:rect l="l" t="t" r="r" b="b"/>
            <a:pathLst>
              <a:path w="369334" h="96679" extrusionOk="0">
                <a:moveTo>
                  <a:pt x="263831" y="0"/>
                </a:moveTo>
                <a:cubicBezTo>
                  <a:pt x="244577" y="0"/>
                  <a:pt x="228205" y="8705"/>
                  <a:pt x="210095" y="8705"/>
                </a:cubicBezTo>
                <a:cubicBezTo>
                  <a:pt x="203509" y="8705"/>
                  <a:pt x="196694" y="7554"/>
                  <a:pt x="189426" y="4415"/>
                </a:cubicBezTo>
                <a:cubicBezTo>
                  <a:pt x="184718" y="2378"/>
                  <a:pt x="179930" y="1495"/>
                  <a:pt x="175058" y="1495"/>
                </a:cubicBezTo>
                <a:cubicBezTo>
                  <a:pt x="143264" y="1495"/>
                  <a:pt x="107921" y="39109"/>
                  <a:pt x="67883" y="39109"/>
                </a:cubicBezTo>
                <a:cubicBezTo>
                  <a:pt x="62780" y="39109"/>
                  <a:pt x="57600" y="38498"/>
                  <a:pt x="52341" y="37120"/>
                </a:cubicBezTo>
                <a:cubicBezTo>
                  <a:pt x="47790" y="35927"/>
                  <a:pt x="43651" y="35382"/>
                  <a:pt x="39889" y="35382"/>
                </a:cubicBezTo>
                <a:cubicBezTo>
                  <a:pt x="1" y="35382"/>
                  <a:pt x="2400" y="96679"/>
                  <a:pt x="2400" y="96679"/>
                </a:cubicBezTo>
                <a:lnTo>
                  <a:pt x="367639" y="95572"/>
                </a:lnTo>
                <a:lnTo>
                  <a:pt x="369334" y="74233"/>
                </a:lnTo>
                <a:cubicBezTo>
                  <a:pt x="369334" y="74233"/>
                  <a:pt x="351152" y="46826"/>
                  <a:pt x="303031" y="13461"/>
                </a:cubicBezTo>
                <a:cubicBezTo>
                  <a:pt x="288221" y="3196"/>
                  <a:pt x="275497" y="0"/>
                  <a:pt x="263831" y="0"/>
                </a:cubicBezTo>
                <a:close/>
              </a:path>
            </a:pathLst>
          </a:custGeom>
          <a:solidFill>
            <a:srgbClr val="9ABFC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49" name="Google Shape;396;p15"/>
          <p:cNvSpPr/>
          <p:nvPr/>
        </p:nvSpPr>
        <p:spPr>
          <a:xfrm rot="5082086">
            <a:off x="578172" y="3679475"/>
            <a:ext cx="728513" cy="906970"/>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CE8E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50" name="Google Shape;397;p15"/>
          <p:cNvSpPr/>
          <p:nvPr/>
        </p:nvSpPr>
        <p:spPr>
          <a:xfrm rot="9775215">
            <a:off x="-302373" y="4002540"/>
            <a:ext cx="1501825" cy="1553152"/>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6A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42" name="Google Shape;398;p15"/>
          <p:cNvGrpSpPr/>
          <p:nvPr/>
        </p:nvGrpSpPr>
        <p:grpSpPr>
          <a:xfrm rot="5175089" flipH="1">
            <a:off x="330604" y="3624161"/>
            <a:ext cx="469020" cy="548470"/>
            <a:chOff x="-200031" y="4394273"/>
            <a:chExt cx="485948" cy="659601"/>
          </a:xfrm>
        </p:grpSpPr>
        <p:sp>
          <p:nvSpPr>
            <p:cNvPr id="1049151" name="Google Shape;399;p15"/>
            <p:cNvSpPr/>
            <p:nvPr/>
          </p:nvSpPr>
          <p:spPr>
            <a:xfrm>
              <a:off x="-6553" y="4568448"/>
              <a:ext cx="122508" cy="134722"/>
            </a:xfrm>
            <a:custGeom>
              <a:avLst/>
              <a:ahLst/>
              <a:rect l="l" t="t" r="r" b="b"/>
              <a:pathLst>
                <a:path w="3751" h="4125" extrusionOk="0">
                  <a:moveTo>
                    <a:pt x="2985" y="0"/>
                  </a:moveTo>
                  <a:cubicBezTo>
                    <a:pt x="2816" y="0"/>
                    <a:pt x="2643" y="72"/>
                    <a:pt x="2519" y="244"/>
                  </a:cubicBezTo>
                  <a:lnTo>
                    <a:pt x="288" y="3331"/>
                  </a:lnTo>
                  <a:cubicBezTo>
                    <a:pt x="0" y="3732"/>
                    <a:pt x="381" y="4125"/>
                    <a:pt x="775" y="4125"/>
                  </a:cubicBezTo>
                  <a:cubicBezTo>
                    <a:pt x="943" y="4125"/>
                    <a:pt x="1112" y="4054"/>
                    <a:pt x="1234" y="3884"/>
                  </a:cubicBezTo>
                  <a:lnTo>
                    <a:pt x="3464" y="780"/>
                  </a:lnTo>
                  <a:cubicBezTo>
                    <a:pt x="3751" y="381"/>
                    <a:pt x="3377" y="0"/>
                    <a:pt x="2985"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52" name="Google Shape;400;p15"/>
            <p:cNvSpPr/>
            <p:nvPr/>
          </p:nvSpPr>
          <p:spPr>
            <a:xfrm>
              <a:off x="34272" y="4685763"/>
              <a:ext cx="116302" cy="142430"/>
            </a:xfrm>
            <a:custGeom>
              <a:avLst/>
              <a:ahLst/>
              <a:rect l="l" t="t" r="r" b="b"/>
              <a:pathLst>
                <a:path w="3561" h="4361" extrusionOk="0">
                  <a:moveTo>
                    <a:pt x="2830" y="0"/>
                  </a:moveTo>
                  <a:cubicBezTo>
                    <a:pt x="2669" y="0"/>
                    <a:pt x="2510" y="81"/>
                    <a:pt x="2411" y="274"/>
                  </a:cubicBezTo>
                  <a:cubicBezTo>
                    <a:pt x="1840" y="1398"/>
                    <a:pt x="1144" y="2433"/>
                    <a:pt x="341" y="3397"/>
                  </a:cubicBezTo>
                  <a:cubicBezTo>
                    <a:pt x="0" y="3806"/>
                    <a:pt x="368" y="4361"/>
                    <a:pt x="759" y="4361"/>
                  </a:cubicBezTo>
                  <a:cubicBezTo>
                    <a:pt x="880" y="4361"/>
                    <a:pt x="1003" y="4308"/>
                    <a:pt x="1108" y="4182"/>
                  </a:cubicBezTo>
                  <a:cubicBezTo>
                    <a:pt x="1983" y="3147"/>
                    <a:pt x="2732" y="2023"/>
                    <a:pt x="3339" y="828"/>
                  </a:cubicBezTo>
                  <a:cubicBezTo>
                    <a:pt x="3560" y="397"/>
                    <a:pt x="3188" y="0"/>
                    <a:pt x="2830"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53" name="Google Shape;401;p15"/>
            <p:cNvSpPr/>
            <p:nvPr/>
          </p:nvSpPr>
          <p:spPr>
            <a:xfrm>
              <a:off x="-200031" y="4751508"/>
              <a:ext cx="165847" cy="161177"/>
            </a:xfrm>
            <a:custGeom>
              <a:avLst/>
              <a:ahLst/>
              <a:rect l="l" t="t" r="r" b="b"/>
              <a:pathLst>
                <a:path w="5078" h="4935" extrusionOk="0">
                  <a:moveTo>
                    <a:pt x="3826" y="1"/>
                  </a:moveTo>
                  <a:cubicBezTo>
                    <a:pt x="3645" y="1"/>
                    <a:pt x="3457" y="62"/>
                    <a:pt x="3286" y="206"/>
                  </a:cubicBezTo>
                  <a:cubicBezTo>
                    <a:pt x="2126" y="1205"/>
                    <a:pt x="1145" y="2383"/>
                    <a:pt x="360" y="3703"/>
                  </a:cubicBezTo>
                  <a:cubicBezTo>
                    <a:pt x="0" y="4336"/>
                    <a:pt x="581" y="4934"/>
                    <a:pt x="1142" y="4934"/>
                  </a:cubicBezTo>
                  <a:cubicBezTo>
                    <a:pt x="1388" y="4934"/>
                    <a:pt x="1630" y="4819"/>
                    <a:pt x="1787" y="4542"/>
                  </a:cubicBezTo>
                  <a:cubicBezTo>
                    <a:pt x="2483" y="3329"/>
                    <a:pt x="3375" y="2258"/>
                    <a:pt x="4446" y="1366"/>
                  </a:cubicBezTo>
                  <a:cubicBezTo>
                    <a:pt x="5078" y="833"/>
                    <a:pt x="4494" y="1"/>
                    <a:pt x="3826"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54" name="Google Shape;402;p15"/>
            <p:cNvSpPr/>
            <p:nvPr/>
          </p:nvSpPr>
          <p:spPr>
            <a:xfrm>
              <a:off x="-121843" y="4577071"/>
              <a:ext cx="105492" cy="110783"/>
            </a:xfrm>
            <a:custGeom>
              <a:avLst/>
              <a:ahLst/>
              <a:rect l="l" t="t" r="r" b="b"/>
              <a:pathLst>
                <a:path w="3230" h="3392" extrusionOk="0">
                  <a:moveTo>
                    <a:pt x="2271" y="1"/>
                  </a:moveTo>
                  <a:cubicBezTo>
                    <a:pt x="1993" y="1"/>
                    <a:pt x="1726" y="140"/>
                    <a:pt x="1570" y="391"/>
                  </a:cubicBezTo>
                  <a:lnTo>
                    <a:pt x="268" y="2175"/>
                  </a:lnTo>
                  <a:cubicBezTo>
                    <a:pt x="0" y="2532"/>
                    <a:pt x="196" y="3085"/>
                    <a:pt x="553" y="3299"/>
                  </a:cubicBezTo>
                  <a:cubicBezTo>
                    <a:pt x="678" y="3361"/>
                    <a:pt x="813" y="3391"/>
                    <a:pt x="947" y="3391"/>
                  </a:cubicBezTo>
                  <a:cubicBezTo>
                    <a:pt x="1235" y="3391"/>
                    <a:pt x="1519" y="3252"/>
                    <a:pt x="1677" y="2996"/>
                  </a:cubicBezTo>
                  <a:lnTo>
                    <a:pt x="2962" y="1229"/>
                  </a:lnTo>
                  <a:cubicBezTo>
                    <a:pt x="3230" y="872"/>
                    <a:pt x="3033" y="319"/>
                    <a:pt x="2677" y="105"/>
                  </a:cubicBezTo>
                  <a:cubicBezTo>
                    <a:pt x="2547" y="35"/>
                    <a:pt x="2408" y="1"/>
                    <a:pt x="2271"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55" name="Google Shape;403;p15"/>
            <p:cNvSpPr/>
            <p:nvPr/>
          </p:nvSpPr>
          <p:spPr>
            <a:xfrm>
              <a:off x="136008" y="4406781"/>
              <a:ext cx="149909" cy="157682"/>
            </a:xfrm>
            <a:custGeom>
              <a:avLst/>
              <a:ahLst/>
              <a:rect l="l" t="t" r="r" b="b"/>
              <a:pathLst>
                <a:path w="4590" h="4828" extrusionOk="0">
                  <a:moveTo>
                    <a:pt x="3513" y="0"/>
                  </a:moveTo>
                  <a:cubicBezTo>
                    <a:pt x="3374" y="0"/>
                    <a:pt x="3227" y="49"/>
                    <a:pt x="3078" y="163"/>
                  </a:cubicBezTo>
                  <a:cubicBezTo>
                    <a:pt x="1865" y="1037"/>
                    <a:pt x="919" y="2215"/>
                    <a:pt x="295" y="3571"/>
                  </a:cubicBezTo>
                  <a:cubicBezTo>
                    <a:pt x="1" y="4233"/>
                    <a:pt x="575" y="4828"/>
                    <a:pt x="1101" y="4828"/>
                  </a:cubicBezTo>
                  <a:cubicBezTo>
                    <a:pt x="1341" y="4828"/>
                    <a:pt x="1571" y="4705"/>
                    <a:pt x="1704" y="4409"/>
                  </a:cubicBezTo>
                  <a:cubicBezTo>
                    <a:pt x="2186" y="3285"/>
                    <a:pt x="2936" y="2322"/>
                    <a:pt x="3899" y="1572"/>
                  </a:cubicBezTo>
                  <a:cubicBezTo>
                    <a:pt x="4589" y="1058"/>
                    <a:pt x="4155" y="0"/>
                    <a:pt x="3513"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56" name="Google Shape;404;p15"/>
            <p:cNvSpPr/>
            <p:nvPr/>
          </p:nvSpPr>
          <p:spPr>
            <a:xfrm>
              <a:off x="-91730" y="4908831"/>
              <a:ext cx="140079" cy="145043"/>
            </a:xfrm>
            <a:custGeom>
              <a:avLst/>
              <a:ahLst/>
              <a:rect l="l" t="t" r="r" b="b"/>
              <a:pathLst>
                <a:path w="4289" h="4441" extrusionOk="0">
                  <a:moveTo>
                    <a:pt x="3385" y="1"/>
                  </a:moveTo>
                  <a:cubicBezTo>
                    <a:pt x="3169" y="1"/>
                    <a:pt x="2950" y="92"/>
                    <a:pt x="2772" y="242"/>
                  </a:cubicBezTo>
                  <a:cubicBezTo>
                    <a:pt x="1772" y="1045"/>
                    <a:pt x="934" y="2062"/>
                    <a:pt x="345" y="3204"/>
                  </a:cubicBezTo>
                  <a:cubicBezTo>
                    <a:pt x="1" y="3844"/>
                    <a:pt x="563" y="4441"/>
                    <a:pt x="1109" y="4441"/>
                  </a:cubicBezTo>
                  <a:cubicBezTo>
                    <a:pt x="1356" y="4441"/>
                    <a:pt x="1599" y="4319"/>
                    <a:pt x="1755" y="4025"/>
                  </a:cubicBezTo>
                  <a:cubicBezTo>
                    <a:pt x="2290" y="3008"/>
                    <a:pt x="3021" y="2098"/>
                    <a:pt x="3931" y="1384"/>
                  </a:cubicBezTo>
                  <a:cubicBezTo>
                    <a:pt x="4288" y="1117"/>
                    <a:pt x="4217" y="528"/>
                    <a:pt x="3931" y="242"/>
                  </a:cubicBezTo>
                  <a:cubicBezTo>
                    <a:pt x="3771" y="74"/>
                    <a:pt x="3579" y="1"/>
                    <a:pt x="3385"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57" name="Google Shape;405;p15"/>
            <p:cNvSpPr/>
            <p:nvPr/>
          </p:nvSpPr>
          <p:spPr>
            <a:xfrm>
              <a:off x="115432" y="4777276"/>
              <a:ext cx="139099" cy="143149"/>
            </a:xfrm>
            <a:custGeom>
              <a:avLst/>
              <a:ahLst/>
              <a:rect l="l" t="t" r="r" b="b"/>
              <a:pathLst>
                <a:path w="4259" h="4383" extrusionOk="0">
                  <a:moveTo>
                    <a:pt x="3102" y="1"/>
                  </a:moveTo>
                  <a:cubicBezTo>
                    <a:pt x="2850" y="1"/>
                    <a:pt x="2593" y="107"/>
                    <a:pt x="2406" y="363"/>
                  </a:cubicBezTo>
                  <a:lnTo>
                    <a:pt x="425" y="3200"/>
                  </a:lnTo>
                  <a:cubicBezTo>
                    <a:pt x="0" y="3800"/>
                    <a:pt x="574" y="4383"/>
                    <a:pt x="1158" y="4383"/>
                  </a:cubicBezTo>
                  <a:cubicBezTo>
                    <a:pt x="1408" y="4383"/>
                    <a:pt x="1659" y="4277"/>
                    <a:pt x="1835" y="4021"/>
                  </a:cubicBezTo>
                  <a:lnTo>
                    <a:pt x="3833" y="1184"/>
                  </a:lnTo>
                  <a:cubicBezTo>
                    <a:pt x="4258" y="583"/>
                    <a:pt x="3693" y="1"/>
                    <a:pt x="3102"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58" name="Google Shape;406;p15"/>
            <p:cNvSpPr/>
            <p:nvPr/>
          </p:nvSpPr>
          <p:spPr>
            <a:xfrm>
              <a:off x="-3352" y="4394273"/>
              <a:ext cx="123683" cy="134004"/>
            </a:xfrm>
            <a:custGeom>
              <a:avLst/>
              <a:ahLst/>
              <a:rect l="l" t="t" r="r" b="b"/>
              <a:pathLst>
                <a:path w="3787" h="4103" extrusionOk="0">
                  <a:moveTo>
                    <a:pt x="2652" y="0"/>
                  </a:moveTo>
                  <a:cubicBezTo>
                    <a:pt x="2401" y="0"/>
                    <a:pt x="2149" y="113"/>
                    <a:pt x="1975" y="385"/>
                  </a:cubicBezTo>
                  <a:lnTo>
                    <a:pt x="387" y="2883"/>
                  </a:lnTo>
                  <a:cubicBezTo>
                    <a:pt x="1" y="3506"/>
                    <a:pt x="571" y="4103"/>
                    <a:pt x="1145" y="4103"/>
                  </a:cubicBezTo>
                  <a:cubicBezTo>
                    <a:pt x="1393" y="4103"/>
                    <a:pt x="1642" y="3991"/>
                    <a:pt x="1814" y="3722"/>
                  </a:cubicBezTo>
                  <a:lnTo>
                    <a:pt x="3402" y="1206"/>
                  </a:lnTo>
                  <a:cubicBezTo>
                    <a:pt x="3787" y="586"/>
                    <a:pt x="3223" y="0"/>
                    <a:pt x="2652"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59" name="Google Shape;407;p15"/>
            <p:cNvSpPr/>
            <p:nvPr/>
          </p:nvSpPr>
          <p:spPr>
            <a:xfrm>
              <a:off x="-184223" y="4468313"/>
              <a:ext cx="122998" cy="129399"/>
            </a:xfrm>
            <a:custGeom>
              <a:avLst/>
              <a:ahLst/>
              <a:rect l="l" t="t" r="r" b="b"/>
              <a:pathLst>
                <a:path w="3766" h="3962" extrusionOk="0">
                  <a:moveTo>
                    <a:pt x="2883" y="1"/>
                  </a:moveTo>
                  <a:cubicBezTo>
                    <a:pt x="2673" y="1"/>
                    <a:pt x="2463" y="81"/>
                    <a:pt x="2303" y="241"/>
                  </a:cubicBezTo>
                  <a:lnTo>
                    <a:pt x="304" y="2561"/>
                  </a:lnTo>
                  <a:cubicBezTo>
                    <a:pt x="1" y="2900"/>
                    <a:pt x="1" y="3400"/>
                    <a:pt x="304" y="3721"/>
                  </a:cubicBezTo>
                  <a:cubicBezTo>
                    <a:pt x="465" y="3881"/>
                    <a:pt x="675" y="3962"/>
                    <a:pt x="884" y="3962"/>
                  </a:cubicBezTo>
                  <a:cubicBezTo>
                    <a:pt x="1094" y="3962"/>
                    <a:pt x="1303" y="3881"/>
                    <a:pt x="1464" y="3721"/>
                  </a:cubicBezTo>
                  <a:lnTo>
                    <a:pt x="3462" y="1401"/>
                  </a:lnTo>
                  <a:cubicBezTo>
                    <a:pt x="3766" y="1062"/>
                    <a:pt x="3766" y="563"/>
                    <a:pt x="3462" y="241"/>
                  </a:cubicBezTo>
                  <a:cubicBezTo>
                    <a:pt x="3302" y="81"/>
                    <a:pt x="3092" y="1"/>
                    <a:pt x="2883"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160" name="Google Shape;408;p15"/>
          <p:cNvSpPr txBox="1">
            <a:spLocks noGrp="1"/>
          </p:cNvSpPr>
          <p:nvPr>
            <p:ph type="body" idx="1"/>
          </p:nvPr>
        </p:nvSpPr>
        <p:spPr>
          <a:xfrm>
            <a:off x="1412038" y="2113313"/>
            <a:ext cx="3039600" cy="1458600"/>
          </a:xfrm>
          <a:prstGeom prst="rect"/>
          <a:noFill/>
          <a:ln>
            <a:noFill/>
          </a:ln>
        </p:spPr>
        <p:txBody>
          <a:bodyPr anchor="ctr" anchorCtr="0" bIns="91425" lIns="91425" rIns="91425" spcFirstLastPara="1" tIns="91425" wrap="square">
            <a:noAutofit/>
          </a:bodyPr>
          <a:lstStyle>
            <a:lvl1pPr indent="-304800" lvl="0" marL="457200">
              <a:lnSpc>
                <a:spcPct val="100000"/>
              </a:lnSpc>
              <a:spcBef>
                <a:spcPts val="0"/>
              </a:spcBef>
              <a:spcAft>
                <a:spcPts val="0"/>
              </a:spcAft>
              <a:buClr>
                <a:srgbClr val="231F20"/>
              </a:buClr>
              <a:buSzPts val="1200"/>
              <a:buChar char="●"/>
              <a:defRPr sz="1600">
                <a:solidFill>
                  <a:srgbClr val="231F20"/>
                </a:solidFill>
                <a:latin typeface="Open Sans"/>
                <a:ea typeface="Open Sans"/>
                <a:cs typeface="Open Sans"/>
                <a:sym typeface="Open Sans"/>
              </a:defRPr>
            </a:lvl1pPr>
            <a:lvl2pPr indent="-304800" lvl="1" marL="914400">
              <a:spcBef>
                <a:spcPts val="0"/>
              </a:spcBef>
              <a:spcAft>
                <a:spcPts val="0"/>
              </a:spcAft>
              <a:buClr>
                <a:srgbClr val="231F20"/>
              </a:buClr>
              <a:buSzPts val="1200"/>
              <a:buFont typeface="Open Sans"/>
              <a:buChar char="○"/>
              <a:defRPr sz="1200">
                <a:solidFill>
                  <a:srgbClr val="231F20"/>
                </a:solidFill>
                <a:latin typeface="Open Sans"/>
                <a:ea typeface="Open Sans"/>
                <a:cs typeface="Open Sans"/>
                <a:sym typeface="Open Sans"/>
              </a:defRPr>
            </a:lvl2pPr>
            <a:lvl3pPr indent="-304800" lvl="2" marL="1371600">
              <a:spcBef>
                <a:spcPts val="0"/>
              </a:spcBef>
              <a:spcAft>
                <a:spcPts val="0"/>
              </a:spcAft>
              <a:buClr>
                <a:srgbClr val="231F20"/>
              </a:buClr>
              <a:buSzPts val="1200"/>
              <a:buChar char="■"/>
              <a:defRPr sz="1200">
                <a:solidFill>
                  <a:srgbClr val="231F20"/>
                </a:solidFill>
              </a:defRPr>
            </a:lvl3pPr>
            <a:lvl4pPr indent="-304800" lvl="3" marL="1828800">
              <a:spcBef>
                <a:spcPts val="0"/>
              </a:spcBef>
              <a:spcAft>
                <a:spcPts val="0"/>
              </a:spcAft>
              <a:buClr>
                <a:srgbClr val="231F20"/>
              </a:buClr>
              <a:buSzPts val="1200"/>
              <a:buChar char="●"/>
              <a:defRPr sz="1200">
                <a:solidFill>
                  <a:srgbClr val="231F20"/>
                </a:solidFill>
              </a:defRPr>
            </a:lvl4pPr>
            <a:lvl5pPr indent="-304800" lvl="4" marL="2286000">
              <a:spcBef>
                <a:spcPts val="0"/>
              </a:spcBef>
              <a:spcAft>
                <a:spcPts val="0"/>
              </a:spcAft>
              <a:buClr>
                <a:srgbClr val="231F20"/>
              </a:buClr>
              <a:buSzPts val="1200"/>
              <a:buChar char="○"/>
              <a:defRPr sz="1200">
                <a:solidFill>
                  <a:srgbClr val="231F20"/>
                </a:solidFill>
              </a:defRPr>
            </a:lvl5pPr>
            <a:lvl6pPr indent="-304800" lvl="5" marL="2743200">
              <a:spcBef>
                <a:spcPts val="0"/>
              </a:spcBef>
              <a:spcAft>
                <a:spcPts val="0"/>
              </a:spcAft>
              <a:buClr>
                <a:srgbClr val="231F20"/>
              </a:buClr>
              <a:buSzPts val="1200"/>
              <a:buChar char="■"/>
              <a:defRPr sz="1200">
                <a:solidFill>
                  <a:srgbClr val="231F20"/>
                </a:solidFill>
              </a:defRPr>
            </a:lvl6pPr>
            <a:lvl7pPr indent="-304800" lvl="6" marL="3200400">
              <a:spcBef>
                <a:spcPts val="0"/>
              </a:spcBef>
              <a:spcAft>
                <a:spcPts val="0"/>
              </a:spcAft>
              <a:buClr>
                <a:srgbClr val="231F20"/>
              </a:buClr>
              <a:buSzPts val="1200"/>
              <a:buChar char="●"/>
              <a:defRPr sz="1200">
                <a:solidFill>
                  <a:srgbClr val="231F20"/>
                </a:solidFill>
              </a:defRPr>
            </a:lvl7pPr>
            <a:lvl8pPr indent="-304800" lvl="7" marL="3657600">
              <a:spcBef>
                <a:spcPts val="0"/>
              </a:spcBef>
              <a:spcAft>
                <a:spcPts val="0"/>
              </a:spcAft>
              <a:buClr>
                <a:srgbClr val="231F20"/>
              </a:buClr>
              <a:buSzPts val="1200"/>
              <a:buChar char="○"/>
              <a:defRPr sz="1200">
                <a:solidFill>
                  <a:srgbClr val="231F20"/>
                </a:solidFill>
              </a:defRPr>
            </a:lvl8pPr>
            <a:lvl9pPr indent="-304800" lvl="8" marL="4114800">
              <a:spcBef>
                <a:spcPts val="0"/>
              </a:spcBef>
              <a:spcAft>
                <a:spcPts val="0"/>
              </a:spcAft>
              <a:buClr>
                <a:srgbClr val="231F20"/>
              </a:buClr>
              <a:buSzPts val="1200"/>
              <a:buChar char="■"/>
              <a:defRPr sz="1200">
                <a:solidFill>
                  <a:srgbClr val="231F20"/>
                </a:solidFill>
              </a:defRPr>
            </a:lvl9pPr>
          </a:lstStyle>
          <a:p/>
        </p:txBody>
      </p:sp>
      <p:sp>
        <p:nvSpPr>
          <p:cNvPr id="1049161" name="Google Shape;409;p15"/>
          <p:cNvSpPr txBox="1">
            <a:spLocks noGrp="1"/>
          </p:cNvSpPr>
          <p:nvPr>
            <p:ph type="title"/>
          </p:nvPr>
        </p:nvSpPr>
        <p:spPr>
          <a:xfrm>
            <a:off x="713225" y="539500"/>
            <a:ext cx="7717500" cy="572700"/>
          </a:xfrm>
          <a:prstGeom prst="rect"/>
        </p:spPr>
        <p:txBody>
          <a:bodyPr anchor="t" anchorCtr="0" bIns="91425" lIns="91425" rIns="91425" spcFirstLastPara="1" tIns="91425" wrap="square">
            <a:noAutofit/>
          </a:bodyPr>
          <a:lstStyle>
            <a:lvl1pPr algn="ctr" lvl="0" rtl="0">
              <a:spcBef>
                <a:spcPts val="0"/>
              </a:spcBef>
              <a:spcAft>
                <a:spcPts val="0"/>
              </a:spcAft>
              <a:buClr>
                <a:srgbClr val="231F20"/>
              </a:buClr>
              <a:buSzPts val="2800"/>
              <a:buNone/>
              <a:defRPr b="1">
                <a:solidFill>
                  <a:srgbClr val="231F20"/>
                </a:solidFill>
                <a:latin typeface="Indie Flower"/>
                <a:ea typeface="Indie Flower"/>
                <a:cs typeface="Indie Flower"/>
                <a:sym typeface="Indie Flower"/>
              </a:defRPr>
            </a:lvl1pPr>
            <a:lvl2pPr lvl="1" rtl="0">
              <a:spcBef>
                <a:spcPts val="0"/>
              </a:spcBef>
              <a:spcAft>
                <a:spcPts val="0"/>
              </a:spcAft>
              <a:buClr>
                <a:srgbClr val="231F20"/>
              </a:buClr>
              <a:buSzPts val="2800"/>
              <a:buNone/>
              <a:defRPr>
                <a:solidFill>
                  <a:srgbClr val="231F20"/>
                </a:solidFill>
              </a:defRPr>
            </a:lvl2pPr>
            <a:lvl3pPr lvl="2" rtl="0">
              <a:spcBef>
                <a:spcPts val="0"/>
              </a:spcBef>
              <a:spcAft>
                <a:spcPts val="0"/>
              </a:spcAft>
              <a:buClr>
                <a:srgbClr val="231F20"/>
              </a:buClr>
              <a:buSzPts val="2800"/>
              <a:buNone/>
              <a:defRPr>
                <a:solidFill>
                  <a:srgbClr val="231F20"/>
                </a:solidFill>
              </a:defRPr>
            </a:lvl3pPr>
            <a:lvl4pPr lvl="3" rtl="0">
              <a:spcBef>
                <a:spcPts val="0"/>
              </a:spcBef>
              <a:spcAft>
                <a:spcPts val="0"/>
              </a:spcAft>
              <a:buClr>
                <a:srgbClr val="231F20"/>
              </a:buClr>
              <a:buSzPts val="2800"/>
              <a:buNone/>
              <a:defRPr>
                <a:solidFill>
                  <a:srgbClr val="231F20"/>
                </a:solidFill>
              </a:defRPr>
            </a:lvl4pPr>
            <a:lvl5pPr lvl="4" rtl="0">
              <a:spcBef>
                <a:spcPts val="0"/>
              </a:spcBef>
              <a:spcAft>
                <a:spcPts val="0"/>
              </a:spcAft>
              <a:buClr>
                <a:srgbClr val="231F20"/>
              </a:buClr>
              <a:buSzPts val="2800"/>
              <a:buNone/>
              <a:defRPr>
                <a:solidFill>
                  <a:srgbClr val="231F20"/>
                </a:solidFill>
              </a:defRPr>
            </a:lvl5pPr>
            <a:lvl6pPr lvl="5" rtl="0">
              <a:spcBef>
                <a:spcPts val="0"/>
              </a:spcBef>
              <a:spcAft>
                <a:spcPts val="0"/>
              </a:spcAft>
              <a:buClr>
                <a:srgbClr val="231F20"/>
              </a:buClr>
              <a:buSzPts val="2800"/>
              <a:buNone/>
              <a:defRPr>
                <a:solidFill>
                  <a:srgbClr val="231F20"/>
                </a:solidFill>
              </a:defRPr>
            </a:lvl6pPr>
            <a:lvl7pPr lvl="6" rtl="0">
              <a:spcBef>
                <a:spcPts val="0"/>
              </a:spcBef>
              <a:spcAft>
                <a:spcPts val="0"/>
              </a:spcAft>
              <a:buClr>
                <a:srgbClr val="231F20"/>
              </a:buClr>
              <a:buSzPts val="2800"/>
              <a:buNone/>
              <a:defRPr>
                <a:solidFill>
                  <a:srgbClr val="231F20"/>
                </a:solidFill>
              </a:defRPr>
            </a:lvl7pPr>
            <a:lvl8pPr lvl="7" rtl="0">
              <a:spcBef>
                <a:spcPts val="0"/>
              </a:spcBef>
              <a:spcAft>
                <a:spcPts val="0"/>
              </a:spcAft>
              <a:buClr>
                <a:srgbClr val="231F20"/>
              </a:buClr>
              <a:buSzPts val="2800"/>
              <a:buNone/>
              <a:defRPr>
                <a:solidFill>
                  <a:srgbClr val="231F20"/>
                </a:solidFill>
              </a:defRPr>
            </a:lvl8pPr>
            <a:lvl9pPr lvl="8" rtl="0">
              <a:spcBef>
                <a:spcPts val="0"/>
              </a:spcBef>
              <a:spcAft>
                <a:spcPts val="0"/>
              </a:spcAft>
              <a:buClr>
                <a:srgbClr val="231F20"/>
              </a:buClr>
              <a:buSzPts val="2800"/>
              <a:buNone/>
              <a:defRPr>
                <a:solidFill>
                  <a:srgbClr val="231F20"/>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p:bgPr>
    </p:bg>
    <p:spTree>
      <p:nvGrpSpPr>
        <p:cNvPr id="12" name="Shape 5"/>
        <p:cNvGrpSpPr/>
        <p:nvPr/>
      </p:nvGrpSpPr>
      <p:grpSpPr>
        <a:xfrm>
          <a:off x="0" y="0"/>
          <a:ext cx="0" cy="0"/>
          <a:chOff x="0" y="0"/>
          <a:chExt cx="0" cy="0"/>
        </a:xfrm>
      </p:grpSpPr>
      <p:sp>
        <p:nvSpPr>
          <p:cNvPr id="1048576" name="Google Shape;6;p1"/>
          <p:cNvSpPr txBox="1">
            <a:spLocks noGrp="1"/>
          </p:cNvSpPr>
          <p:nvPr>
            <p:ph type="title"/>
          </p:nvPr>
        </p:nvSpPr>
        <p:spPr>
          <a:xfrm>
            <a:off x="311700" y="445025"/>
            <a:ext cx="8520600" cy="572700"/>
          </a:xfrm>
          <a:prstGeom prst="rect"/>
          <a:noFill/>
          <a:ln>
            <a:noFill/>
          </a:ln>
        </p:spPr>
        <p:txBody>
          <a:bodyPr anchor="t" anchorCtr="0" bIns="91425" lIns="91425" rIns="91425" spcFirstLastPara="1" tIns="91425" wrap="square">
            <a:noAutofit/>
          </a:bodyPr>
          <a:lstStyle>
            <a:lvl1pPr lvl="0" rtl="0">
              <a:lnSpc>
                <a:spcPct val="100000"/>
              </a:lnSpc>
              <a:spcBef>
                <a:spcPts val="0"/>
              </a:spcBef>
              <a:spcAft>
                <a:spcPts val="0"/>
              </a:spcAft>
              <a:buClr>
                <a:srgbClr val="231F20"/>
              </a:buClr>
              <a:buSzPts val="2800"/>
              <a:buFont typeface="Indie Flower"/>
              <a:buNone/>
              <a:defRPr sz="2800">
                <a:solidFill>
                  <a:srgbClr val="231F20"/>
                </a:solidFill>
                <a:latin typeface="Indie Flower"/>
                <a:ea typeface="Indie Flower"/>
                <a:cs typeface="Indie Flower"/>
                <a:sym typeface="Indie Flower"/>
              </a:defRPr>
            </a:lvl1pPr>
            <a:lvl2pPr lvl="1" rtl="0">
              <a:lnSpc>
                <a:spcPct val="100000"/>
              </a:lnSpc>
              <a:spcBef>
                <a:spcPts val="0"/>
              </a:spcBef>
              <a:spcAft>
                <a:spcPts val="0"/>
              </a:spcAft>
              <a:buClr>
                <a:srgbClr val="231F20"/>
              </a:buClr>
              <a:buSzPts val="2800"/>
              <a:buFont typeface="Indie Flower"/>
              <a:buNone/>
              <a:defRPr sz="2800">
                <a:solidFill>
                  <a:srgbClr val="231F20"/>
                </a:solidFill>
                <a:latin typeface="Indie Flower"/>
                <a:ea typeface="Indie Flower"/>
                <a:cs typeface="Indie Flower"/>
                <a:sym typeface="Indie Flower"/>
              </a:defRPr>
            </a:lvl2pPr>
            <a:lvl3pPr lvl="2" rtl="0">
              <a:lnSpc>
                <a:spcPct val="100000"/>
              </a:lnSpc>
              <a:spcBef>
                <a:spcPts val="0"/>
              </a:spcBef>
              <a:spcAft>
                <a:spcPts val="0"/>
              </a:spcAft>
              <a:buClr>
                <a:srgbClr val="231F20"/>
              </a:buClr>
              <a:buSzPts val="2800"/>
              <a:buFont typeface="Indie Flower"/>
              <a:buNone/>
              <a:defRPr sz="2800">
                <a:solidFill>
                  <a:srgbClr val="231F20"/>
                </a:solidFill>
                <a:latin typeface="Indie Flower"/>
                <a:ea typeface="Indie Flower"/>
                <a:cs typeface="Indie Flower"/>
                <a:sym typeface="Indie Flower"/>
              </a:defRPr>
            </a:lvl3pPr>
            <a:lvl4pPr lvl="3" rtl="0">
              <a:lnSpc>
                <a:spcPct val="100000"/>
              </a:lnSpc>
              <a:spcBef>
                <a:spcPts val="0"/>
              </a:spcBef>
              <a:spcAft>
                <a:spcPts val="0"/>
              </a:spcAft>
              <a:buClr>
                <a:srgbClr val="231F20"/>
              </a:buClr>
              <a:buSzPts val="2800"/>
              <a:buFont typeface="Indie Flower"/>
              <a:buNone/>
              <a:defRPr sz="2800">
                <a:solidFill>
                  <a:srgbClr val="231F20"/>
                </a:solidFill>
                <a:latin typeface="Indie Flower"/>
                <a:ea typeface="Indie Flower"/>
                <a:cs typeface="Indie Flower"/>
                <a:sym typeface="Indie Flower"/>
              </a:defRPr>
            </a:lvl4pPr>
            <a:lvl5pPr lvl="4" rtl="0">
              <a:lnSpc>
                <a:spcPct val="100000"/>
              </a:lnSpc>
              <a:spcBef>
                <a:spcPts val="0"/>
              </a:spcBef>
              <a:spcAft>
                <a:spcPts val="0"/>
              </a:spcAft>
              <a:buClr>
                <a:srgbClr val="231F20"/>
              </a:buClr>
              <a:buSzPts val="2800"/>
              <a:buFont typeface="Indie Flower"/>
              <a:buNone/>
              <a:defRPr sz="2800">
                <a:solidFill>
                  <a:srgbClr val="231F20"/>
                </a:solidFill>
                <a:latin typeface="Indie Flower"/>
                <a:ea typeface="Indie Flower"/>
                <a:cs typeface="Indie Flower"/>
                <a:sym typeface="Indie Flower"/>
              </a:defRPr>
            </a:lvl5pPr>
            <a:lvl6pPr lvl="5" rtl="0">
              <a:lnSpc>
                <a:spcPct val="100000"/>
              </a:lnSpc>
              <a:spcBef>
                <a:spcPts val="0"/>
              </a:spcBef>
              <a:spcAft>
                <a:spcPts val="0"/>
              </a:spcAft>
              <a:buClr>
                <a:srgbClr val="231F20"/>
              </a:buClr>
              <a:buSzPts val="2800"/>
              <a:buFont typeface="Indie Flower"/>
              <a:buNone/>
              <a:defRPr sz="2800">
                <a:solidFill>
                  <a:srgbClr val="231F20"/>
                </a:solidFill>
                <a:latin typeface="Indie Flower"/>
                <a:ea typeface="Indie Flower"/>
                <a:cs typeface="Indie Flower"/>
                <a:sym typeface="Indie Flower"/>
              </a:defRPr>
            </a:lvl6pPr>
            <a:lvl7pPr lvl="6" rtl="0">
              <a:lnSpc>
                <a:spcPct val="100000"/>
              </a:lnSpc>
              <a:spcBef>
                <a:spcPts val="0"/>
              </a:spcBef>
              <a:spcAft>
                <a:spcPts val="0"/>
              </a:spcAft>
              <a:buClr>
                <a:srgbClr val="231F20"/>
              </a:buClr>
              <a:buSzPts val="2800"/>
              <a:buFont typeface="Indie Flower"/>
              <a:buNone/>
              <a:defRPr sz="2800">
                <a:solidFill>
                  <a:srgbClr val="231F20"/>
                </a:solidFill>
                <a:latin typeface="Indie Flower"/>
                <a:ea typeface="Indie Flower"/>
                <a:cs typeface="Indie Flower"/>
                <a:sym typeface="Indie Flower"/>
              </a:defRPr>
            </a:lvl7pPr>
            <a:lvl8pPr lvl="7" rtl="0">
              <a:lnSpc>
                <a:spcPct val="100000"/>
              </a:lnSpc>
              <a:spcBef>
                <a:spcPts val="0"/>
              </a:spcBef>
              <a:spcAft>
                <a:spcPts val="0"/>
              </a:spcAft>
              <a:buClr>
                <a:srgbClr val="231F20"/>
              </a:buClr>
              <a:buSzPts val="2800"/>
              <a:buFont typeface="Indie Flower"/>
              <a:buNone/>
              <a:defRPr sz="2800">
                <a:solidFill>
                  <a:srgbClr val="231F20"/>
                </a:solidFill>
                <a:latin typeface="Indie Flower"/>
                <a:ea typeface="Indie Flower"/>
                <a:cs typeface="Indie Flower"/>
                <a:sym typeface="Indie Flower"/>
              </a:defRPr>
            </a:lvl8pPr>
            <a:lvl9pPr lvl="8" rtl="0">
              <a:lnSpc>
                <a:spcPct val="100000"/>
              </a:lnSpc>
              <a:spcBef>
                <a:spcPts val="0"/>
              </a:spcBef>
              <a:spcAft>
                <a:spcPts val="0"/>
              </a:spcAft>
              <a:buClr>
                <a:srgbClr val="231F20"/>
              </a:buClr>
              <a:buSzPts val="2800"/>
              <a:buFont typeface="Indie Flower"/>
              <a:buNone/>
              <a:defRPr sz="2800">
                <a:solidFill>
                  <a:srgbClr val="231F20"/>
                </a:solidFill>
                <a:latin typeface="Indie Flower"/>
                <a:ea typeface="Indie Flower"/>
                <a:cs typeface="Indie Flower"/>
                <a:sym typeface="Indie Flower"/>
              </a:defRPr>
            </a:lvl9pPr>
          </a:lstStyle>
          <a:p/>
        </p:txBody>
      </p:sp>
      <p:sp>
        <p:nvSpPr>
          <p:cNvPr id="1048577" name="Google Shape;7;p1"/>
          <p:cNvSpPr txBox="1">
            <a:spLocks noGrp="1"/>
          </p:cNvSpPr>
          <p:nvPr>
            <p:ph type="body" idx="1"/>
          </p:nvPr>
        </p:nvSpPr>
        <p:spPr>
          <a:xfrm>
            <a:off x="311700" y="1152475"/>
            <a:ext cx="8520600" cy="3416400"/>
          </a:xfrm>
          <a:prstGeom prst="rect"/>
          <a:noFill/>
          <a:ln>
            <a:noFill/>
          </a:ln>
        </p:spPr>
        <p:txBody>
          <a:bodyPr anchor="t" anchorCtr="0" bIns="91425" lIns="91425" rIns="91425" spcFirstLastPara="1" tIns="91425" wrap="square">
            <a:noAutofit/>
          </a:bodyPr>
          <a:lstStyle>
            <a:lvl1pPr indent="-342900" lvl="0" marL="457200" rtl="0">
              <a:lnSpc>
                <a:spcPct val="100000"/>
              </a:lnSpc>
              <a:spcBef>
                <a:spcPts val="0"/>
              </a:spcBef>
              <a:spcAft>
                <a:spcPts val="0"/>
              </a:spcAft>
              <a:buClr>
                <a:srgbClr val="231F20"/>
              </a:buClr>
              <a:buSzPts val="1800"/>
              <a:buFont typeface="Open Sans"/>
              <a:buChar char="●"/>
              <a:defRPr sz="1800">
                <a:solidFill>
                  <a:srgbClr val="231F20"/>
                </a:solidFill>
                <a:latin typeface="Open Sans"/>
                <a:ea typeface="Open Sans"/>
                <a:cs typeface="Open Sans"/>
                <a:sym typeface="Open Sans"/>
              </a:defRPr>
            </a:lvl1pPr>
            <a:lvl2pPr indent="-317500" lvl="1" marL="914400" rtl="0">
              <a:lnSpc>
                <a:spcPct val="100000"/>
              </a:lnSpc>
              <a:spcBef>
                <a:spcPts val="1600"/>
              </a:spcBef>
              <a:spcAft>
                <a:spcPts val="0"/>
              </a:spcAft>
              <a:buClr>
                <a:srgbClr val="231F20"/>
              </a:buClr>
              <a:buSzPts val="1400"/>
              <a:buFont typeface="Open Sans"/>
              <a:buChar char="○"/>
              <a:defRPr>
                <a:solidFill>
                  <a:srgbClr val="231F20"/>
                </a:solidFill>
                <a:latin typeface="Open Sans"/>
                <a:ea typeface="Open Sans"/>
                <a:cs typeface="Open Sans"/>
                <a:sym typeface="Open Sans"/>
              </a:defRPr>
            </a:lvl2pPr>
            <a:lvl3pPr indent="-317500" lvl="2" marL="1371600" rtl="0">
              <a:lnSpc>
                <a:spcPct val="100000"/>
              </a:lnSpc>
              <a:spcBef>
                <a:spcPts val="1600"/>
              </a:spcBef>
              <a:spcAft>
                <a:spcPts val="0"/>
              </a:spcAft>
              <a:buClr>
                <a:srgbClr val="231F20"/>
              </a:buClr>
              <a:buSzPts val="1400"/>
              <a:buFont typeface="Open Sans"/>
              <a:buChar char="■"/>
              <a:defRPr>
                <a:solidFill>
                  <a:srgbClr val="231F20"/>
                </a:solidFill>
                <a:latin typeface="Open Sans"/>
                <a:ea typeface="Open Sans"/>
                <a:cs typeface="Open Sans"/>
                <a:sym typeface="Open Sans"/>
              </a:defRPr>
            </a:lvl3pPr>
            <a:lvl4pPr indent="-317500" lvl="3" marL="1828800" rtl="0">
              <a:lnSpc>
                <a:spcPct val="100000"/>
              </a:lnSpc>
              <a:spcBef>
                <a:spcPts val="1600"/>
              </a:spcBef>
              <a:spcAft>
                <a:spcPts val="0"/>
              </a:spcAft>
              <a:buClr>
                <a:srgbClr val="231F20"/>
              </a:buClr>
              <a:buSzPts val="1400"/>
              <a:buFont typeface="Open Sans"/>
              <a:buChar char="●"/>
              <a:defRPr>
                <a:solidFill>
                  <a:srgbClr val="231F20"/>
                </a:solidFill>
                <a:latin typeface="Open Sans"/>
                <a:ea typeface="Open Sans"/>
                <a:cs typeface="Open Sans"/>
                <a:sym typeface="Open Sans"/>
              </a:defRPr>
            </a:lvl4pPr>
            <a:lvl5pPr indent="-317500" lvl="4" marL="2286000" rtl="0">
              <a:lnSpc>
                <a:spcPct val="100000"/>
              </a:lnSpc>
              <a:spcBef>
                <a:spcPts val="1600"/>
              </a:spcBef>
              <a:spcAft>
                <a:spcPts val="0"/>
              </a:spcAft>
              <a:buClr>
                <a:srgbClr val="231F20"/>
              </a:buClr>
              <a:buSzPts val="1400"/>
              <a:buFont typeface="Open Sans"/>
              <a:buChar char="○"/>
              <a:defRPr>
                <a:solidFill>
                  <a:srgbClr val="231F20"/>
                </a:solidFill>
                <a:latin typeface="Open Sans"/>
                <a:ea typeface="Open Sans"/>
                <a:cs typeface="Open Sans"/>
                <a:sym typeface="Open Sans"/>
              </a:defRPr>
            </a:lvl5pPr>
            <a:lvl6pPr indent="-317500" lvl="5" marL="2743200" rtl="0">
              <a:lnSpc>
                <a:spcPct val="100000"/>
              </a:lnSpc>
              <a:spcBef>
                <a:spcPts val="1600"/>
              </a:spcBef>
              <a:spcAft>
                <a:spcPts val="0"/>
              </a:spcAft>
              <a:buClr>
                <a:srgbClr val="231F20"/>
              </a:buClr>
              <a:buSzPts val="1400"/>
              <a:buFont typeface="Open Sans"/>
              <a:buChar char="■"/>
              <a:defRPr>
                <a:solidFill>
                  <a:srgbClr val="231F20"/>
                </a:solidFill>
                <a:latin typeface="Open Sans"/>
                <a:ea typeface="Open Sans"/>
                <a:cs typeface="Open Sans"/>
                <a:sym typeface="Open Sans"/>
              </a:defRPr>
            </a:lvl6pPr>
            <a:lvl7pPr indent="-317500" lvl="6" marL="3200400" rtl="0">
              <a:lnSpc>
                <a:spcPct val="100000"/>
              </a:lnSpc>
              <a:spcBef>
                <a:spcPts val="1600"/>
              </a:spcBef>
              <a:spcAft>
                <a:spcPts val="0"/>
              </a:spcAft>
              <a:buClr>
                <a:srgbClr val="231F20"/>
              </a:buClr>
              <a:buSzPts val="1400"/>
              <a:buFont typeface="Open Sans"/>
              <a:buChar char="●"/>
              <a:defRPr>
                <a:solidFill>
                  <a:srgbClr val="231F20"/>
                </a:solidFill>
                <a:latin typeface="Open Sans"/>
                <a:ea typeface="Open Sans"/>
                <a:cs typeface="Open Sans"/>
                <a:sym typeface="Open Sans"/>
              </a:defRPr>
            </a:lvl7pPr>
            <a:lvl8pPr indent="-317500" lvl="7" marL="3657600" rtl="0">
              <a:lnSpc>
                <a:spcPct val="100000"/>
              </a:lnSpc>
              <a:spcBef>
                <a:spcPts val="1600"/>
              </a:spcBef>
              <a:spcAft>
                <a:spcPts val="0"/>
              </a:spcAft>
              <a:buClr>
                <a:srgbClr val="231F20"/>
              </a:buClr>
              <a:buSzPts val="1400"/>
              <a:buFont typeface="Open Sans"/>
              <a:buChar char="○"/>
              <a:defRPr>
                <a:solidFill>
                  <a:srgbClr val="231F20"/>
                </a:solidFill>
                <a:latin typeface="Open Sans"/>
                <a:ea typeface="Open Sans"/>
                <a:cs typeface="Open Sans"/>
                <a:sym typeface="Open Sans"/>
              </a:defRPr>
            </a:lvl8pPr>
            <a:lvl9pPr indent="-317500" lvl="8" marL="4114800" rtl="0">
              <a:lnSpc>
                <a:spcPct val="100000"/>
              </a:lnSpc>
              <a:spcBef>
                <a:spcPts val="1600"/>
              </a:spcBef>
              <a:spcAft>
                <a:spcPts val="1600"/>
              </a:spcAft>
              <a:buClr>
                <a:srgbClr val="231F20"/>
              </a:buClr>
              <a:buSzPts val="1400"/>
              <a:buFont typeface="Open Sans"/>
              <a:buChar char="■"/>
              <a:defRPr>
                <a:solidFill>
                  <a:srgbClr val="231F20"/>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dt="0" ftr="0" hdr="0" sldNum="0"/>
  <p:txStyles>
    <p:title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titleStyle>
    <p:body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bodyStyle>
    <p:other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9.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7.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hyperlink" Target="https://docs.google.com/spreadsheets/d/1Y8We2Pca990rtQDMdLBg3UO4wFeuK7_Ej6y9tgIZRCQ/copy" TargetMode="External"/><Relationship Id="rId2" Type="http://schemas.openxmlformats.org/officeDocument/2006/relationships/image" Target="../media/image1.png"/><Relationship Id="rId3" Type="http://schemas.openxmlformats.org/officeDocument/2006/relationships/slideLayout" Target="../slideLayouts/slideLayout20.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39" name="Shape 997"/>
        <p:cNvGrpSpPr/>
        <p:nvPr/>
      </p:nvGrpSpPr>
      <p:grpSpPr>
        <a:xfrm>
          <a:off x="0" y="0"/>
          <a:ext cx="0" cy="0"/>
          <a:chOff x="0" y="0"/>
          <a:chExt cx="0" cy="0"/>
        </a:xfrm>
      </p:grpSpPr>
      <p:sp>
        <p:nvSpPr>
          <p:cNvPr id="1048638" name="Google Shape;998;p35"/>
          <p:cNvSpPr/>
          <p:nvPr/>
        </p:nvSpPr>
        <p:spPr>
          <a:xfrm>
            <a:off x="1830300" y="2797899"/>
            <a:ext cx="5483790" cy="673918"/>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0" name="Google Shape;999;p35"/>
          <p:cNvGrpSpPr/>
          <p:nvPr/>
        </p:nvGrpSpPr>
        <p:grpSpPr>
          <a:xfrm>
            <a:off x="1762737" y="1287425"/>
            <a:ext cx="4794409" cy="2837403"/>
            <a:chOff x="1762737" y="1287425"/>
            <a:chExt cx="4794409" cy="2837403"/>
          </a:xfrm>
        </p:grpSpPr>
        <p:sp>
          <p:nvSpPr>
            <p:cNvPr id="1048639" name="Google Shape;1000;p35"/>
            <p:cNvSpPr/>
            <p:nvPr/>
          </p:nvSpPr>
          <p:spPr>
            <a:xfrm>
              <a:off x="6466776" y="1485221"/>
              <a:ext cx="90370" cy="53660"/>
            </a:xfrm>
            <a:custGeom>
              <a:avLst/>
              <a:ahLst/>
              <a:rect l="l" t="t" r="r" b="b"/>
              <a:pathLst>
                <a:path w="2767" h="1643" extrusionOk="0">
                  <a:moveTo>
                    <a:pt x="1107" y="1"/>
                  </a:moveTo>
                  <a:cubicBezTo>
                    <a:pt x="1" y="1"/>
                    <a:pt x="1" y="1642"/>
                    <a:pt x="1107" y="1642"/>
                  </a:cubicBezTo>
                  <a:lnTo>
                    <a:pt x="1678" y="1642"/>
                  </a:lnTo>
                  <a:cubicBezTo>
                    <a:pt x="2766" y="1642"/>
                    <a:pt x="2766" y="1"/>
                    <a:pt x="1678"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0" name="Google Shape;1001;p35"/>
            <p:cNvSpPr/>
            <p:nvPr/>
          </p:nvSpPr>
          <p:spPr>
            <a:xfrm>
              <a:off x="5568019" y="4053694"/>
              <a:ext cx="92101" cy="71133"/>
            </a:xfrm>
            <a:custGeom>
              <a:avLst/>
              <a:ahLst/>
              <a:rect l="l" t="t" r="r" b="b"/>
              <a:pathLst>
                <a:path w="2820" h="2178" extrusionOk="0">
                  <a:moveTo>
                    <a:pt x="1410" y="1"/>
                  </a:moveTo>
                  <a:cubicBezTo>
                    <a:pt x="1" y="1"/>
                    <a:pt x="1" y="2177"/>
                    <a:pt x="1410" y="2177"/>
                  </a:cubicBezTo>
                  <a:cubicBezTo>
                    <a:pt x="2820" y="2177"/>
                    <a:pt x="2820" y="1"/>
                    <a:pt x="1410"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1" name="Google Shape;1002;p35"/>
            <p:cNvSpPr/>
            <p:nvPr/>
          </p:nvSpPr>
          <p:spPr>
            <a:xfrm>
              <a:off x="3446262" y="3706976"/>
              <a:ext cx="68815" cy="53628"/>
            </a:xfrm>
            <a:custGeom>
              <a:avLst/>
              <a:ahLst/>
              <a:rect l="l" t="t" r="r" b="b"/>
              <a:pathLst>
                <a:path w="2107" h="1642" extrusionOk="0">
                  <a:moveTo>
                    <a:pt x="1053" y="0"/>
                  </a:moveTo>
                  <a:cubicBezTo>
                    <a:pt x="1" y="0"/>
                    <a:pt x="1" y="1642"/>
                    <a:pt x="1053" y="1642"/>
                  </a:cubicBezTo>
                  <a:cubicBezTo>
                    <a:pt x="2106" y="1642"/>
                    <a:pt x="2106" y="0"/>
                    <a:pt x="1053"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2" name="Google Shape;1003;p35"/>
            <p:cNvSpPr/>
            <p:nvPr/>
          </p:nvSpPr>
          <p:spPr>
            <a:xfrm>
              <a:off x="1762737" y="1287425"/>
              <a:ext cx="69370" cy="53660"/>
            </a:xfrm>
            <a:custGeom>
              <a:avLst/>
              <a:ahLst/>
              <a:rect l="l" t="t" r="r" b="b"/>
              <a:pathLst>
                <a:path w="2124" h="1643" extrusionOk="0">
                  <a:moveTo>
                    <a:pt x="1071" y="1"/>
                  </a:moveTo>
                  <a:cubicBezTo>
                    <a:pt x="0" y="1"/>
                    <a:pt x="0" y="1642"/>
                    <a:pt x="1071" y="1642"/>
                  </a:cubicBezTo>
                  <a:cubicBezTo>
                    <a:pt x="2124" y="1642"/>
                    <a:pt x="2124" y="1"/>
                    <a:pt x="1071"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643" name="Google Shape;1004;p35"/>
          <p:cNvSpPr txBox="1">
            <a:spLocks noGrp="1"/>
          </p:cNvSpPr>
          <p:nvPr>
            <p:ph type="ctrTitle"/>
          </p:nvPr>
        </p:nvSpPr>
        <p:spPr>
          <a:xfrm>
            <a:off x="623294" y="1314255"/>
            <a:ext cx="7897412" cy="1167600"/>
          </a:xfrm>
          <a:prstGeom prst="rect"/>
        </p:spPr>
        <p:txBody>
          <a:bodyPr anchor="b" anchorCtr="0" bIns="91425" lIns="91425" rIns="91425" spcFirstLastPara="1" tIns="91425" wrap="square">
            <a:noAutofit/>
          </a:bodyPr>
          <a:p>
            <a:pPr algn="ctr" indent="0" lvl="0" marL="0" rtl="0">
              <a:spcBef>
                <a:spcPts val="0"/>
              </a:spcBef>
              <a:spcAft>
                <a:spcPts val="0"/>
              </a:spcAft>
              <a:buNone/>
            </a:pPr>
            <a:r>
              <a:rPr dirty="0" sz="2800" lang="en-US" smtClean="0">
                <a:latin typeface="Gill Sans Ultra Bold" pitchFamily="34" charset="0"/>
              </a:rPr>
              <a:t>“</a:t>
            </a:r>
            <a:r>
              <a:rPr dirty="0" sz="2800" lang="en-US" err="1" smtClean="0">
                <a:latin typeface="Gill Sans Ultra Bold" pitchFamily="34" charset="0"/>
              </a:rPr>
              <a:t>Pengantar</a:t>
            </a:r>
            <a:r>
              <a:rPr dirty="0" sz="2800" lang="en-US" smtClean="0">
                <a:latin typeface="Gill Sans Ultra Bold" pitchFamily="34" charset="0"/>
              </a:rPr>
              <a:t> </a:t>
            </a:r>
            <a:r>
              <a:rPr dirty="0" sz="2800" lang="en-US" err="1" smtClean="0">
                <a:latin typeface="Gill Sans Ultra Bold" pitchFamily="34" charset="0"/>
              </a:rPr>
              <a:t>Pembelajaran</a:t>
            </a:r>
            <a:r>
              <a:rPr dirty="0" sz="2800" lang="en-US" smtClean="0">
                <a:latin typeface="Gill Sans Ultra Bold" pitchFamily="34" charset="0"/>
              </a:rPr>
              <a:t> </a:t>
            </a:r>
            <a:r>
              <a:rPr dirty="0" sz="2800" lang="en-US" err="1" smtClean="0">
                <a:latin typeface="Gill Sans Ultra Bold" pitchFamily="34" charset="0"/>
              </a:rPr>
              <a:t>Pendidikan</a:t>
            </a:r>
            <a:r>
              <a:rPr dirty="0" sz="2800" lang="en-US" smtClean="0">
                <a:latin typeface="Gill Sans Ultra Bold" pitchFamily="34" charset="0"/>
              </a:rPr>
              <a:t> IPS SD”</a:t>
            </a:r>
            <a:endParaRPr dirty="0" sz="2800">
              <a:latin typeface="Gill Sans Ultra Bold" pitchFamily="34" charset="0"/>
            </a:endParaRPr>
          </a:p>
        </p:txBody>
      </p:sp>
    </p:spTree>
  </p:cSld>
  <p:clrMapOvr>
    <a:masterClrMapping/>
  </p:clrMapOvr>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20" name="Shape 1119"/>
        <p:cNvGrpSpPr/>
        <p:nvPr/>
      </p:nvGrpSpPr>
      <p:grpSpPr>
        <a:xfrm>
          <a:off x="0" y="0"/>
          <a:ext cx="0" cy="0"/>
          <a:chOff x="0" y="0"/>
          <a:chExt cx="0" cy="0"/>
        </a:xfrm>
      </p:grpSpPr>
      <p:sp>
        <p:nvSpPr>
          <p:cNvPr id="1049065" name="Google Shape;1120;p41"/>
          <p:cNvSpPr/>
          <p:nvPr/>
        </p:nvSpPr>
        <p:spPr>
          <a:xfrm flipH="1">
            <a:off x="5694947" y="1494574"/>
            <a:ext cx="1037790" cy="1036039"/>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a:solidFill>
                <a:srgbClr val="231F20"/>
              </a:solidFill>
            </a:endParaRPr>
          </a:p>
        </p:txBody>
      </p:sp>
      <p:sp>
        <p:nvSpPr>
          <p:cNvPr id="1049066" name="Google Shape;1123;p41"/>
          <p:cNvSpPr/>
          <p:nvPr/>
        </p:nvSpPr>
        <p:spPr>
          <a:xfrm flipH="1">
            <a:off x="2346392" y="1535711"/>
            <a:ext cx="1037790" cy="1036039"/>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a:solidFill>
                <a:srgbClr val="231F20"/>
              </a:solidFill>
            </a:endParaRPr>
          </a:p>
        </p:txBody>
      </p:sp>
      <p:sp>
        <p:nvSpPr>
          <p:cNvPr id="1049067" name="Google Shape;1124;p41"/>
          <p:cNvSpPr/>
          <p:nvPr/>
        </p:nvSpPr>
        <p:spPr>
          <a:xfrm>
            <a:off x="2232511" y="630351"/>
            <a:ext cx="4678830" cy="495970"/>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21" name="Google Shape;1126;p41"/>
          <p:cNvGrpSpPr/>
          <p:nvPr/>
        </p:nvGrpSpPr>
        <p:grpSpPr>
          <a:xfrm>
            <a:off x="3810000" y="2051860"/>
            <a:ext cx="409487" cy="127367"/>
            <a:chOff x="2163350" y="2125775"/>
            <a:chExt cx="735825" cy="183025"/>
          </a:xfrm>
        </p:grpSpPr>
        <p:sp>
          <p:nvSpPr>
            <p:cNvPr id="1049068" name="Google Shape;1127;p41"/>
            <p:cNvSpPr/>
            <p:nvPr/>
          </p:nvSpPr>
          <p:spPr>
            <a:xfrm>
              <a:off x="2163350" y="2156470"/>
              <a:ext cx="732025" cy="54075"/>
            </a:xfrm>
            <a:custGeom>
              <a:avLst/>
              <a:ahLst/>
              <a:rect l="l" t="t" r="r" b="b"/>
              <a:pathLst>
                <a:path w="29281" h="2163" extrusionOk="0">
                  <a:moveTo>
                    <a:pt x="0" y="622"/>
                  </a:moveTo>
                  <a:cubicBezTo>
                    <a:pt x="9584" y="-1294"/>
                    <a:pt x="19507" y="2163"/>
                    <a:pt x="29281" y="2163"/>
                  </a:cubicBezTo>
                </a:path>
              </a:pathLst>
            </a:custGeom>
            <a:noFill/>
            <a:ln w="28575" cap="flat" cmpd="sng">
              <a:solidFill>
                <a:srgbClr val="FFFFFF"/>
              </a:solidFill>
              <a:prstDash val="solid"/>
              <a:round/>
              <a:headEnd type="none" w="med" len="med"/>
              <a:tailEnd type="none" w="med" len="med"/>
            </a:ln>
          </p:spPr>
        </p:sp>
        <p:sp>
          <p:nvSpPr>
            <p:cNvPr id="1049069" name="Google Shape;1128;p41"/>
            <p:cNvSpPr/>
            <p:nvPr/>
          </p:nvSpPr>
          <p:spPr>
            <a:xfrm>
              <a:off x="2782700" y="2125775"/>
              <a:ext cx="116475" cy="183025"/>
            </a:xfrm>
            <a:custGeom>
              <a:avLst/>
              <a:ahLst/>
              <a:rect l="l" t="t" r="r" b="b"/>
              <a:pathLst>
                <a:path w="4659" h="7321" extrusionOk="0">
                  <a:moveTo>
                    <a:pt x="1541" y="0"/>
                  </a:moveTo>
                  <a:cubicBezTo>
                    <a:pt x="2440" y="1199"/>
                    <a:pt x="4411" y="1791"/>
                    <a:pt x="4623" y="3275"/>
                  </a:cubicBezTo>
                  <a:cubicBezTo>
                    <a:pt x="4913" y="5302"/>
                    <a:pt x="1638" y="6092"/>
                    <a:pt x="0" y="7321"/>
                  </a:cubicBezTo>
                </a:path>
              </a:pathLst>
            </a:custGeom>
            <a:noFill/>
            <a:ln w="28575" cap="flat" cmpd="sng">
              <a:solidFill>
                <a:srgbClr val="FFFFFF"/>
              </a:solidFill>
              <a:prstDash val="solid"/>
              <a:round/>
              <a:headEnd type="none" w="med" len="med"/>
              <a:tailEnd type="none" w="med" len="med"/>
            </a:ln>
          </p:spPr>
        </p:sp>
      </p:grpSp>
      <p:grpSp>
        <p:nvGrpSpPr>
          <p:cNvPr id="122" name="Google Shape;1129;p41"/>
          <p:cNvGrpSpPr/>
          <p:nvPr/>
        </p:nvGrpSpPr>
        <p:grpSpPr>
          <a:xfrm rot="5008686">
            <a:off x="5922572" y="2882825"/>
            <a:ext cx="409487" cy="127367"/>
            <a:chOff x="2163350" y="2125775"/>
            <a:chExt cx="735825" cy="183025"/>
          </a:xfrm>
        </p:grpSpPr>
        <p:sp>
          <p:nvSpPr>
            <p:cNvPr id="1049070" name="Google Shape;1130;p41"/>
            <p:cNvSpPr/>
            <p:nvPr/>
          </p:nvSpPr>
          <p:spPr>
            <a:xfrm>
              <a:off x="2163350" y="2156470"/>
              <a:ext cx="732025" cy="54075"/>
            </a:xfrm>
            <a:custGeom>
              <a:avLst/>
              <a:ahLst/>
              <a:rect l="l" t="t" r="r" b="b"/>
              <a:pathLst>
                <a:path w="29281" h="2163" extrusionOk="0">
                  <a:moveTo>
                    <a:pt x="0" y="622"/>
                  </a:moveTo>
                  <a:cubicBezTo>
                    <a:pt x="9584" y="-1294"/>
                    <a:pt x="19507" y="2163"/>
                    <a:pt x="29281" y="2163"/>
                  </a:cubicBezTo>
                </a:path>
              </a:pathLst>
            </a:custGeom>
            <a:noFill/>
            <a:ln w="28575" cap="flat" cmpd="sng">
              <a:solidFill>
                <a:srgbClr val="FFFFFF"/>
              </a:solidFill>
              <a:prstDash val="solid"/>
              <a:round/>
              <a:headEnd type="none" w="med" len="med"/>
              <a:tailEnd type="none" w="med" len="med"/>
            </a:ln>
          </p:spPr>
        </p:sp>
        <p:sp>
          <p:nvSpPr>
            <p:cNvPr id="1049071" name="Google Shape;1131;p41"/>
            <p:cNvSpPr/>
            <p:nvPr/>
          </p:nvSpPr>
          <p:spPr>
            <a:xfrm>
              <a:off x="2782700" y="2125775"/>
              <a:ext cx="116475" cy="183025"/>
            </a:xfrm>
            <a:custGeom>
              <a:avLst/>
              <a:ahLst/>
              <a:rect l="l" t="t" r="r" b="b"/>
              <a:pathLst>
                <a:path w="4659" h="7321" extrusionOk="0">
                  <a:moveTo>
                    <a:pt x="1541" y="0"/>
                  </a:moveTo>
                  <a:cubicBezTo>
                    <a:pt x="2440" y="1199"/>
                    <a:pt x="4411" y="1791"/>
                    <a:pt x="4623" y="3275"/>
                  </a:cubicBezTo>
                  <a:cubicBezTo>
                    <a:pt x="4913" y="5302"/>
                    <a:pt x="1638" y="6092"/>
                    <a:pt x="0" y="7321"/>
                  </a:cubicBezTo>
                </a:path>
              </a:pathLst>
            </a:custGeom>
            <a:noFill/>
            <a:ln w="28575" cap="flat" cmpd="sng">
              <a:solidFill>
                <a:srgbClr val="FFFFFF"/>
              </a:solidFill>
              <a:prstDash val="solid"/>
              <a:round/>
              <a:headEnd type="none" w="med" len="med"/>
              <a:tailEnd type="none" w="med" len="med"/>
            </a:ln>
          </p:spPr>
        </p:sp>
      </p:grpSp>
      <p:grpSp>
        <p:nvGrpSpPr>
          <p:cNvPr id="123" name="Google Shape;1132;p41"/>
          <p:cNvGrpSpPr/>
          <p:nvPr/>
        </p:nvGrpSpPr>
        <p:grpSpPr>
          <a:xfrm rot="4696717">
            <a:off x="2556549" y="2790724"/>
            <a:ext cx="409487" cy="127367"/>
            <a:chOff x="2163350" y="2125775"/>
            <a:chExt cx="735825" cy="183025"/>
          </a:xfrm>
        </p:grpSpPr>
        <p:sp>
          <p:nvSpPr>
            <p:cNvPr id="1049072" name="Google Shape;1133;p41"/>
            <p:cNvSpPr/>
            <p:nvPr/>
          </p:nvSpPr>
          <p:spPr>
            <a:xfrm>
              <a:off x="2163350" y="2156470"/>
              <a:ext cx="732025" cy="54075"/>
            </a:xfrm>
            <a:custGeom>
              <a:avLst/>
              <a:ahLst/>
              <a:rect l="l" t="t" r="r" b="b"/>
              <a:pathLst>
                <a:path w="29281" h="2163" extrusionOk="0">
                  <a:moveTo>
                    <a:pt x="0" y="622"/>
                  </a:moveTo>
                  <a:cubicBezTo>
                    <a:pt x="9584" y="-1294"/>
                    <a:pt x="19507" y="2163"/>
                    <a:pt x="29281" y="2163"/>
                  </a:cubicBezTo>
                </a:path>
              </a:pathLst>
            </a:custGeom>
            <a:noFill/>
            <a:ln w="28575" cap="flat" cmpd="sng">
              <a:solidFill>
                <a:srgbClr val="FFFFFF"/>
              </a:solidFill>
              <a:prstDash val="solid"/>
              <a:round/>
              <a:headEnd type="none" w="med" len="med"/>
              <a:tailEnd type="none" w="med" len="med"/>
            </a:ln>
          </p:spPr>
        </p:sp>
        <p:sp>
          <p:nvSpPr>
            <p:cNvPr id="1049073" name="Google Shape;1134;p41"/>
            <p:cNvSpPr/>
            <p:nvPr/>
          </p:nvSpPr>
          <p:spPr>
            <a:xfrm>
              <a:off x="2782700" y="2125775"/>
              <a:ext cx="116475" cy="183025"/>
            </a:xfrm>
            <a:custGeom>
              <a:avLst/>
              <a:ahLst/>
              <a:rect l="l" t="t" r="r" b="b"/>
              <a:pathLst>
                <a:path w="4659" h="7321" extrusionOk="0">
                  <a:moveTo>
                    <a:pt x="1541" y="0"/>
                  </a:moveTo>
                  <a:cubicBezTo>
                    <a:pt x="2440" y="1199"/>
                    <a:pt x="4411" y="1791"/>
                    <a:pt x="4623" y="3275"/>
                  </a:cubicBezTo>
                  <a:cubicBezTo>
                    <a:pt x="4913" y="5302"/>
                    <a:pt x="1638" y="6092"/>
                    <a:pt x="0" y="7321"/>
                  </a:cubicBezTo>
                </a:path>
              </a:pathLst>
            </a:custGeom>
            <a:noFill/>
            <a:ln w="28575" cap="flat" cmpd="sng">
              <a:solidFill>
                <a:srgbClr val="FFFFFF"/>
              </a:solidFill>
              <a:prstDash val="solid"/>
              <a:round/>
              <a:headEnd type="none" w="med" len="med"/>
              <a:tailEnd type="none" w="med" len="med"/>
            </a:ln>
          </p:spPr>
        </p:sp>
      </p:grpSp>
      <p:sp>
        <p:nvSpPr>
          <p:cNvPr id="1049074" name="Google Shape;1136;p41"/>
          <p:cNvSpPr txBox="1"/>
          <p:nvPr/>
        </p:nvSpPr>
        <p:spPr>
          <a:xfrm>
            <a:off x="2346392" y="1670771"/>
            <a:ext cx="1037700" cy="804900"/>
          </a:xfrm>
          <a:prstGeom prst="rect"/>
          <a:noFill/>
          <a:ln>
            <a:noFill/>
          </a:ln>
        </p:spPr>
        <p:txBody>
          <a:bodyPr anchor="ctr" anchorCtr="0" bIns="91425" lIns="91425" rIns="91425" spcFirstLastPara="1" tIns="91425" wrap="square">
            <a:noAutofit/>
          </a:bodyPr>
          <a:p>
            <a:pPr algn="ctr" indent="0" lvl="0" marL="0" rtl="0">
              <a:spcBef>
                <a:spcPts val="0"/>
              </a:spcBef>
              <a:spcAft>
                <a:spcPts val="0"/>
              </a:spcAft>
              <a:buNone/>
            </a:pPr>
            <a:r>
              <a:rPr sz="6000" lang="en">
                <a:solidFill>
                  <a:srgbClr val="231F20"/>
                </a:solidFill>
                <a:latin typeface="Indie Flower"/>
                <a:ea typeface="Indie Flower"/>
                <a:cs typeface="Indie Flower"/>
                <a:sym typeface="Indie Flower"/>
              </a:rPr>
              <a:t>1</a:t>
            </a:r>
            <a:endParaRPr sz="6000">
              <a:solidFill>
                <a:srgbClr val="231F20"/>
              </a:solidFill>
              <a:latin typeface="Indie Flower"/>
              <a:ea typeface="Indie Flower"/>
              <a:cs typeface="Indie Flower"/>
              <a:sym typeface="Indie Flower"/>
            </a:endParaRPr>
          </a:p>
        </p:txBody>
      </p:sp>
      <p:sp>
        <p:nvSpPr>
          <p:cNvPr id="1049075" name="Google Shape;1137;p41"/>
          <p:cNvSpPr txBox="1"/>
          <p:nvPr/>
        </p:nvSpPr>
        <p:spPr>
          <a:xfrm>
            <a:off x="1752600" y="3157161"/>
            <a:ext cx="2044332" cy="889800"/>
          </a:xfrm>
          <a:prstGeom prst="rect"/>
          <a:noFill/>
          <a:ln>
            <a:noFill/>
          </a:ln>
        </p:spPr>
        <p:txBody>
          <a:bodyPr anchor="t" anchorCtr="0" bIns="91425" lIns="91425" rIns="91425" spcFirstLastPara="1" tIns="91425" wrap="square">
            <a:noAutofit/>
          </a:bodyPr>
          <a:p>
            <a:pPr algn="ctr">
              <a:spcAft>
                <a:spcPts val="1600"/>
              </a:spcAft>
            </a:pPr>
            <a:r>
              <a:rPr b="1" dirty="0" sz="2000" lang="id-ID"/>
              <a:t>Hakikat Pendidikan IPS</a:t>
            </a:r>
            <a:endParaRPr b="1" dirty="0" sz="2000" lang="en-US"/>
          </a:p>
          <a:p>
            <a:pPr algn="ctr" indent="0" lvl="0" marL="0" rtl="0">
              <a:spcBef>
                <a:spcPts val="0"/>
              </a:spcBef>
              <a:spcAft>
                <a:spcPts val="1600"/>
              </a:spcAft>
              <a:buNone/>
            </a:pPr>
            <a:endParaRPr b="1" dirty="0" sz="2000">
              <a:solidFill>
                <a:srgbClr val="231F20"/>
              </a:solidFill>
              <a:latin typeface="Open Sans"/>
              <a:ea typeface="Open Sans"/>
              <a:cs typeface="Open Sans"/>
              <a:sym typeface="Open Sans"/>
            </a:endParaRPr>
          </a:p>
        </p:txBody>
      </p:sp>
      <p:sp>
        <p:nvSpPr>
          <p:cNvPr id="1049076" name="Google Shape;1139;p41"/>
          <p:cNvSpPr txBox="1"/>
          <p:nvPr/>
        </p:nvSpPr>
        <p:spPr>
          <a:xfrm>
            <a:off x="5638800" y="1620519"/>
            <a:ext cx="1037700" cy="804900"/>
          </a:xfrm>
          <a:prstGeom prst="rect"/>
          <a:noFill/>
          <a:ln>
            <a:noFill/>
          </a:ln>
        </p:spPr>
        <p:txBody>
          <a:bodyPr anchor="ctr" anchorCtr="0" bIns="91425" lIns="91425" rIns="91425" spcFirstLastPara="1" tIns="91425" wrap="square">
            <a:noAutofit/>
          </a:bodyPr>
          <a:p>
            <a:pPr algn="ctr" indent="0" lvl="0" marL="0" rtl="0">
              <a:spcBef>
                <a:spcPts val="0"/>
              </a:spcBef>
              <a:spcAft>
                <a:spcPts val="0"/>
              </a:spcAft>
              <a:buNone/>
            </a:pPr>
            <a:r>
              <a:rPr dirty="0" sz="6000" lang="en">
                <a:solidFill>
                  <a:srgbClr val="231F20"/>
                </a:solidFill>
                <a:latin typeface="Indie Flower"/>
                <a:ea typeface="Indie Flower"/>
                <a:cs typeface="Indie Flower"/>
                <a:sym typeface="Indie Flower"/>
              </a:rPr>
              <a:t>2</a:t>
            </a:r>
            <a:endParaRPr dirty="0" sz="6000">
              <a:solidFill>
                <a:srgbClr val="231F20"/>
              </a:solidFill>
              <a:latin typeface="Indie Flower"/>
              <a:ea typeface="Indie Flower"/>
              <a:cs typeface="Indie Flower"/>
              <a:sym typeface="Indie Flower"/>
            </a:endParaRPr>
          </a:p>
        </p:txBody>
      </p:sp>
      <p:sp>
        <p:nvSpPr>
          <p:cNvPr id="1049077" name="Google Shape;1140;p41"/>
          <p:cNvSpPr txBox="1"/>
          <p:nvPr/>
        </p:nvSpPr>
        <p:spPr>
          <a:xfrm>
            <a:off x="4953000" y="3181350"/>
            <a:ext cx="2487370" cy="889800"/>
          </a:xfrm>
          <a:prstGeom prst="rect"/>
          <a:noFill/>
          <a:ln>
            <a:noFill/>
          </a:ln>
        </p:spPr>
        <p:txBody>
          <a:bodyPr anchor="t" anchorCtr="0" bIns="91425" lIns="91425" rIns="91425" spcFirstLastPara="1" tIns="91425" wrap="square">
            <a:noAutofit/>
          </a:bodyPr>
          <a:p>
            <a:pPr algn="ctr">
              <a:spcAft>
                <a:spcPts val="1600"/>
              </a:spcAft>
            </a:pPr>
            <a:r>
              <a:rPr b="1" dirty="0" sz="2000" lang="id-ID"/>
              <a:t>Tujuan Pendidikan IPS</a:t>
            </a:r>
            <a:endParaRPr b="1" dirty="0" sz="2000" lang="en-US"/>
          </a:p>
          <a:p>
            <a:pPr algn="ctr" indent="0" lvl="0" marL="0" rtl="0">
              <a:spcBef>
                <a:spcPts val="0"/>
              </a:spcBef>
              <a:spcAft>
                <a:spcPts val="1600"/>
              </a:spcAft>
              <a:buNone/>
            </a:pPr>
            <a:endParaRPr b="1" dirty="0" sz="2000">
              <a:solidFill>
                <a:srgbClr val="231F20"/>
              </a:solidFill>
              <a:latin typeface="Open Sans"/>
              <a:ea typeface="Open Sans"/>
              <a:cs typeface="Open Sans"/>
              <a:sym typeface="Open Sans"/>
            </a:endParaRPr>
          </a:p>
        </p:txBody>
      </p:sp>
      <p:grpSp>
        <p:nvGrpSpPr>
          <p:cNvPr id="124" name="Google Shape;1644;p58"/>
          <p:cNvGrpSpPr/>
          <p:nvPr/>
        </p:nvGrpSpPr>
        <p:grpSpPr>
          <a:xfrm>
            <a:off x="959162" y="1469616"/>
            <a:ext cx="456224" cy="378978"/>
            <a:chOff x="3127593" y="3910663"/>
            <a:chExt cx="283334" cy="235346"/>
          </a:xfrm>
        </p:grpSpPr>
        <p:sp>
          <p:nvSpPr>
            <p:cNvPr id="1049078" name="Google Shape;1645;p58"/>
            <p:cNvSpPr/>
            <p:nvPr/>
          </p:nvSpPr>
          <p:spPr>
            <a:xfrm>
              <a:off x="3127593" y="3910663"/>
              <a:ext cx="283334" cy="235346"/>
            </a:xfrm>
            <a:custGeom>
              <a:avLst/>
              <a:ahLst/>
              <a:rect l="l" t="t" r="r" b="b"/>
              <a:pathLst>
                <a:path w="15800" h="13124" extrusionOk="0">
                  <a:moveTo>
                    <a:pt x="1697" y="6776"/>
                  </a:moveTo>
                  <a:cubicBezTo>
                    <a:pt x="2275" y="6776"/>
                    <a:pt x="3041" y="7173"/>
                    <a:pt x="3530" y="7443"/>
                  </a:cubicBezTo>
                  <a:lnTo>
                    <a:pt x="3530" y="7443"/>
                  </a:lnTo>
                  <a:cubicBezTo>
                    <a:pt x="3433" y="7675"/>
                    <a:pt x="3327" y="7902"/>
                    <a:pt x="3206" y="8123"/>
                  </a:cubicBezTo>
                  <a:cubicBezTo>
                    <a:pt x="3074" y="8388"/>
                    <a:pt x="2909" y="8619"/>
                    <a:pt x="2711" y="8851"/>
                  </a:cubicBezTo>
                  <a:cubicBezTo>
                    <a:pt x="2531" y="9050"/>
                    <a:pt x="2376" y="9153"/>
                    <a:pt x="2194" y="9153"/>
                  </a:cubicBezTo>
                  <a:cubicBezTo>
                    <a:pt x="2074" y="9153"/>
                    <a:pt x="1943" y="9108"/>
                    <a:pt x="1785" y="9016"/>
                  </a:cubicBezTo>
                  <a:cubicBezTo>
                    <a:pt x="1289" y="8685"/>
                    <a:pt x="827" y="8090"/>
                    <a:pt x="926" y="7495"/>
                  </a:cubicBezTo>
                  <a:cubicBezTo>
                    <a:pt x="997" y="6961"/>
                    <a:pt x="1303" y="6776"/>
                    <a:pt x="1697" y="6776"/>
                  </a:cubicBezTo>
                  <a:close/>
                  <a:moveTo>
                    <a:pt x="10057" y="10415"/>
                  </a:moveTo>
                  <a:cubicBezTo>
                    <a:pt x="10157" y="10415"/>
                    <a:pt x="10255" y="10423"/>
                    <a:pt x="10346" y="10437"/>
                  </a:cubicBezTo>
                  <a:cubicBezTo>
                    <a:pt x="10809" y="10470"/>
                    <a:pt x="11172" y="10834"/>
                    <a:pt x="11205" y="11263"/>
                  </a:cubicBezTo>
                  <a:cubicBezTo>
                    <a:pt x="11239" y="11693"/>
                    <a:pt x="10941" y="12057"/>
                    <a:pt x="10511" y="12057"/>
                  </a:cubicBezTo>
                  <a:cubicBezTo>
                    <a:pt x="10501" y="12056"/>
                    <a:pt x="10492" y="12056"/>
                    <a:pt x="10482" y="12056"/>
                  </a:cubicBezTo>
                  <a:cubicBezTo>
                    <a:pt x="10283" y="12056"/>
                    <a:pt x="10177" y="12210"/>
                    <a:pt x="10165" y="12380"/>
                  </a:cubicBezTo>
                  <a:lnTo>
                    <a:pt x="10165" y="12380"/>
                  </a:lnTo>
                  <a:cubicBezTo>
                    <a:pt x="9987" y="12378"/>
                    <a:pt x="9804" y="12330"/>
                    <a:pt x="9619" y="12222"/>
                  </a:cubicBezTo>
                  <a:cubicBezTo>
                    <a:pt x="9222" y="11958"/>
                    <a:pt x="8826" y="11330"/>
                    <a:pt x="9090" y="10867"/>
                  </a:cubicBezTo>
                  <a:cubicBezTo>
                    <a:pt x="9273" y="10528"/>
                    <a:pt x="9681" y="10415"/>
                    <a:pt x="10057" y="10415"/>
                  </a:cubicBezTo>
                  <a:close/>
                  <a:moveTo>
                    <a:pt x="6005" y="1"/>
                  </a:moveTo>
                  <a:cubicBezTo>
                    <a:pt x="5843" y="1"/>
                    <a:pt x="5690" y="103"/>
                    <a:pt x="5652" y="290"/>
                  </a:cubicBezTo>
                  <a:lnTo>
                    <a:pt x="4429" y="4421"/>
                  </a:lnTo>
                  <a:cubicBezTo>
                    <a:pt x="4224" y="5180"/>
                    <a:pt x="4045" y="5977"/>
                    <a:pt x="3788" y="6749"/>
                  </a:cubicBezTo>
                  <a:lnTo>
                    <a:pt x="3788" y="6749"/>
                  </a:lnTo>
                  <a:cubicBezTo>
                    <a:pt x="3147" y="6407"/>
                    <a:pt x="2336" y="6002"/>
                    <a:pt x="1610" y="6002"/>
                  </a:cubicBezTo>
                  <a:cubicBezTo>
                    <a:pt x="1119" y="6002"/>
                    <a:pt x="666" y="6187"/>
                    <a:pt x="331" y="6702"/>
                  </a:cubicBezTo>
                  <a:cubicBezTo>
                    <a:pt x="0" y="7297"/>
                    <a:pt x="0" y="8024"/>
                    <a:pt x="331" y="8619"/>
                  </a:cubicBezTo>
                  <a:cubicBezTo>
                    <a:pt x="661" y="9181"/>
                    <a:pt x="1355" y="9875"/>
                    <a:pt x="2050" y="9941"/>
                  </a:cubicBezTo>
                  <a:cubicBezTo>
                    <a:pt x="2066" y="9942"/>
                    <a:pt x="2081" y="9942"/>
                    <a:pt x="2097" y="9942"/>
                  </a:cubicBezTo>
                  <a:cubicBezTo>
                    <a:pt x="2771" y="9942"/>
                    <a:pt x="3346" y="9267"/>
                    <a:pt x="3669" y="8685"/>
                  </a:cubicBezTo>
                  <a:cubicBezTo>
                    <a:pt x="3878" y="8319"/>
                    <a:pt x="4069" y="7944"/>
                    <a:pt x="4232" y="7554"/>
                  </a:cubicBezTo>
                  <a:lnTo>
                    <a:pt x="4232" y="7554"/>
                  </a:lnTo>
                  <a:cubicBezTo>
                    <a:pt x="4340" y="7463"/>
                    <a:pt x="4402" y="7318"/>
                    <a:pt x="4378" y="7180"/>
                  </a:cubicBezTo>
                  <a:lnTo>
                    <a:pt x="4378" y="7180"/>
                  </a:lnTo>
                  <a:cubicBezTo>
                    <a:pt x="4461" y="6949"/>
                    <a:pt x="4534" y="6713"/>
                    <a:pt x="4595" y="6471"/>
                  </a:cubicBezTo>
                  <a:cubicBezTo>
                    <a:pt x="5120" y="4721"/>
                    <a:pt x="5619" y="2946"/>
                    <a:pt x="6115" y="1167"/>
                  </a:cubicBezTo>
                  <a:lnTo>
                    <a:pt x="6115" y="1167"/>
                  </a:lnTo>
                  <a:cubicBezTo>
                    <a:pt x="6970" y="2150"/>
                    <a:pt x="8154" y="2807"/>
                    <a:pt x="9454" y="3000"/>
                  </a:cubicBezTo>
                  <a:cubicBezTo>
                    <a:pt x="9709" y="3031"/>
                    <a:pt x="9968" y="3046"/>
                    <a:pt x="10228" y="3046"/>
                  </a:cubicBezTo>
                  <a:cubicBezTo>
                    <a:pt x="10806" y="3046"/>
                    <a:pt x="11385" y="2972"/>
                    <a:pt x="11933" y="2835"/>
                  </a:cubicBezTo>
                  <a:cubicBezTo>
                    <a:pt x="12368" y="2753"/>
                    <a:pt x="12803" y="2694"/>
                    <a:pt x="13238" y="2694"/>
                  </a:cubicBezTo>
                  <a:cubicBezTo>
                    <a:pt x="13332" y="2694"/>
                    <a:pt x="13426" y="2697"/>
                    <a:pt x="13519" y="2703"/>
                  </a:cubicBezTo>
                  <a:cubicBezTo>
                    <a:pt x="13916" y="2736"/>
                    <a:pt x="14279" y="2802"/>
                    <a:pt x="14676" y="2934"/>
                  </a:cubicBezTo>
                  <a:cubicBezTo>
                    <a:pt x="14720" y="2956"/>
                    <a:pt x="14746" y="2960"/>
                    <a:pt x="14761" y="2960"/>
                  </a:cubicBezTo>
                  <a:cubicBezTo>
                    <a:pt x="14768" y="2960"/>
                    <a:pt x="14773" y="2959"/>
                    <a:pt x="14775" y="2959"/>
                  </a:cubicBezTo>
                  <a:cubicBezTo>
                    <a:pt x="14784" y="2959"/>
                    <a:pt x="14775" y="2967"/>
                    <a:pt x="14775" y="3033"/>
                  </a:cubicBezTo>
                  <a:cubicBezTo>
                    <a:pt x="14742" y="3132"/>
                    <a:pt x="14610" y="3231"/>
                    <a:pt x="14577" y="3298"/>
                  </a:cubicBezTo>
                  <a:cubicBezTo>
                    <a:pt x="14445" y="3496"/>
                    <a:pt x="14346" y="3694"/>
                    <a:pt x="14213" y="3926"/>
                  </a:cubicBezTo>
                  <a:cubicBezTo>
                    <a:pt x="13982" y="4388"/>
                    <a:pt x="13718" y="4851"/>
                    <a:pt x="13519" y="5314"/>
                  </a:cubicBezTo>
                  <a:cubicBezTo>
                    <a:pt x="13123" y="6206"/>
                    <a:pt x="12792" y="7099"/>
                    <a:pt x="12528" y="8024"/>
                  </a:cubicBezTo>
                  <a:cubicBezTo>
                    <a:pt x="12281" y="8886"/>
                    <a:pt x="12150" y="9834"/>
                    <a:pt x="11866" y="10708"/>
                  </a:cubicBezTo>
                  <a:lnTo>
                    <a:pt x="11866" y="10708"/>
                  </a:lnTo>
                  <a:cubicBezTo>
                    <a:pt x="11590" y="10050"/>
                    <a:pt x="10834" y="9675"/>
                    <a:pt x="10125" y="9675"/>
                  </a:cubicBezTo>
                  <a:cubicBezTo>
                    <a:pt x="10099" y="9675"/>
                    <a:pt x="10074" y="9676"/>
                    <a:pt x="10049" y="9677"/>
                  </a:cubicBezTo>
                  <a:cubicBezTo>
                    <a:pt x="9024" y="9710"/>
                    <a:pt x="8098" y="10437"/>
                    <a:pt x="8297" y="11528"/>
                  </a:cubicBezTo>
                  <a:cubicBezTo>
                    <a:pt x="8451" y="12456"/>
                    <a:pt x="9273" y="13124"/>
                    <a:pt x="10190" y="13124"/>
                  </a:cubicBezTo>
                  <a:cubicBezTo>
                    <a:pt x="10253" y="13124"/>
                    <a:pt x="10316" y="13121"/>
                    <a:pt x="10379" y="13114"/>
                  </a:cubicBezTo>
                  <a:cubicBezTo>
                    <a:pt x="11569" y="12982"/>
                    <a:pt x="12296" y="11891"/>
                    <a:pt x="12594" y="10867"/>
                  </a:cubicBezTo>
                  <a:cubicBezTo>
                    <a:pt x="13023" y="9578"/>
                    <a:pt x="13189" y="8256"/>
                    <a:pt x="13651" y="7000"/>
                  </a:cubicBezTo>
                  <a:cubicBezTo>
                    <a:pt x="13883" y="6338"/>
                    <a:pt x="14180" y="5677"/>
                    <a:pt x="14478" y="5049"/>
                  </a:cubicBezTo>
                  <a:cubicBezTo>
                    <a:pt x="14841" y="4487"/>
                    <a:pt x="15172" y="3859"/>
                    <a:pt x="15469" y="3231"/>
                  </a:cubicBezTo>
                  <a:cubicBezTo>
                    <a:pt x="15800" y="2174"/>
                    <a:pt x="14511" y="2108"/>
                    <a:pt x="13817" y="2008"/>
                  </a:cubicBezTo>
                  <a:cubicBezTo>
                    <a:pt x="13601" y="1973"/>
                    <a:pt x="13387" y="1959"/>
                    <a:pt x="13174" y="1959"/>
                  </a:cubicBezTo>
                  <a:cubicBezTo>
                    <a:pt x="12142" y="1959"/>
                    <a:pt x="11138" y="2300"/>
                    <a:pt x="10123" y="2300"/>
                  </a:cubicBezTo>
                  <a:cubicBezTo>
                    <a:pt x="9966" y="2300"/>
                    <a:pt x="9809" y="2292"/>
                    <a:pt x="9652" y="2273"/>
                  </a:cubicBezTo>
                  <a:cubicBezTo>
                    <a:pt x="8297" y="2108"/>
                    <a:pt x="7074" y="1347"/>
                    <a:pt x="6347" y="190"/>
                  </a:cubicBezTo>
                  <a:cubicBezTo>
                    <a:pt x="6260" y="61"/>
                    <a:pt x="6130" y="1"/>
                    <a:pt x="6005" y="1"/>
                  </a:cubicBezTo>
                  <a:close/>
                </a:path>
              </a:pathLst>
            </a:custGeom>
            <a:noFill/>
            <a:ln w="9525" cap="flat" cmpd="sng">
              <a:solidFill>
                <a:srgbClr val="231F20"/>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79" name="Google Shape;1646;p58"/>
            <p:cNvSpPr/>
            <p:nvPr/>
          </p:nvSpPr>
          <p:spPr>
            <a:xfrm>
              <a:off x="3215481" y="3955817"/>
              <a:ext cx="176528" cy="46499"/>
            </a:xfrm>
            <a:custGeom>
              <a:avLst/>
              <a:ahLst/>
              <a:rect l="l" t="t" r="r" b="b"/>
              <a:pathLst>
                <a:path w="9844" h="2593" extrusionOk="0">
                  <a:moveTo>
                    <a:pt x="539" y="0"/>
                  </a:moveTo>
                  <a:cubicBezTo>
                    <a:pt x="257" y="0"/>
                    <a:pt x="1" y="393"/>
                    <a:pt x="256" y="647"/>
                  </a:cubicBezTo>
                  <a:lnTo>
                    <a:pt x="256" y="680"/>
                  </a:lnTo>
                  <a:cubicBezTo>
                    <a:pt x="1181" y="1705"/>
                    <a:pt x="2735" y="2102"/>
                    <a:pt x="4024" y="2333"/>
                  </a:cubicBezTo>
                  <a:cubicBezTo>
                    <a:pt x="4479" y="2442"/>
                    <a:pt x="4954" y="2491"/>
                    <a:pt x="5432" y="2491"/>
                  </a:cubicBezTo>
                  <a:cubicBezTo>
                    <a:pt x="5823" y="2491"/>
                    <a:pt x="6216" y="2459"/>
                    <a:pt x="6602" y="2399"/>
                  </a:cubicBezTo>
                  <a:cubicBezTo>
                    <a:pt x="7035" y="2312"/>
                    <a:pt x="7496" y="2217"/>
                    <a:pt x="7945" y="2217"/>
                  </a:cubicBezTo>
                  <a:cubicBezTo>
                    <a:pt x="8353" y="2217"/>
                    <a:pt x="8752" y="2296"/>
                    <a:pt x="9114" y="2531"/>
                  </a:cubicBezTo>
                  <a:cubicBezTo>
                    <a:pt x="9183" y="2574"/>
                    <a:pt x="9251" y="2593"/>
                    <a:pt x="9314" y="2593"/>
                  </a:cubicBezTo>
                  <a:cubicBezTo>
                    <a:pt x="9641" y="2593"/>
                    <a:pt x="9843" y="2092"/>
                    <a:pt x="9511" y="1870"/>
                  </a:cubicBezTo>
                  <a:cubicBezTo>
                    <a:pt x="9029" y="1553"/>
                    <a:pt x="8514" y="1453"/>
                    <a:pt x="7984" y="1453"/>
                  </a:cubicBezTo>
                  <a:cubicBezTo>
                    <a:pt x="7085" y="1453"/>
                    <a:pt x="6140" y="1740"/>
                    <a:pt x="5231" y="1740"/>
                  </a:cubicBezTo>
                  <a:cubicBezTo>
                    <a:pt x="5059" y="1740"/>
                    <a:pt x="4887" y="1730"/>
                    <a:pt x="4718" y="1705"/>
                  </a:cubicBezTo>
                  <a:cubicBezTo>
                    <a:pt x="3429" y="1507"/>
                    <a:pt x="1710" y="1143"/>
                    <a:pt x="784" y="118"/>
                  </a:cubicBezTo>
                  <a:cubicBezTo>
                    <a:pt x="709" y="35"/>
                    <a:pt x="622" y="0"/>
                    <a:pt x="539" y="0"/>
                  </a:cubicBezTo>
                  <a:close/>
                </a:path>
              </a:pathLst>
            </a:custGeom>
            <a:noFill/>
            <a:ln w="9525" cap="flat" cmpd="sng">
              <a:solidFill>
                <a:srgbClr val="231F20"/>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25" name="Google Shape;1644;p58"/>
          <p:cNvGrpSpPr/>
          <p:nvPr/>
        </p:nvGrpSpPr>
        <p:grpSpPr>
          <a:xfrm>
            <a:off x="381006" y="2179228"/>
            <a:ext cx="283645" cy="246192"/>
            <a:chOff x="3127590" y="3910669"/>
            <a:chExt cx="283334" cy="235346"/>
          </a:xfrm>
        </p:grpSpPr>
        <p:sp>
          <p:nvSpPr>
            <p:cNvPr id="1049080" name="Google Shape;1645;p58"/>
            <p:cNvSpPr/>
            <p:nvPr/>
          </p:nvSpPr>
          <p:spPr>
            <a:xfrm>
              <a:off x="3127590" y="3910669"/>
              <a:ext cx="283334" cy="235346"/>
            </a:xfrm>
            <a:custGeom>
              <a:avLst/>
              <a:ahLst/>
              <a:rect l="l" t="t" r="r" b="b"/>
              <a:pathLst>
                <a:path w="15800" h="13124" extrusionOk="0">
                  <a:moveTo>
                    <a:pt x="1697" y="6776"/>
                  </a:moveTo>
                  <a:cubicBezTo>
                    <a:pt x="2275" y="6776"/>
                    <a:pt x="3041" y="7173"/>
                    <a:pt x="3530" y="7443"/>
                  </a:cubicBezTo>
                  <a:lnTo>
                    <a:pt x="3530" y="7443"/>
                  </a:lnTo>
                  <a:cubicBezTo>
                    <a:pt x="3433" y="7675"/>
                    <a:pt x="3327" y="7902"/>
                    <a:pt x="3206" y="8123"/>
                  </a:cubicBezTo>
                  <a:cubicBezTo>
                    <a:pt x="3074" y="8388"/>
                    <a:pt x="2909" y="8619"/>
                    <a:pt x="2711" y="8851"/>
                  </a:cubicBezTo>
                  <a:cubicBezTo>
                    <a:pt x="2531" y="9050"/>
                    <a:pt x="2376" y="9153"/>
                    <a:pt x="2194" y="9153"/>
                  </a:cubicBezTo>
                  <a:cubicBezTo>
                    <a:pt x="2074" y="9153"/>
                    <a:pt x="1943" y="9108"/>
                    <a:pt x="1785" y="9016"/>
                  </a:cubicBezTo>
                  <a:cubicBezTo>
                    <a:pt x="1289" y="8685"/>
                    <a:pt x="827" y="8090"/>
                    <a:pt x="926" y="7495"/>
                  </a:cubicBezTo>
                  <a:cubicBezTo>
                    <a:pt x="997" y="6961"/>
                    <a:pt x="1303" y="6776"/>
                    <a:pt x="1697" y="6776"/>
                  </a:cubicBezTo>
                  <a:close/>
                  <a:moveTo>
                    <a:pt x="10057" y="10415"/>
                  </a:moveTo>
                  <a:cubicBezTo>
                    <a:pt x="10157" y="10415"/>
                    <a:pt x="10255" y="10423"/>
                    <a:pt x="10346" y="10437"/>
                  </a:cubicBezTo>
                  <a:cubicBezTo>
                    <a:pt x="10809" y="10470"/>
                    <a:pt x="11172" y="10834"/>
                    <a:pt x="11205" y="11263"/>
                  </a:cubicBezTo>
                  <a:cubicBezTo>
                    <a:pt x="11239" y="11693"/>
                    <a:pt x="10941" y="12057"/>
                    <a:pt x="10511" y="12057"/>
                  </a:cubicBezTo>
                  <a:cubicBezTo>
                    <a:pt x="10501" y="12056"/>
                    <a:pt x="10492" y="12056"/>
                    <a:pt x="10482" y="12056"/>
                  </a:cubicBezTo>
                  <a:cubicBezTo>
                    <a:pt x="10283" y="12056"/>
                    <a:pt x="10177" y="12210"/>
                    <a:pt x="10165" y="12380"/>
                  </a:cubicBezTo>
                  <a:lnTo>
                    <a:pt x="10165" y="12380"/>
                  </a:lnTo>
                  <a:cubicBezTo>
                    <a:pt x="9987" y="12378"/>
                    <a:pt x="9804" y="12330"/>
                    <a:pt x="9619" y="12222"/>
                  </a:cubicBezTo>
                  <a:cubicBezTo>
                    <a:pt x="9222" y="11958"/>
                    <a:pt x="8826" y="11330"/>
                    <a:pt x="9090" y="10867"/>
                  </a:cubicBezTo>
                  <a:cubicBezTo>
                    <a:pt x="9273" y="10528"/>
                    <a:pt x="9681" y="10415"/>
                    <a:pt x="10057" y="10415"/>
                  </a:cubicBezTo>
                  <a:close/>
                  <a:moveTo>
                    <a:pt x="6005" y="1"/>
                  </a:moveTo>
                  <a:cubicBezTo>
                    <a:pt x="5843" y="1"/>
                    <a:pt x="5690" y="103"/>
                    <a:pt x="5652" y="290"/>
                  </a:cubicBezTo>
                  <a:lnTo>
                    <a:pt x="4429" y="4421"/>
                  </a:lnTo>
                  <a:cubicBezTo>
                    <a:pt x="4224" y="5180"/>
                    <a:pt x="4045" y="5977"/>
                    <a:pt x="3788" y="6749"/>
                  </a:cubicBezTo>
                  <a:lnTo>
                    <a:pt x="3788" y="6749"/>
                  </a:lnTo>
                  <a:cubicBezTo>
                    <a:pt x="3147" y="6407"/>
                    <a:pt x="2336" y="6002"/>
                    <a:pt x="1610" y="6002"/>
                  </a:cubicBezTo>
                  <a:cubicBezTo>
                    <a:pt x="1119" y="6002"/>
                    <a:pt x="666" y="6187"/>
                    <a:pt x="331" y="6702"/>
                  </a:cubicBezTo>
                  <a:cubicBezTo>
                    <a:pt x="0" y="7297"/>
                    <a:pt x="0" y="8024"/>
                    <a:pt x="331" y="8619"/>
                  </a:cubicBezTo>
                  <a:cubicBezTo>
                    <a:pt x="661" y="9181"/>
                    <a:pt x="1355" y="9875"/>
                    <a:pt x="2050" y="9941"/>
                  </a:cubicBezTo>
                  <a:cubicBezTo>
                    <a:pt x="2066" y="9942"/>
                    <a:pt x="2081" y="9942"/>
                    <a:pt x="2097" y="9942"/>
                  </a:cubicBezTo>
                  <a:cubicBezTo>
                    <a:pt x="2771" y="9942"/>
                    <a:pt x="3346" y="9267"/>
                    <a:pt x="3669" y="8685"/>
                  </a:cubicBezTo>
                  <a:cubicBezTo>
                    <a:pt x="3878" y="8319"/>
                    <a:pt x="4069" y="7944"/>
                    <a:pt x="4232" y="7554"/>
                  </a:cubicBezTo>
                  <a:lnTo>
                    <a:pt x="4232" y="7554"/>
                  </a:lnTo>
                  <a:cubicBezTo>
                    <a:pt x="4340" y="7463"/>
                    <a:pt x="4402" y="7318"/>
                    <a:pt x="4378" y="7180"/>
                  </a:cubicBezTo>
                  <a:lnTo>
                    <a:pt x="4378" y="7180"/>
                  </a:lnTo>
                  <a:cubicBezTo>
                    <a:pt x="4461" y="6949"/>
                    <a:pt x="4534" y="6713"/>
                    <a:pt x="4595" y="6471"/>
                  </a:cubicBezTo>
                  <a:cubicBezTo>
                    <a:pt x="5120" y="4721"/>
                    <a:pt x="5619" y="2946"/>
                    <a:pt x="6115" y="1167"/>
                  </a:cubicBezTo>
                  <a:lnTo>
                    <a:pt x="6115" y="1167"/>
                  </a:lnTo>
                  <a:cubicBezTo>
                    <a:pt x="6970" y="2150"/>
                    <a:pt x="8154" y="2807"/>
                    <a:pt x="9454" y="3000"/>
                  </a:cubicBezTo>
                  <a:cubicBezTo>
                    <a:pt x="9709" y="3031"/>
                    <a:pt x="9968" y="3046"/>
                    <a:pt x="10228" y="3046"/>
                  </a:cubicBezTo>
                  <a:cubicBezTo>
                    <a:pt x="10806" y="3046"/>
                    <a:pt x="11385" y="2972"/>
                    <a:pt x="11933" y="2835"/>
                  </a:cubicBezTo>
                  <a:cubicBezTo>
                    <a:pt x="12368" y="2753"/>
                    <a:pt x="12803" y="2694"/>
                    <a:pt x="13238" y="2694"/>
                  </a:cubicBezTo>
                  <a:cubicBezTo>
                    <a:pt x="13332" y="2694"/>
                    <a:pt x="13426" y="2697"/>
                    <a:pt x="13519" y="2703"/>
                  </a:cubicBezTo>
                  <a:cubicBezTo>
                    <a:pt x="13916" y="2736"/>
                    <a:pt x="14279" y="2802"/>
                    <a:pt x="14676" y="2934"/>
                  </a:cubicBezTo>
                  <a:cubicBezTo>
                    <a:pt x="14720" y="2956"/>
                    <a:pt x="14746" y="2960"/>
                    <a:pt x="14761" y="2960"/>
                  </a:cubicBezTo>
                  <a:cubicBezTo>
                    <a:pt x="14768" y="2960"/>
                    <a:pt x="14773" y="2959"/>
                    <a:pt x="14775" y="2959"/>
                  </a:cubicBezTo>
                  <a:cubicBezTo>
                    <a:pt x="14784" y="2959"/>
                    <a:pt x="14775" y="2967"/>
                    <a:pt x="14775" y="3033"/>
                  </a:cubicBezTo>
                  <a:cubicBezTo>
                    <a:pt x="14742" y="3132"/>
                    <a:pt x="14610" y="3231"/>
                    <a:pt x="14577" y="3298"/>
                  </a:cubicBezTo>
                  <a:cubicBezTo>
                    <a:pt x="14445" y="3496"/>
                    <a:pt x="14346" y="3694"/>
                    <a:pt x="14213" y="3926"/>
                  </a:cubicBezTo>
                  <a:cubicBezTo>
                    <a:pt x="13982" y="4388"/>
                    <a:pt x="13718" y="4851"/>
                    <a:pt x="13519" y="5314"/>
                  </a:cubicBezTo>
                  <a:cubicBezTo>
                    <a:pt x="13123" y="6206"/>
                    <a:pt x="12792" y="7099"/>
                    <a:pt x="12528" y="8024"/>
                  </a:cubicBezTo>
                  <a:cubicBezTo>
                    <a:pt x="12281" y="8886"/>
                    <a:pt x="12150" y="9834"/>
                    <a:pt x="11866" y="10708"/>
                  </a:cubicBezTo>
                  <a:lnTo>
                    <a:pt x="11866" y="10708"/>
                  </a:lnTo>
                  <a:cubicBezTo>
                    <a:pt x="11590" y="10050"/>
                    <a:pt x="10834" y="9675"/>
                    <a:pt x="10125" y="9675"/>
                  </a:cubicBezTo>
                  <a:cubicBezTo>
                    <a:pt x="10099" y="9675"/>
                    <a:pt x="10074" y="9676"/>
                    <a:pt x="10049" y="9677"/>
                  </a:cubicBezTo>
                  <a:cubicBezTo>
                    <a:pt x="9024" y="9710"/>
                    <a:pt x="8098" y="10437"/>
                    <a:pt x="8297" y="11528"/>
                  </a:cubicBezTo>
                  <a:cubicBezTo>
                    <a:pt x="8451" y="12456"/>
                    <a:pt x="9273" y="13124"/>
                    <a:pt x="10190" y="13124"/>
                  </a:cubicBezTo>
                  <a:cubicBezTo>
                    <a:pt x="10253" y="13124"/>
                    <a:pt x="10316" y="13121"/>
                    <a:pt x="10379" y="13114"/>
                  </a:cubicBezTo>
                  <a:cubicBezTo>
                    <a:pt x="11569" y="12982"/>
                    <a:pt x="12296" y="11891"/>
                    <a:pt x="12594" y="10867"/>
                  </a:cubicBezTo>
                  <a:cubicBezTo>
                    <a:pt x="13023" y="9578"/>
                    <a:pt x="13189" y="8256"/>
                    <a:pt x="13651" y="7000"/>
                  </a:cubicBezTo>
                  <a:cubicBezTo>
                    <a:pt x="13883" y="6338"/>
                    <a:pt x="14180" y="5677"/>
                    <a:pt x="14478" y="5049"/>
                  </a:cubicBezTo>
                  <a:cubicBezTo>
                    <a:pt x="14841" y="4487"/>
                    <a:pt x="15172" y="3859"/>
                    <a:pt x="15469" y="3231"/>
                  </a:cubicBezTo>
                  <a:cubicBezTo>
                    <a:pt x="15800" y="2174"/>
                    <a:pt x="14511" y="2108"/>
                    <a:pt x="13817" y="2008"/>
                  </a:cubicBezTo>
                  <a:cubicBezTo>
                    <a:pt x="13601" y="1973"/>
                    <a:pt x="13387" y="1959"/>
                    <a:pt x="13174" y="1959"/>
                  </a:cubicBezTo>
                  <a:cubicBezTo>
                    <a:pt x="12142" y="1959"/>
                    <a:pt x="11138" y="2300"/>
                    <a:pt x="10123" y="2300"/>
                  </a:cubicBezTo>
                  <a:cubicBezTo>
                    <a:pt x="9966" y="2300"/>
                    <a:pt x="9809" y="2292"/>
                    <a:pt x="9652" y="2273"/>
                  </a:cubicBezTo>
                  <a:cubicBezTo>
                    <a:pt x="8297" y="2108"/>
                    <a:pt x="7074" y="1347"/>
                    <a:pt x="6347" y="190"/>
                  </a:cubicBezTo>
                  <a:cubicBezTo>
                    <a:pt x="6260" y="61"/>
                    <a:pt x="6130" y="1"/>
                    <a:pt x="6005" y="1"/>
                  </a:cubicBezTo>
                  <a:close/>
                </a:path>
              </a:pathLst>
            </a:custGeom>
            <a:noFill/>
            <a:ln w="9525" cap="flat" cmpd="sng">
              <a:solidFill>
                <a:srgbClr val="231F20"/>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81" name="Google Shape;1646;p58"/>
            <p:cNvSpPr/>
            <p:nvPr/>
          </p:nvSpPr>
          <p:spPr>
            <a:xfrm>
              <a:off x="3215481" y="3955817"/>
              <a:ext cx="176528" cy="46499"/>
            </a:xfrm>
            <a:custGeom>
              <a:avLst/>
              <a:ahLst/>
              <a:rect l="l" t="t" r="r" b="b"/>
              <a:pathLst>
                <a:path w="9844" h="2593" extrusionOk="0">
                  <a:moveTo>
                    <a:pt x="539" y="0"/>
                  </a:moveTo>
                  <a:cubicBezTo>
                    <a:pt x="257" y="0"/>
                    <a:pt x="1" y="393"/>
                    <a:pt x="256" y="647"/>
                  </a:cubicBezTo>
                  <a:lnTo>
                    <a:pt x="256" y="680"/>
                  </a:lnTo>
                  <a:cubicBezTo>
                    <a:pt x="1181" y="1705"/>
                    <a:pt x="2735" y="2102"/>
                    <a:pt x="4024" y="2333"/>
                  </a:cubicBezTo>
                  <a:cubicBezTo>
                    <a:pt x="4479" y="2442"/>
                    <a:pt x="4954" y="2491"/>
                    <a:pt x="5432" y="2491"/>
                  </a:cubicBezTo>
                  <a:cubicBezTo>
                    <a:pt x="5823" y="2491"/>
                    <a:pt x="6216" y="2459"/>
                    <a:pt x="6602" y="2399"/>
                  </a:cubicBezTo>
                  <a:cubicBezTo>
                    <a:pt x="7035" y="2312"/>
                    <a:pt x="7496" y="2217"/>
                    <a:pt x="7945" y="2217"/>
                  </a:cubicBezTo>
                  <a:cubicBezTo>
                    <a:pt x="8353" y="2217"/>
                    <a:pt x="8752" y="2296"/>
                    <a:pt x="9114" y="2531"/>
                  </a:cubicBezTo>
                  <a:cubicBezTo>
                    <a:pt x="9183" y="2574"/>
                    <a:pt x="9251" y="2593"/>
                    <a:pt x="9314" y="2593"/>
                  </a:cubicBezTo>
                  <a:cubicBezTo>
                    <a:pt x="9641" y="2593"/>
                    <a:pt x="9843" y="2092"/>
                    <a:pt x="9511" y="1870"/>
                  </a:cubicBezTo>
                  <a:cubicBezTo>
                    <a:pt x="9029" y="1553"/>
                    <a:pt x="8514" y="1453"/>
                    <a:pt x="7984" y="1453"/>
                  </a:cubicBezTo>
                  <a:cubicBezTo>
                    <a:pt x="7085" y="1453"/>
                    <a:pt x="6140" y="1740"/>
                    <a:pt x="5231" y="1740"/>
                  </a:cubicBezTo>
                  <a:cubicBezTo>
                    <a:pt x="5059" y="1740"/>
                    <a:pt x="4887" y="1730"/>
                    <a:pt x="4718" y="1705"/>
                  </a:cubicBezTo>
                  <a:cubicBezTo>
                    <a:pt x="3429" y="1507"/>
                    <a:pt x="1710" y="1143"/>
                    <a:pt x="784" y="118"/>
                  </a:cubicBezTo>
                  <a:cubicBezTo>
                    <a:pt x="709" y="35"/>
                    <a:pt x="622" y="0"/>
                    <a:pt x="539" y="0"/>
                  </a:cubicBezTo>
                  <a:close/>
                </a:path>
              </a:pathLst>
            </a:custGeom>
            <a:noFill/>
            <a:ln w="9525" cap="flat" cmpd="sng">
              <a:solidFill>
                <a:srgbClr val="231F20"/>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grpSp>
    </p:spTree>
  </p:cSld>
  <p:clrMapOvr>
    <a:masterClrMapping/>
  </p:clrMapOvr>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31" name="Shape 1150"/>
        <p:cNvGrpSpPr/>
        <p:nvPr/>
      </p:nvGrpSpPr>
      <p:grpSpPr>
        <a:xfrm>
          <a:off x="0" y="0"/>
          <a:ext cx="0" cy="0"/>
          <a:chOff x="0" y="0"/>
          <a:chExt cx="0" cy="0"/>
        </a:xfrm>
      </p:grpSpPr>
      <p:sp>
        <p:nvSpPr>
          <p:cNvPr id="1049117" name="Google Shape;1151;p42"/>
          <p:cNvSpPr/>
          <p:nvPr/>
        </p:nvSpPr>
        <p:spPr>
          <a:xfrm>
            <a:off x="2232511" y="630351"/>
            <a:ext cx="4678830" cy="495970"/>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18" name="Google Shape;1152;p42"/>
          <p:cNvSpPr/>
          <p:nvPr/>
        </p:nvSpPr>
        <p:spPr>
          <a:xfrm>
            <a:off x="1260117" y="1897089"/>
            <a:ext cx="1063530" cy="943174"/>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CE8E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32" name="Google Shape;1153;p42"/>
          <p:cNvGrpSpPr/>
          <p:nvPr/>
        </p:nvGrpSpPr>
        <p:grpSpPr>
          <a:xfrm>
            <a:off x="1354073" y="2066382"/>
            <a:ext cx="861930" cy="578756"/>
            <a:chOff x="214400" y="544650"/>
            <a:chExt cx="6846150" cy="4596950"/>
          </a:xfrm>
        </p:grpSpPr>
        <p:sp>
          <p:nvSpPr>
            <p:cNvPr id="1049119" name="Google Shape;1154;p42"/>
            <p:cNvSpPr/>
            <p:nvPr/>
          </p:nvSpPr>
          <p:spPr>
            <a:xfrm>
              <a:off x="3633400" y="596975"/>
              <a:ext cx="3427150" cy="1725125"/>
            </a:xfrm>
            <a:custGeom>
              <a:avLst/>
              <a:ahLst/>
              <a:rect l="l" t="t" r="r" b="b"/>
              <a:pathLst>
                <a:path w="137086" h="69005" extrusionOk="0">
                  <a:moveTo>
                    <a:pt x="134122" y="0"/>
                  </a:moveTo>
                  <a:cubicBezTo>
                    <a:pt x="133720" y="0"/>
                    <a:pt x="133284" y="137"/>
                    <a:pt x="132837" y="456"/>
                  </a:cubicBezTo>
                  <a:lnTo>
                    <a:pt x="70485" y="40718"/>
                  </a:lnTo>
                  <a:cubicBezTo>
                    <a:pt x="61577" y="46418"/>
                    <a:pt x="51957" y="51050"/>
                    <a:pt x="42337" y="54969"/>
                  </a:cubicBezTo>
                  <a:cubicBezTo>
                    <a:pt x="36983" y="56859"/>
                    <a:pt x="32185" y="60142"/>
                    <a:pt x="28436" y="64324"/>
                  </a:cubicBezTo>
                  <a:lnTo>
                    <a:pt x="28436" y="64324"/>
                  </a:lnTo>
                  <a:cubicBezTo>
                    <a:pt x="19722" y="60434"/>
                    <a:pt x="11665" y="54976"/>
                    <a:pt x="4570" y="48556"/>
                  </a:cubicBezTo>
                  <a:cubicBezTo>
                    <a:pt x="4068" y="48054"/>
                    <a:pt x="3526" y="47847"/>
                    <a:pt x="3014" y="47847"/>
                  </a:cubicBezTo>
                  <a:cubicBezTo>
                    <a:pt x="1348" y="47847"/>
                    <a:pt x="0" y="50044"/>
                    <a:pt x="1363" y="51407"/>
                  </a:cubicBezTo>
                  <a:cubicBezTo>
                    <a:pt x="9202" y="58889"/>
                    <a:pt x="18109" y="64589"/>
                    <a:pt x="27729" y="68865"/>
                  </a:cubicBezTo>
                  <a:cubicBezTo>
                    <a:pt x="28016" y="68961"/>
                    <a:pt x="28302" y="69005"/>
                    <a:pt x="28582" y="69005"/>
                  </a:cubicBezTo>
                  <a:cubicBezTo>
                    <a:pt x="29345" y="69005"/>
                    <a:pt x="30058" y="68674"/>
                    <a:pt x="30580" y="68152"/>
                  </a:cubicBezTo>
                  <a:cubicBezTo>
                    <a:pt x="36637" y="59958"/>
                    <a:pt x="46969" y="58532"/>
                    <a:pt x="55520" y="54257"/>
                  </a:cubicBezTo>
                  <a:cubicBezTo>
                    <a:pt x="64071" y="49981"/>
                    <a:pt x="71910" y="44993"/>
                    <a:pt x="79749" y="39649"/>
                  </a:cubicBezTo>
                  <a:lnTo>
                    <a:pt x="135331" y="4019"/>
                  </a:lnTo>
                  <a:cubicBezTo>
                    <a:pt x="137085" y="2850"/>
                    <a:pt x="135960" y="0"/>
                    <a:pt x="134122"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a:solidFill>
                  <a:srgbClr val="231F20"/>
                </a:solidFill>
              </a:endParaRPr>
            </a:p>
          </p:txBody>
        </p:sp>
        <p:sp>
          <p:nvSpPr>
            <p:cNvPr id="1049120" name="Google Shape;1155;p42"/>
            <p:cNvSpPr/>
            <p:nvPr/>
          </p:nvSpPr>
          <p:spPr>
            <a:xfrm>
              <a:off x="3649650" y="544650"/>
              <a:ext cx="3401725" cy="2880100"/>
            </a:xfrm>
            <a:custGeom>
              <a:avLst/>
              <a:ahLst/>
              <a:rect l="l" t="t" r="r" b="b"/>
              <a:pathLst>
                <a:path w="136069" h="115204" extrusionOk="0">
                  <a:moveTo>
                    <a:pt x="133700" y="0"/>
                  </a:moveTo>
                  <a:cubicBezTo>
                    <a:pt x="133553" y="0"/>
                    <a:pt x="133404" y="18"/>
                    <a:pt x="133256" y="55"/>
                  </a:cubicBezTo>
                  <a:cubicBezTo>
                    <a:pt x="111522" y="6468"/>
                    <a:pt x="90500" y="14307"/>
                    <a:pt x="70191" y="24283"/>
                  </a:cubicBezTo>
                  <a:cubicBezTo>
                    <a:pt x="48457" y="34259"/>
                    <a:pt x="25654" y="42454"/>
                    <a:pt x="2495" y="48868"/>
                  </a:cubicBezTo>
                  <a:cubicBezTo>
                    <a:pt x="1070" y="49224"/>
                    <a:pt x="1" y="51005"/>
                    <a:pt x="357" y="52074"/>
                  </a:cubicBezTo>
                  <a:cubicBezTo>
                    <a:pt x="357" y="52752"/>
                    <a:pt x="1216" y="53000"/>
                    <a:pt x="2118" y="53000"/>
                  </a:cubicBezTo>
                  <a:cubicBezTo>
                    <a:pt x="2638" y="53000"/>
                    <a:pt x="3172" y="52917"/>
                    <a:pt x="3564" y="52787"/>
                  </a:cubicBezTo>
                  <a:cubicBezTo>
                    <a:pt x="24585" y="47086"/>
                    <a:pt x="45250" y="39960"/>
                    <a:pt x="65203" y="31409"/>
                  </a:cubicBezTo>
                  <a:cubicBezTo>
                    <a:pt x="86526" y="20917"/>
                    <a:pt x="108171" y="12353"/>
                    <a:pt x="130749" y="5719"/>
                  </a:cubicBezTo>
                  <a:lnTo>
                    <a:pt x="130749" y="5719"/>
                  </a:lnTo>
                  <a:cubicBezTo>
                    <a:pt x="128378" y="16189"/>
                    <a:pt x="122978" y="25366"/>
                    <a:pt x="117579" y="34259"/>
                  </a:cubicBezTo>
                  <a:cubicBezTo>
                    <a:pt x="111522" y="45305"/>
                    <a:pt x="104752" y="55637"/>
                    <a:pt x="96913" y="65614"/>
                  </a:cubicBezTo>
                  <a:cubicBezTo>
                    <a:pt x="85654" y="79522"/>
                    <a:pt x="73472" y="92199"/>
                    <a:pt x="66087" y="108795"/>
                  </a:cubicBezTo>
                  <a:lnTo>
                    <a:pt x="66087" y="108795"/>
                  </a:lnTo>
                  <a:cubicBezTo>
                    <a:pt x="61679" y="102546"/>
                    <a:pt x="60271" y="94463"/>
                    <a:pt x="53801" y="89842"/>
                  </a:cubicBezTo>
                  <a:cubicBezTo>
                    <a:pt x="50951" y="88060"/>
                    <a:pt x="41687" y="85923"/>
                    <a:pt x="42044" y="81291"/>
                  </a:cubicBezTo>
                  <a:cubicBezTo>
                    <a:pt x="42044" y="78440"/>
                    <a:pt x="57008" y="70958"/>
                    <a:pt x="59859" y="69177"/>
                  </a:cubicBezTo>
                  <a:cubicBezTo>
                    <a:pt x="79099" y="56706"/>
                    <a:pt x="90856" y="33547"/>
                    <a:pt x="110809" y="21433"/>
                  </a:cubicBezTo>
                  <a:cubicBezTo>
                    <a:pt x="112321" y="20425"/>
                    <a:pt x="111694" y="19417"/>
                    <a:pt x="110316" y="19417"/>
                  </a:cubicBezTo>
                  <a:cubicBezTo>
                    <a:pt x="109745" y="19417"/>
                    <a:pt x="109045" y="19590"/>
                    <a:pt x="108315" y="20008"/>
                  </a:cubicBezTo>
                  <a:cubicBezTo>
                    <a:pt x="95132" y="28202"/>
                    <a:pt x="85512" y="39604"/>
                    <a:pt x="74823" y="50649"/>
                  </a:cubicBezTo>
                  <a:cubicBezTo>
                    <a:pt x="63421" y="62763"/>
                    <a:pt x="48101" y="69533"/>
                    <a:pt x="36343" y="80578"/>
                  </a:cubicBezTo>
                  <a:cubicBezTo>
                    <a:pt x="35630" y="81291"/>
                    <a:pt x="35630" y="82360"/>
                    <a:pt x="35987" y="83428"/>
                  </a:cubicBezTo>
                  <a:cubicBezTo>
                    <a:pt x="40262" y="88773"/>
                    <a:pt x="45963" y="89842"/>
                    <a:pt x="51307" y="93761"/>
                  </a:cubicBezTo>
                  <a:cubicBezTo>
                    <a:pt x="58077" y="98749"/>
                    <a:pt x="59146" y="108369"/>
                    <a:pt x="65203" y="114426"/>
                  </a:cubicBezTo>
                  <a:cubicBezTo>
                    <a:pt x="65611" y="114971"/>
                    <a:pt x="66175" y="115203"/>
                    <a:pt x="66737" y="115203"/>
                  </a:cubicBezTo>
                  <a:cubicBezTo>
                    <a:pt x="67645" y="115203"/>
                    <a:pt x="68546" y="114594"/>
                    <a:pt x="68766" y="113714"/>
                  </a:cubicBezTo>
                  <a:cubicBezTo>
                    <a:pt x="76961" y="92692"/>
                    <a:pt x="94063" y="77371"/>
                    <a:pt x="106890" y="59557"/>
                  </a:cubicBezTo>
                  <a:cubicBezTo>
                    <a:pt x="118647" y="43167"/>
                    <a:pt x="132899" y="22858"/>
                    <a:pt x="135750" y="2905"/>
                  </a:cubicBezTo>
                  <a:cubicBezTo>
                    <a:pt x="136069" y="1310"/>
                    <a:pt x="134959" y="0"/>
                    <a:pt x="133700"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a:solidFill>
                  <a:srgbClr val="231F20"/>
                </a:solidFill>
              </a:endParaRPr>
            </a:p>
          </p:txBody>
        </p:sp>
        <p:sp>
          <p:nvSpPr>
            <p:cNvPr id="1049121" name="Google Shape;1156;p42"/>
            <p:cNvSpPr/>
            <p:nvPr/>
          </p:nvSpPr>
          <p:spPr>
            <a:xfrm>
              <a:off x="4246450" y="2210875"/>
              <a:ext cx="430075" cy="939700"/>
            </a:xfrm>
            <a:custGeom>
              <a:avLst/>
              <a:ahLst/>
              <a:rect l="l" t="t" r="r" b="b"/>
              <a:pathLst>
                <a:path w="17203" h="37588" extrusionOk="0">
                  <a:moveTo>
                    <a:pt x="2590" y="0"/>
                  </a:moveTo>
                  <a:cubicBezTo>
                    <a:pt x="1340" y="0"/>
                    <a:pt x="157" y="565"/>
                    <a:pt x="1" y="1815"/>
                  </a:cubicBezTo>
                  <a:lnTo>
                    <a:pt x="1069" y="2528"/>
                  </a:lnTo>
                  <a:cubicBezTo>
                    <a:pt x="713" y="7159"/>
                    <a:pt x="1069" y="12148"/>
                    <a:pt x="2138" y="16779"/>
                  </a:cubicBezTo>
                  <a:cubicBezTo>
                    <a:pt x="3142" y="22468"/>
                    <a:pt x="3517" y="28470"/>
                    <a:pt x="3264" y="34491"/>
                  </a:cubicBezTo>
                  <a:lnTo>
                    <a:pt x="3264" y="34491"/>
                  </a:lnTo>
                  <a:cubicBezTo>
                    <a:pt x="3245" y="34526"/>
                    <a:pt x="3226" y="34560"/>
                    <a:pt x="3207" y="34594"/>
                  </a:cubicBezTo>
                  <a:lnTo>
                    <a:pt x="3259" y="34607"/>
                  </a:lnTo>
                  <a:lnTo>
                    <a:pt x="3259" y="34607"/>
                  </a:lnTo>
                  <a:cubicBezTo>
                    <a:pt x="3244" y="34959"/>
                    <a:pt x="3227" y="35311"/>
                    <a:pt x="3207" y="35663"/>
                  </a:cubicBezTo>
                  <a:cubicBezTo>
                    <a:pt x="3207" y="36946"/>
                    <a:pt x="4233" y="37587"/>
                    <a:pt x="5285" y="37587"/>
                  </a:cubicBezTo>
                  <a:cubicBezTo>
                    <a:pt x="5986" y="37587"/>
                    <a:pt x="6699" y="37302"/>
                    <a:pt x="7126" y="36732"/>
                  </a:cubicBezTo>
                  <a:cubicBezTo>
                    <a:pt x="10689" y="31031"/>
                    <a:pt x="13896" y="24618"/>
                    <a:pt x="16390" y="18205"/>
                  </a:cubicBezTo>
                  <a:cubicBezTo>
                    <a:pt x="17203" y="16308"/>
                    <a:pt x="14720" y="13794"/>
                    <a:pt x="13013" y="13794"/>
                  </a:cubicBezTo>
                  <a:cubicBezTo>
                    <a:pt x="12475" y="13794"/>
                    <a:pt x="12015" y="14044"/>
                    <a:pt x="11758" y="14642"/>
                  </a:cubicBezTo>
                  <a:cubicBezTo>
                    <a:pt x="10556" y="18649"/>
                    <a:pt x="9128" y="22432"/>
                    <a:pt x="7475" y="26115"/>
                  </a:cubicBezTo>
                  <a:lnTo>
                    <a:pt x="7475" y="26115"/>
                  </a:lnTo>
                  <a:cubicBezTo>
                    <a:pt x="7330" y="23597"/>
                    <a:pt x="7085" y="21079"/>
                    <a:pt x="6770" y="18561"/>
                  </a:cubicBezTo>
                  <a:cubicBezTo>
                    <a:pt x="5701" y="13216"/>
                    <a:pt x="5345" y="7872"/>
                    <a:pt x="5701" y="2528"/>
                  </a:cubicBezTo>
                  <a:cubicBezTo>
                    <a:pt x="5901" y="927"/>
                    <a:pt x="4191" y="0"/>
                    <a:pt x="2590"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a:solidFill>
                  <a:srgbClr val="231F20"/>
                </a:solidFill>
              </a:endParaRPr>
            </a:p>
          </p:txBody>
        </p:sp>
        <p:sp>
          <p:nvSpPr>
            <p:cNvPr id="1049122" name="Google Shape;1157;p42"/>
            <p:cNvSpPr/>
            <p:nvPr/>
          </p:nvSpPr>
          <p:spPr>
            <a:xfrm>
              <a:off x="4304550" y="2852400"/>
              <a:ext cx="820800" cy="294600"/>
            </a:xfrm>
            <a:custGeom>
              <a:avLst/>
              <a:ahLst/>
              <a:rect l="l" t="t" r="r" b="b"/>
              <a:pathLst>
                <a:path w="32832" h="11784" extrusionOk="0">
                  <a:moveTo>
                    <a:pt x="28716" y="1"/>
                  </a:moveTo>
                  <a:cubicBezTo>
                    <a:pt x="28586" y="1"/>
                    <a:pt x="28453" y="9"/>
                    <a:pt x="28318" y="26"/>
                  </a:cubicBezTo>
                  <a:lnTo>
                    <a:pt x="4802" y="6439"/>
                  </a:lnTo>
                  <a:cubicBezTo>
                    <a:pt x="2076" y="7121"/>
                    <a:pt x="1" y="10738"/>
                    <a:pt x="2010" y="10738"/>
                  </a:cubicBezTo>
                  <a:cubicBezTo>
                    <a:pt x="2101" y="10738"/>
                    <a:pt x="2200" y="10730"/>
                    <a:pt x="2308" y="10715"/>
                  </a:cubicBezTo>
                  <a:lnTo>
                    <a:pt x="3377" y="11784"/>
                  </a:lnTo>
                  <a:cubicBezTo>
                    <a:pt x="11572" y="9646"/>
                    <a:pt x="22261" y="6083"/>
                    <a:pt x="30456" y="3945"/>
                  </a:cubicBezTo>
                  <a:cubicBezTo>
                    <a:pt x="32832" y="3266"/>
                    <a:pt x="31328" y="1"/>
                    <a:pt x="28716"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a:solidFill>
                  <a:srgbClr val="231F20"/>
                </a:solidFill>
              </a:endParaRPr>
            </a:p>
          </p:txBody>
        </p:sp>
        <p:sp>
          <p:nvSpPr>
            <p:cNvPr id="1049123" name="Google Shape;1158;p42"/>
            <p:cNvSpPr/>
            <p:nvPr/>
          </p:nvSpPr>
          <p:spPr>
            <a:xfrm>
              <a:off x="214400" y="3368600"/>
              <a:ext cx="3881150" cy="1773000"/>
            </a:xfrm>
            <a:custGeom>
              <a:avLst/>
              <a:ahLst/>
              <a:rect l="l" t="t" r="r" b="b"/>
              <a:pathLst>
                <a:path w="155246" h="70920" extrusionOk="0">
                  <a:moveTo>
                    <a:pt x="107698" y="4928"/>
                  </a:moveTo>
                  <a:cubicBezTo>
                    <a:pt x="111780" y="4928"/>
                    <a:pt x="115647" y="7072"/>
                    <a:pt x="116033" y="11445"/>
                  </a:cubicBezTo>
                  <a:cubicBezTo>
                    <a:pt x="118698" y="16965"/>
                    <a:pt x="117803" y="23603"/>
                    <a:pt x="115251" y="29677"/>
                  </a:cubicBezTo>
                  <a:lnTo>
                    <a:pt x="115251" y="29677"/>
                  </a:lnTo>
                  <a:cubicBezTo>
                    <a:pt x="114600" y="29731"/>
                    <a:pt x="113952" y="29760"/>
                    <a:pt x="113312" y="29760"/>
                  </a:cubicBezTo>
                  <a:cubicBezTo>
                    <a:pt x="108868" y="29760"/>
                    <a:pt x="104763" y="28378"/>
                    <a:pt x="102137" y="24628"/>
                  </a:cubicBezTo>
                  <a:cubicBezTo>
                    <a:pt x="92574" y="11649"/>
                    <a:pt x="100472" y="4928"/>
                    <a:pt x="107698" y="4928"/>
                  </a:cubicBezTo>
                  <a:close/>
                  <a:moveTo>
                    <a:pt x="59064" y="19964"/>
                  </a:moveTo>
                  <a:cubicBezTo>
                    <a:pt x="61877" y="19964"/>
                    <a:pt x="65210" y="20927"/>
                    <a:pt x="69002" y="23202"/>
                  </a:cubicBezTo>
                  <a:cubicBezTo>
                    <a:pt x="71852" y="26053"/>
                    <a:pt x="73634" y="29616"/>
                    <a:pt x="73990" y="33535"/>
                  </a:cubicBezTo>
                  <a:cubicBezTo>
                    <a:pt x="75058" y="39943"/>
                    <a:pt x="73636" y="46351"/>
                    <a:pt x="70435" y="52049"/>
                  </a:cubicBezTo>
                  <a:lnTo>
                    <a:pt x="70435" y="52049"/>
                  </a:lnTo>
                  <a:cubicBezTo>
                    <a:pt x="66648" y="50818"/>
                    <a:pt x="62912" y="49331"/>
                    <a:pt x="59382" y="47431"/>
                  </a:cubicBezTo>
                  <a:cubicBezTo>
                    <a:pt x="44141" y="40689"/>
                    <a:pt x="46018" y="19964"/>
                    <a:pt x="59064" y="19964"/>
                  </a:cubicBezTo>
                  <a:close/>
                  <a:moveTo>
                    <a:pt x="152365" y="0"/>
                  </a:moveTo>
                  <a:cubicBezTo>
                    <a:pt x="151704" y="0"/>
                    <a:pt x="151043" y="326"/>
                    <a:pt x="150594" y="1112"/>
                  </a:cubicBezTo>
                  <a:cubicBezTo>
                    <a:pt x="145605" y="12513"/>
                    <a:pt x="136698" y="21777"/>
                    <a:pt x="125297" y="27122"/>
                  </a:cubicBezTo>
                  <a:cubicBezTo>
                    <a:pt x="123685" y="27781"/>
                    <a:pt x="121969" y="28365"/>
                    <a:pt x="120215" y="28814"/>
                  </a:cubicBezTo>
                  <a:lnTo>
                    <a:pt x="120215" y="28814"/>
                  </a:lnTo>
                  <a:cubicBezTo>
                    <a:pt x="122606" y="21601"/>
                    <a:pt x="122946" y="13909"/>
                    <a:pt x="119240" y="7525"/>
                  </a:cubicBezTo>
                  <a:cubicBezTo>
                    <a:pt x="116623" y="2667"/>
                    <a:pt x="111851" y="160"/>
                    <a:pt x="107081" y="160"/>
                  </a:cubicBezTo>
                  <a:cubicBezTo>
                    <a:pt x="102757" y="160"/>
                    <a:pt x="98435" y="2221"/>
                    <a:pt x="95724" y="6456"/>
                  </a:cubicBezTo>
                  <a:cubicBezTo>
                    <a:pt x="87173" y="17502"/>
                    <a:pt x="97862" y="31753"/>
                    <a:pt x="109976" y="33535"/>
                  </a:cubicBezTo>
                  <a:cubicBezTo>
                    <a:pt x="111036" y="33735"/>
                    <a:pt x="112094" y="33868"/>
                    <a:pt x="113149" y="33937"/>
                  </a:cubicBezTo>
                  <a:lnTo>
                    <a:pt x="113149" y="33937"/>
                  </a:lnTo>
                  <a:cubicBezTo>
                    <a:pt x="111104" y="37538"/>
                    <a:pt x="108580" y="40752"/>
                    <a:pt x="106057" y="43155"/>
                  </a:cubicBezTo>
                  <a:cubicBezTo>
                    <a:pt x="98947" y="49968"/>
                    <a:pt x="89620" y="53580"/>
                    <a:pt x="79920" y="53580"/>
                  </a:cubicBezTo>
                  <a:cubicBezTo>
                    <a:pt x="78021" y="53580"/>
                    <a:pt x="76108" y="53442"/>
                    <a:pt x="74194" y="53162"/>
                  </a:cubicBezTo>
                  <a:lnTo>
                    <a:pt x="74194" y="53162"/>
                  </a:lnTo>
                  <a:cubicBezTo>
                    <a:pt x="75389" y="51143"/>
                    <a:pt x="76399" y="48989"/>
                    <a:pt x="77197" y="46718"/>
                  </a:cubicBezTo>
                  <a:cubicBezTo>
                    <a:pt x="80759" y="35673"/>
                    <a:pt x="77553" y="19639"/>
                    <a:pt x="65082" y="15364"/>
                  </a:cubicBezTo>
                  <a:cubicBezTo>
                    <a:pt x="63266" y="14758"/>
                    <a:pt x="61458" y="14476"/>
                    <a:pt x="59704" y="14476"/>
                  </a:cubicBezTo>
                  <a:cubicBezTo>
                    <a:pt x="50100" y="14476"/>
                    <a:pt x="42088" y="22936"/>
                    <a:pt x="42992" y="33179"/>
                  </a:cubicBezTo>
                  <a:cubicBezTo>
                    <a:pt x="44817" y="44431"/>
                    <a:pt x="56505" y="52568"/>
                    <a:pt x="67644" y="56040"/>
                  </a:cubicBezTo>
                  <a:lnTo>
                    <a:pt x="67644" y="56040"/>
                  </a:lnTo>
                  <a:cubicBezTo>
                    <a:pt x="61442" y="63644"/>
                    <a:pt x="53041" y="66658"/>
                    <a:pt x="44140" y="66658"/>
                  </a:cubicBezTo>
                  <a:cubicBezTo>
                    <a:pt x="30065" y="66658"/>
                    <a:pt x="14738" y="59122"/>
                    <a:pt x="4868" y="50281"/>
                  </a:cubicBezTo>
                  <a:cubicBezTo>
                    <a:pt x="4392" y="49884"/>
                    <a:pt x="3862" y="49717"/>
                    <a:pt x="3351" y="49717"/>
                  </a:cubicBezTo>
                  <a:cubicBezTo>
                    <a:pt x="1567" y="49717"/>
                    <a:pt x="0" y="51747"/>
                    <a:pt x="1662" y="53131"/>
                  </a:cubicBezTo>
                  <a:cubicBezTo>
                    <a:pt x="13152" y="63026"/>
                    <a:pt x="26645" y="70919"/>
                    <a:pt x="41626" y="70919"/>
                  </a:cubicBezTo>
                  <a:cubicBezTo>
                    <a:pt x="43368" y="70919"/>
                    <a:pt x="45130" y="70812"/>
                    <a:pt x="46911" y="70590"/>
                  </a:cubicBezTo>
                  <a:cubicBezTo>
                    <a:pt x="56794" y="69576"/>
                    <a:pt x="65595" y="64598"/>
                    <a:pt x="71520" y="57065"/>
                  </a:cubicBezTo>
                  <a:lnTo>
                    <a:pt x="71520" y="57065"/>
                  </a:lnTo>
                  <a:cubicBezTo>
                    <a:pt x="72112" y="57194"/>
                    <a:pt x="72698" y="57308"/>
                    <a:pt x="73277" y="57407"/>
                  </a:cubicBezTo>
                  <a:cubicBezTo>
                    <a:pt x="75562" y="57797"/>
                    <a:pt x="77856" y="57987"/>
                    <a:pt x="80137" y="57987"/>
                  </a:cubicBezTo>
                  <a:cubicBezTo>
                    <a:pt x="92436" y="57987"/>
                    <a:pt x="104355" y="52472"/>
                    <a:pt x="112470" y="43155"/>
                  </a:cubicBezTo>
                  <a:cubicBezTo>
                    <a:pt x="114612" y="40401"/>
                    <a:pt x="116608" y="37208"/>
                    <a:pt x="118216" y="33795"/>
                  </a:cubicBezTo>
                  <a:lnTo>
                    <a:pt x="118216" y="33795"/>
                  </a:lnTo>
                  <a:cubicBezTo>
                    <a:pt x="133965" y="31905"/>
                    <a:pt x="148129" y="16929"/>
                    <a:pt x="154513" y="3250"/>
                  </a:cubicBezTo>
                  <a:cubicBezTo>
                    <a:pt x="155245" y="1541"/>
                    <a:pt x="153804" y="0"/>
                    <a:pt x="152365"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a:solidFill>
                  <a:srgbClr val="231F20"/>
                </a:solidFill>
              </a:endParaRPr>
            </a:p>
          </p:txBody>
        </p:sp>
      </p:grpSp>
      <p:sp>
        <p:nvSpPr>
          <p:cNvPr id="1049124" name="Google Shape;1160;p42"/>
          <p:cNvSpPr/>
          <p:nvPr/>
        </p:nvSpPr>
        <p:spPr>
          <a:xfrm>
            <a:off x="2037147" y="1210777"/>
            <a:ext cx="5069558" cy="125200"/>
          </a:xfrm>
          <a:custGeom>
            <a:avLst/>
            <a:ahLst/>
            <a:rect l="l" t="t" r="r" b="b"/>
            <a:pathLst>
              <a:path w="138702" h="5008" extrusionOk="0">
                <a:moveTo>
                  <a:pt x="0" y="5008"/>
                </a:moveTo>
                <a:cubicBezTo>
                  <a:pt x="6117" y="3481"/>
                  <a:pt x="12596" y="4375"/>
                  <a:pt x="18879" y="3852"/>
                </a:cubicBezTo>
                <a:cubicBezTo>
                  <a:pt x="41533" y="1965"/>
                  <a:pt x="64377" y="2207"/>
                  <a:pt x="87074" y="3467"/>
                </a:cubicBezTo>
                <a:cubicBezTo>
                  <a:pt x="104296" y="4423"/>
                  <a:pt x="121454" y="0"/>
                  <a:pt x="138702" y="0"/>
                </a:cubicBezTo>
              </a:path>
            </a:pathLst>
          </a:custGeom>
          <a:noFill/>
          <a:ln w="28575" cap="flat" cmpd="sng">
            <a:solidFill>
              <a:srgbClr val="FFFFFF"/>
            </a:solidFill>
            <a:prstDash val="solid"/>
            <a:round/>
            <a:headEnd type="none" w="med" len="med"/>
            <a:tailEnd type="none" w="med" len="med"/>
          </a:ln>
        </p:spPr>
      </p:sp>
      <p:sp>
        <p:nvSpPr>
          <p:cNvPr id="1049125" name="Google Shape;1161;p42"/>
          <p:cNvSpPr txBox="1">
            <a:spLocks noGrp="1"/>
          </p:cNvSpPr>
          <p:nvPr>
            <p:ph type="title"/>
          </p:nvPr>
        </p:nvSpPr>
        <p:spPr>
          <a:xfrm>
            <a:off x="713225" y="539500"/>
            <a:ext cx="7717500" cy="572700"/>
          </a:xfrm>
          <a:prstGeom prst="rect"/>
        </p:spPr>
        <p:txBody>
          <a:bodyPr anchor="t" anchorCtr="0" bIns="91425" lIns="91425" rIns="91425" spcFirstLastPara="1" tIns="91425" wrap="square">
            <a:noAutofit/>
          </a:bodyPr>
          <a:p>
            <a:pPr lvl="0"/>
            <a:r>
              <a:rPr dirty="0" lang="id-ID"/>
              <a:t>Hakikat Pendidikan IPS</a:t>
            </a:r>
            <a:r>
              <a:rPr dirty="0" lang="en-US"/>
              <a:t/>
            </a:r>
            <a:br>
              <a:rPr dirty="0" lang="en-US"/>
            </a:br>
            <a:endParaRPr dirty="0"/>
          </a:p>
        </p:txBody>
      </p:sp>
      <p:sp>
        <p:nvSpPr>
          <p:cNvPr id="1049126" name="Google Shape;1162;p42"/>
          <p:cNvSpPr txBox="1">
            <a:spLocks noGrp="1"/>
          </p:cNvSpPr>
          <p:nvPr>
            <p:ph type="subTitle" idx="2"/>
          </p:nvPr>
        </p:nvSpPr>
        <p:spPr>
          <a:xfrm>
            <a:off x="2362200" y="1352550"/>
            <a:ext cx="5677795" cy="1936500"/>
          </a:xfrm>
          <a:prstGeom prst="rect"/>
        </p:spPr>
        <p:txBody>
          <a:bodyPr anchor="t" anchorCtr="0" bIns="91425" lIns="91425" rIns="91425" spcFirstLastPara="1" tIns="91425" wrap="square">
            <a:noAutofit/>
          </a:bodyPr>
          <a:p>
            <a:r>
              <a:rPr dirty="0" sz="1800" lang="id-ID" smtClean="0"/>
              <a:t>IPS </a:t>
            </a:r>
            <a:r>
              <a:rPr dirty="0" sz="1800" lang="id-ID"/>
              <a:t>sebagai transmisi kewarganegaraan (</a:t>
            </a:r>
            <a:r>
              <a:rPr dirty="0" sz="1800" i="1" lang="id-ID"/>
              <a:t>Social studies as citizenship transmission</a:t>
            </a:r>
            <a:r>
              <a:rPr dirty="0" sz="1800" lang="id-ID"/>
              <a:t>)</a:t>
            </a:r>
            <a:endParaRPr dirty="0" sz="1800" lang="en-US"/>
          </a:p>
          <a:p>
            <a:r>
              <a:rPr dirty="0" sz="1800" lang="id-ID"/>
              <a:t>IPS sebagai pendidikan ilmu-ilmu sosial (</a:t>
            </a:r>
            <a:r>
              <a:rPr dirty="0" sz="1800" i="1" lang="id-ID"/>
              <a:t>Social studies as social sciences</a:t>
            </a:r>
            <a:r>
              <a:rPr dirty="0" sz="1800" lang="id-ID"/>
              <a:t>)</a:t>
            </a:r>
            <a:endParaRPr dirty="0" sz="1800" lang="en-US"/>
          </a:p>
          <a:p>
            <a:r>
              <a:rPr dirty="0" sz="1800" lang="id-ID"/>
              <a:t>IPS sebagai pendidikan reflektif (</a:t>
            </a:r>
            <a:r>
              <a:rPr dirty="0" sz="1800" i="1" lang="id-ID"/>
              <a:t>Social studies as reflective inquiry</a:t>
            </a:r>
            <a:r>
              <a:rPr dirty="0" sz="1800" lang="id-ID"/>
              <a:t>)</a:t>
            </a:r>
            <a:endParaRPr dirty="0" sz="1800" lang="en-US"/>
          </a:p>
          <a:p>
            <a:r>
              <a:rPr dirty="0" sz="1800" lang="id-ID"/>
              <a:t>IPS sebagai kritik kehidupan sosial (</a:t>
            </a:r>
            <a:r>
              <a:rPr dirty="0" sz="1800" i="1" lang="id-ID"/>
              <a:t>Social studies as social criticism</a:t>
            </a:r>
            <a:r>
              <a:rPr dirty="0" sz="1800" lang="id-ID"/>
              <a:t>)</a:t>
            </a:r>
            <a:endParaRPr dirty="0" sz="1800" lang="en-US"/>
          </a:p>
          <a:p>
            <a:r>
              <a:rPr dirty="0" sz="1800" lang="id-ID"/>
              <a:t>IPS sebagai pengembangan pribadi seseorang (</a:t>
            </a:r>
            <a:r>
              <a:rPr dirty="0" sz="1800" i="1" lang="id-ID"/>
              <a:t>Social studies as personal development of the individual)</a:t>
            </a:r>
            <a:endParaRPr dirty="0" sz="1800" lang="en-US"/>
          </a:p>
          <a:p>
            <a:pPr algn="l" indent="0" lvl="0" marL="0" rtl="0">
              <a:spcBef>
                <a:spcPts val="0"/>
              </a:spcBef>
              <a:spcAft>
                <a:spcPts val="0"/>
              </a:spcAft>
              <a:buClr>
                <a:schemeClr val="dk1"/>
              </a:buClr>
              <a:buSzPts val="1100"/>
              <a:buFont typeface="Arial"/>
              <a:buNone/>
            </a:pPr>
            <a:endParaRPr dirty="0" sz="1800"/>
          </a:p>
        </p:txBody>
      </p:sp>
      <p:grpSp>
        <p:nvGrpSpPr>
          <p:cNvPr id="133" name="Google Shape;1164;p42"/>
          <p:cNvGrpSpPr/>
          <p:nvPr/>
        </p:nvGrpSpPr>
        <p:grpSpPr>
          <a:xfrm>
            <a:off x="1669416" y="1305160"/>
            <a:ext cx="6186397" cy="3091864"/>
            <a:chOff x="1669416" y="1094810"/>
            <a:chExt cx="6186397" cy="3091864"/>
          </a:xfrm>
        </p:grpSpPr>
        <p:sp>
          <p:nvSpPr>
            <p:cNvPr id="1049127" name="Google Shape;1165;p42"/>
            <p:cNvSpPr/>
            <p:nvPr/>
          </p:nvSpPr>
          <p:spPr>
            <a:xfrm flipH="1">
              <a:off x="1669416" y="3833176"/>
              <a:ext cx="68815" cy="53628"/>
            </a:xfrm>
            <a:custGeom>
              <a:avLst/>
              <a:ahLst/>
              <a:rect l="l" t="t" r="r" b="b"/>
              <a:pathLst>
                <a:path w="2107" h="1642" extrusionOk="0">
                  <a:moveTo>
                    <a:pt x="1053" y="0"/>
                  </a:moveTo>
                  <a:cubicBezTo>
                    <a:pt x="1" y="0"/>
                    <a:pt x="1" y="1642"/>
                    <a:pt x="1053" y="1642"/>
                  </a:cubicBezTo>
                  <a:cubicBezTo>
                    <a:pt x="2106" y="1642"/>
                    <a:pt x="2106" y="0"/>
                    <a:pt x="1053"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28" name="Google Shape;1166;p42"/>
            <p:cNvSpPr/>
            <p:nvPr/>
          </p:nvSpPr>
          <p:spPr>
            <a:xfrm flipH="1">
              <a:off x="7763712" y="1094810"/>
              <a:ext cx="92101" cy="71689"/>
            </a:xfrm>
            <a:custGeom>
              <a:avLst/>
              <a:ah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29" name="Google Shape;1167;p42"/>
            <p:cNvSpPr/>
            <p:nvPr/>
          </p:nvSpPr>
          <p:spPr>
            <a:xfrm flipH="1">
              <a:off x="7321277" y="4150519"/>
              <a:ext cx="46638" cy="36155"/>
            </a:xfrm>
            <a:custGeom>
              <a:avLst/>
              <a:ahLst/>
              <a:rect l="l" t="t" r="r" b="b"/>
              <a:pathLst>
                <a:path w="1428" h="1107" extrusionOk="0">
                  <a:moveTo>
                    <a:pt x="714" y="0"/>
                  </a:moveTo>
                  <a:cubicBezTo>
                    <a:pt x="1" y="0"/>
                    <a:pt x="1" y="1106"/>
                    <a:pt x="714" y="1106"/>
                  </a:cubicBezTo>
                  <a:cubicBezTo>
                    <a:pt x="1410" y="1106"/>
                    <a:pt x="1428" y="0"/>
                    <a:pt x="714"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Tree>
  </p:cSld>
  <p:clrMapOvr>
    <a:masterClrMapping/>
  </p:clrMapOvr>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36" name="Shape 1150"/>
        <p:cNvGrpSpPr/>
        <p:nvPr/>
      </p:nvGrpSpPr>
      <p:grpSpPr>
        <a:xfrm>
          <a:off x="0" y="0"/>
          <a:ext cx="0" cy="0"/>
          <a:chOff x="0" y="0"/>
          <a:chExt cx="0" cy="0"/>
        </a:xfrm>
      </p:grpSpPr>
      <p:sp>
        <p:nvSpPr>
          <p:cNvPr id="1049132" name="Google Shape;1151;p42"/>
          <p:cNvSpPr/>
          <p:nvPr/>
        </p:nvSpPr>
        <p:spPr>
          <a:xfrm>
            <a:off x="2232511" y="630351"/>
            <a:ext cx="4678830" cy="495970"/>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33" name="Google Shape;1152;p42"/>
          <p:cNvSpPr/>
          <p:nvPr/>
        </p:nvSpPr>
        <p:spPr>
          <a:xfrm>
            <a:off x="1260117" y="1897089"/>
            <a:ext cx="1063530" cy="943174"/>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CE8E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37" name="Google Shape;1153;p42"/>
          <p:cNvGrpSpPr/>
          <p:nvPr/>
        </p:nvGrpSpPr>
        <p:grpSpPr>
          <a:xfrm>
            <a:off x="1354073" y="2066382"/>
            <a:ext cx="861930" cy="578756"/>
            <a:chOff x="214400" y="544650"/>
            <a:chExt cx="6846150" cy="4596950"/>
          </a:xfrm>
        </p:grpSpPr>
        <p:sp>
          <p:nvSpPr>
            <p:cNvPr id="1049134" name="Google Shape;1154;p42"/>
            <p:cNvSpPr/>
            <p:nvPr/>
          </p:nvSpPr>
          <p:spPr>
            <a:xfrm>
              <a:off x="3633400" y="596975"/>
              <a:ext cx="3427150" cy="1725125"/>
            </a:xfrm>
            <a:custGeom>
              <a:avLst/>
              <a:ahLst/>
              <a:rect l="l" t="t" r="r" b="b"/>
              <a:pathLst>
                <a:path w="137086" h="69005" extrusionOk="0">
                  <a:moveTo>
                    <a:pt x="134122" y="0"/>
                  </a:moveTo>
                  <a:cubicBezTo>
                    <a:pt x="133720" y="0"/>
                    <a:pt x="133284" y="137"/>
                    <a:pt x="132837" y="456"/>
                  </a:cubicBezTo>
                  <a:lnTo>
                    <a:pt x="70485" y="40718"/>
                  </a:lnTo>
                  <a:cubicBezTo>
                    <a:pt x="61577" y="46418"/>
                    <a:pt x="51957" y="51050"/>
                    <a:pt x="42337" y="54969"/>
                  </a:cubicBezTo>
                  <a:cubicBezTo>
                    <a:pt x="36983" y="56859"/>
                    <a:pt x="32185" y="60142"/>
                    <a:pt x="28436" y="64324"/>
                  </a:cubicBezTo>
                  <a:lnTo>
                    <a:pt x="28436" y="64324"/>
                  </a:lnTo>
                  <a:cubicBezTo>
                    <a:pt x="19722" y="60434"/>
                    <a:pt x="11665" y="54976"/>
                    <a:pt x="4570" y="48556"/>
                  </a:cubicBezTo>
                  <a:cubicBezTo>
                    <a:pt x="4068" y="48054"/>
                    <a:pt x="3526" y="47847"/>
                    <a:pt x="3014" y="47847"/>
                  </a:cubicBezTo>
                  <a:cubicBezTo>
                    <a:pt x="1348" y="47847"/>
                    <a:pt x="0" y="50044"/>
                    <a:pt x="1363" y="51407"/>
                  </a:cubicBezTo>
                  <a:cubicBezTo>
                    <a:pt x="9202" y="58889"/>
                    <a:pt x="18109" y="64589"/>
                    <a:pt x="27729" y="68865"/>
                  </a:cubicBezTo>
                  <a:cubicBezTo>
                    <a:pt x="28016" y="68961"/>
                    <a:pt x="28302" y="69005"/>
                    <a:pt x="28582" y="69005"/>
                  </a:cubicBezTo>
                  <a:cubicBezTo>
                    <a:pt x="29345" y="69005"/>
                    <a:pt x="30058" y="68674"/>
                    <a:pt x="30580" y="68152"/>
                  </a:cubicBezTo>
                  <a:cubicBezTo>
                    <a:pt x="36637" y="59958"/>
                    <a:pt x="46969" y="58532"/>
                    <a:pt x="55520" y="54257"/>
                  </a:cubicBezTo>
                  <a:cubicBezTo>
                    <a:pt x="64071" y="49981"/>
                    <a:pt x="71910" y="44993"/>
                    <a:pt x="79749" y="39649"/>
                  </a:cubicBezTo>
                  <a:lnTo>
                    <a:pt x="135331" y="4019"/>
                  </a:lnTo>
                  <a:cubicBezTo>
                    <a:pt x="137085" y="2850"/>
                    <a:pt x="135960" y="0"/>
                    <a:pt x="134122"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a:solidFill>
                  <a:srgbClr val="231F20"/>
                </a:solidFill>
              </a:endParaRPr>
            </a:p>
          </p:txBody>
        </p:sp>
        <p:sp>
          <p:nvSpPr>
            <p:cNvPr id="1049135" name="Google Shape;1155;p42"/>
            <p:cNvSpPr/>
            <p:nvPr/>
          </p:nvSpPr>
          <p:spPr>
            <a:xfrm>
              <a:off x="3649650" y="544650"/>
              <a:ext cx="3401725" cy="2880100"/>
            </a:xfrm>
            <a:custGeom>
              <a:avLst/>
              <a:ahLst/>
              <a:rect l="l" t="t" r="r" b="b"/>
              <a:pathLst>
                <a:path w="136069" h="115204" extrusionOk="0">
                  <a:moveTo>
                    <a:pt x="133700" y="0"/>
                  </a:moveTo>
                  <a:cubicBezTo>
                    <a:pt x="133553" y="0"/>
                    <a:pt x="133404" y="18"/>
                    <a:pt x="133256" y="55"/>
                  </a:cubicBezTo>
                  <a:cubicBezTo>
                    <a:pt x="111522" y="6468"/>
                    <a:pt x="90500" y="14307"/>
                    <a:pt x="70191" y="24283"/>
                  </a:cubicBezTo>
                  <a:cubicBezTo>
                    <a:pt x="48457" y="34259"/>
                    <a:pt x="25654" y="42454"/>
                    <a:pt x="2495" y="48868"/>
                  </a:cubicBezTo>
                  <a:cubicBezTo>
                    <a:pt x="1070" y="49224"/>
                    <a:pt x="1" y="51005"/>
                    <a:pt x="357" y="52074"/>
                  </a:cubicBezTo>
                  <a:cubicBezTo>
                    <a:pt x="357" y="52752"/>
                    <a:pt x="1216" y="53000"/>
                    <a:pt x="2118" y="53000"/>
                  </a:cubicBezTo>
                  <a:cubicBezTo>
                    <a:pt x="2638" y="53000"/>
                    <a:pt x="3172" y="52917"/>
                    <a:pt x="3564" y="52787"/>
                  </a:cubicBezTo>
                  <a:cubicBezTo>
                    <a:pt x="24585" y="47086"/>
                    <a:pt x="45250" y="39960"/>
                    <a:pt x="65203" y="31409"/>
                  </a:cubicBezTo>
                  <a:cubicBezTo>
                    <a:pt x="86526" y="20917"/>
                    <a:pt x="108171" y="12353"/>
                    <a:pt x="130749" y="5719"/>
                  </a:cubicBezTo>
                  <a:lnTo>
                    <a:pt x="130749" y="5719"/>
                  </a:lnTo>
                  <a:cubicBezTo>
                    <a:pt x="128378" y="16189"/>
                    <a:pt x="122978" y="25366"/>
                    <a:pt x="117579" y="34259"/>
                  </a:cubicBezTo>
                  <a:cubicBezTo>
                    <a:pt x="111522" y="45305"/>
                    <a:pt x="104752" y="55637"/>
                    <a:pt x="96913" y="65614"/>
                  </a:cubicBezTo>
                  <a:cubicBezTo>
                    <a:pt x="85654" y="79522"/>
                    <a:pt x="73472" y="92199"/>
                    <a:pt x="66087" y="108795"/>
                  </a:cubicBezTo>
                  <a:lnTo>
                    <a:pt x="66087" y="108795"/>
                  </a:lnTo>
                  <a:cubicBezTo>
                    <a:pt x="61679" y="102546"/>
                    <a:pt x="60271" y="94463"/>
                    <a:pt x="53801" y="89842"/>
                  </a:cubicBezTo>
                  <a:cubicBezTo>
                    <a:pt x="50951" y="88060"/>
                    <a:pt x="41687" y="85923"/>
                    <a:pt x="42044" y="81291"/>
                  </a:cubicBezTo>
                  <a:cubicBezTo>
                    <a:pt x="42044" y="78440"/>
                    <a:pt x="57008" y="70958"/>
                    <a:pt x="59859" y="69177"/>
                  </a:cubicBezTo>
                  <a:cubicBezTo>
                    <a:pt x="79099" y="56706"/>
                    <a:pt x="90856" y="33547"/>
                    <a:pt x="110809" y="21433"/>
                  </a:cubicBezTo>
                  <a:cubicBezTo>
                    <a:pt x="112321" y="20425"/>
                    <a:pt x="111694" y="19417"/>
                    <a:pt x="110316" y="19417"/>
                  </a:cubicBezTo>
                  <a:cubicBezTo>
                    <a:pt x="109745" y="19417"/>
                    <a:pt x="109045" y="19590"/>
                    <a:pt x="108315" y="20008"/>
                  </a:cubicBezTo>
                  <a:cubicBezTo>
                    <a:pt x="95132" y="28202"/>
                    <a:pt x="85512" y="39604"/>
                    <a:pt x="74823" y="50649"/>
                  </a:cubicBezTo>
                  <a:cubicBezTo>
                    <a:pt x="63421" y="62763"/>
                    <a:pt x="48101" y="69533"/>
                    <a:pt x="36343" y="80578"/>
                  </a:cubicBezTo>
                  <a:cubicBezTo>
                    <a:pt x="35630" y="81291"/>
                    <a:pt x="35630" y="82360"/>
                    <a:pt x="35987" y="83428"/>
                  </a:cubicBezTo>
                  <a:cubicBezTo>
                    <a:pt x="40262" y="88773"/>
                    <a:pt x="45963" y="89842"/>
                    <a:pt x="51307" y="93761"/>
                  </a:cubicBezTo>
                  <a:cubicBezTo>
                    <a:pt x="58077" y="98749"/>
                    <a:pt x="59146" y="108369"/>
                    <a:pt x="65203" y="114426"/>
                  </a:cubicBezTo>
                  <a:cubicBezTo>
                    <a:pt x="65611" y="114971"/>
                    <a:pt x="66175" y="115203"/>
                    <a:pt x="66737" y="115203"/>
                  </a:cubicBezTo>
                  <a:cubicBezTo>
                    <a:pt x="67645" y="115203"/>
                    <a:pt x="68546" y="114594"/>
                    <a:pt x="68766" y="113714"/>
                  </a:cubicBezTo>
                  <a:cubicBezTo>
                    <a:pt x="76961" y="92692"/>
                    <a:pt x="94063" y="77371"/>
                    <a:pt x="106890" y="59557"/>
                  </a:cubicBezTo>
                  <a:cubicBezTo>
                    <a:pt x="118647" y="43167"/>
                    <a:pt x="132899" y="22858"/>
                    <a:pt x="135750" y="2905"/>
                  </a:cubicBezTo>
                  <a:cubicBezTo>
                    <a:pt x="136069" y="1310"/>
                    <a:pt x="134959" y="0"/>
                    <a:pt x="133700"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a:solidFill>
                  <a:srgbClr val="231F20"/>
                </a:solidFill>
              </a:endParaRPr>
            </a:p>
          </p:txBody>
        </p:sp>
        <p:sp>
          <p:nvSpPr>
            <p:cNvPr id="1049136" name="Google Shape;1156;p42"/>
            <p:cNvSpPr/>
            <p:nvPr/>
          </p:nvSpPr>
          <p:spPr>
            <a:xfrm>
              <a:off x="4246450" y="2210875"/>
              <a:ext cx="430075" cy="939700"/>
            </a:xfrm>
            <a:custGeom>
              <a:avLst/>
              <a:ahLst/>
              <a:rect l="l" t="t" r="r" b="b"/>
              <a:pathLst>
                <a:path w="17203" h="37588" extrusionOk="0">
                  <a:moveTo>
                    <a:pt x="2590" y="0"/>
                  </a:moveTo>
                  <a:cubicBezTo>
                    <a:pt x="1340" y="0"/>
                    <a:pt x="157" y="565"/>
                    <a:pt x="1" y="1815"/>
                  </a:cubicBezTo>
                  <a:lnTo>
                    <a:pt x="1069" y="2528"/>
                  </a:lnTo>
                  <a:cubicBezTo>
                    <a:pt x="713" y="7159"/>
                    <a:pt x="1069" y="12148"/>
                    <a:pt x="2138" y="16779"/>
                  </a:cubicBezTo>
                  <a:cubicBezTo>
                    <a:pt x="3142" y="22468"/>
                    <a:pt x="3517" y="28470"/>
                    <a:pt x="3264" y="34491"/>
                  </a:cubicBezTo>
                  <a:lnTo>
                    <a:pt x="3264" y="34491"/>
                  </a:lnTo>
                  <a:cubicBezTo>
                    <a:pt x="3245" y="34526"/>
                    <a:pt x="3226" y="34560"/>
                    <a:pt x="3207" y="34594"/>
                  </a:cubicBezTo>
                  <a:lnTo>
                    <a:pt x="3259" y="34607"/>
                  </a:lnTo>
                  <a:lnTo>
                    <a:pt x="3259" y="34607"/>
                  </a:lnTo>
                  <a:cubicBezTo>
                    <a:pt x="3244" y="34959"/>
                    <a:pt x="3227" y="35311"/>
                    <a:pt x="3207" y="35663"/>
                  </a:cubicBezTo>
                  <a:cubicBezTo>
                    <a:pt x="3207" y="36946"/>
                    <a:pt x="4233" y="37587"/>
                    <a:pt x="5285" y="37587"/>
                  </a:cubicBezTo>
                  <a:cubicBezTo>
                    <a:pt x="5986" y="37587"/>
                    <a:pt x="6699" y="37302"/>
                    <a:pt x="7126" y="36732"/>
                  </a:cubicBezTo>
                  <a:cubicBezTo>
                    <a:pt x="10689" y="31031"/>
                    <a:pt x="13896" y="24618"/>
                    <a:pt x="16390" y="18205"/>
                  </a:cubicBezTo>
                  <a:cubicBezTo>
                    <a:pt x="17203" y="16308"/>
                    <a:pt x="14720" y="13794"/>
                    <a:pt x="13013" y="13794"/>
                  </a:cubicBezTo>
                  <a:cubicBezTo>
                    <a:pt x="12475" y="13794"/>
                    <a:pt x="12015" y="14044"/>
                    <a:pt x="11758" y="14642"/>
                  </a:cubicBezTo>
                  <a:cubicBezTo>
                    <a:pt x="10556" y="18649"/>
                    <a:pt x="9128" y="22432"/>
                    <a:pt x="7475" y="26115"/>
                  </a:cubicBezTo>
                  <a:lnTo>
                    <a:pt x="7475" y="26115"/>
                  </a:lnTo>
                  <a:cubicBezTo>
                    <a:pt x="7330" y="23597"/>
                    <a:pt x="7085" y="21079"/>
                    <a:pt x="6770" y="18561"/>
                  </a:cubicBezTo>
                  <a:cubicBezTo>
                    <a:pt x="5701" y="13216"/>
                    <a:pt x="5345" y="7872"/>
                    <a:pt x="5701" y="2528"/>
                  </a:cubicBezTo>
                  <a:cubicBezTo>
                    <a:pt x="5901" y="927"/>
                    <a:pt x="4191" y="0"/>
                    <a:pt x="2590"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a:solidFill>
                  <a:srgbClr val="231F20"/>
                </a:solidFill>
              </a:endParaRPr>
            </a:p>
          </p:txBody>
        </p:sp>
        <p:sp>
          <p:nvSpPr>
            <p:cNvPr id="1049137" name="Google Shape;1157;p42"/>
            <p:cNvSpPr/>
            <p:nvPr/>
          </p:nvSpPr>
          <p:spPr>
            <a:xfrm>
              <a:off x="4304550" y="2852400"/>
              <a:ext cx="820800" cy="294600"/>
            </a:xfrm>
            <a:custGeom>
              <a:avLst/>
              <a:ahLst/>
              <a:rect l="l" t="t" r="r" b="b"/>
              <a:pathLst>
                <a:path w="32832" h="11784" extrusionOk="0">
                  <a:moveTo>
                    <a:pt x="28716" y="1"/>
                  </a:moveTo>
                  <a:cubicBezTo>
                    <a:pt x="28586" y="1"/>
                    <a:pt x="28453" y="9"/>
                    <a:pt x="28318" y="26"/>
                  </a:cubicBezTo>
                  <a:lnTo>
                    <a:pt x="4802" y="6439"/>
                  </a:lnTo>
                  <a:cubicBezTo>
                    <a:pt x="2076" y="7121"/>
                    <a:pt x="1" y="10738"/>
                    <a:pt x="2010" y="10738"/>
                  </a:cubicBezTo>
                  <a:cubicBezTo>
                    <a:pt x="2101" y="10738"/>
                    <a:pt x="2200" y="10730"/>
                    <a:pt x="2308" y="10715"/>
                  </a:cubicBezTo>
                  <a:lnTo>
                    <a:pt x="3377" y="11784"/>
                  </a:lnTo>
                  <a:cubicBezTo>
                    <a:pt x="11572" y="9646"/>
                    <a:pt x="22261" y="6083"/>
                    <a:pt x="30456" y="3945"/>
                  </a:cubicBezTo>
                  <a:cubicBezTo>
                    <a:pt x="32832" y="3266"/>
                    <a:pt x="31328" y="1"/>
                    <a:pt x="28716"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a:solidFill>
                  <a:srgbClr val="231F20"/>
                </a:solidFill>
              </a:endParaRPr>
            </a:p>
          </p:txBody>
        </p:sp>
        <p:sp>
          <p:nvSpPr>
            <p:cNvPr id="1049138" name="Google Shape;1158;p42"/>
            <p:cNvSpPr/>
            <p:nvPr/>
          </p:nvSpPr>
          <p:spPr>
            <a:xfrm>
              <a:off x="214400" y="3368600"/>
              <a:ext cx="3881150" cy="1773000"/>
            </a:xfrm>
            <a:custGeom>
              <a:avLst/>
              <a:ahLst/>
              <a:rect l="l" t="t" r="r" b="b"/>
              <a:pathLst>
                <a:path w="155246" h="70920" extrusionOk="0">
                  <a:moveTo>
                    <a:pt x="107698" y="4928"/>
                  </a:moveTo>
                  <a:cubicBezTo>
                    <a:pt x="111780" y="4928"/>
                    <a:pt x="115647" y="7072"/>
                    <a:pt x="116033" y="11445"/>
                  </a:cubicBezTo>
                  <a:cubicBezTo>
                    <a:pt x="118698" y="16965"/>
                    <a:pt x="117803" y="23603"/>
                    <a:pt x="115251" y="29677"/>
                  </a:cubicBezTo>
                  <a:lnTo>
                    <a:pt x="115251" y="29677"/>
                  </a:lnTo>
                  <a:cubicBezTo>
                    <a:pt x="114600" y="29731"/>
                    <a:pt x="113952" y="29760"/>
                    <a:pt x="113312" y="29760"/>
                  </a:cubicBezTo>
                  <a:cubicBezTo>
                    <a:pt x="108868" y="29760"/>
                    <a:pt x="104763" y="28378"/>
                    <a:pt x="102137" y="24628"/>
                  </a:cubicBezTo>
                  <a:cubicBezTo>
                    <a:pt x="92574" y="11649"/>
                    <a:pt x="100472" y="4928"/>
                    <a:pt x="107698" y="4928"/>
                  </a:cubicBezTo>
                  <a:close/>
                  <a:moveTo>
                    <a:pt x="59064" y="19964"/>
                  </a:moveTo>
                  <a:cubicBezTo>
                    <a:pt x="61877" y="19964"/>
                    <a:pt x="65210" y="20927"/>
                    <a:pt x="69002" y="23202"/>
                  </a:cubicBezTo>
                  <a:cubicBezTo>
                    <a:pt x="71852" y="26053"/>
                    <a:pt x="73634" y="29616"/>
                    <a:pt x="73990" y="33535"/>
                  </a:cubicBezTo>
                  <a:cubicBezTo>
                    <a:pt x="75058" y="39943"/>
                    <a:pt x="73636" y="46351"/>
                    <a:pt x="70435" y="52049"/>
                  </a:cubicBezTo>
                  <a:lnTo>
                    <a:pt x="70435" y="52049"/>
                  </a:lnTo>
                  <a:cubicBezTo>
                    <a:pt x="66648" y="50818"/>
                    <a:pt x="62912" y="49331"/>
                    <a:pt x="59382" y="47431"/>
                  </a:cubicBezTo>
                  <a:cubicBezTo>
                    <a:pt x="44141" y="40689"/>
                    <a:pt x="46018" y="19964"/>
                    <a:pt x="59064" y="19964"/>
                  </a:cubicBezTo>
                  <a:close/>
                  <a:moveTo>
                    <a:pt x="152365" y="0"/>
                  </a:moveTo>
                  <a:cubicBezTo>
                    <a:pt x="151704" y="0"/>
                    <a:pt x="151043" y="326"/>
                    <a:pt x="150594" y="1112"/>
                  </a:cubicBezTo>
                  <a:cubicBezTo>
                    <a:pt x="145605" y="12513"/>
                    <a:pt x="136698" y="21777"/>
                    <a:pt x="125297" y="27122"/>
                  </a:cubicBezTo>
                  <a:cubicBezTo>
                    <a:pt x="123685" y="27781"/>
                    <a:pt x="121969" y="28365"/>
                    <a:pt x="120215" y="28814"/>
                  </a:cubicBezTo>
                  <a:lnTo>
                    <a:pt x="120215" y="28814"/>
                  </a:lnTo>
                  <a:cubicBezTo>
                    <a:pt x="122606" y="21601"/>
                    <a:pt x="122946" y="13909"/>
                    <a:pt x="119240" y="7525"/>
                  </a:cubicBezTo>
                  <a:cubicBezTo>
                    <a:pt x="116623" y="2667"/>
                    <a:pt x="111851" y="160"/>
                    <a:pt x="107081" y="160"/>
                  </a:cubicBezTo>
                  <a:cubicBezTo>
                    <a:pt x="102757" y="160"/>
                    <a:pt x="98435" y="2221"/>
                    <a:pt x="95724" y="6456"/>
                  </a:cubicBezTo>
                  <a:cubicBezTo>
                    <a:pt x="87173" y="17502"/>
                    <a:pt x="97862" y="31753"/>
                    <a:pt x="109976" y="33535"/>
                  </a:cubicBezTo>
                  <a:cubicBezTo>
                    <a:pt x="111036" y="33735"/>
                    <a:pt x="112094" y="33868"/>
                    <a:pt x="113149" y="33937"/>
                  </a:cubicBezTo>
                  <a:lnTo>
                    <a:pt x="113149" y="33937"/>
                  </a:lnTo>
                  <a:cubicBezTo>
                    <a:pt x="111104" y="37538"/>
                    <a:pt x="108580" y="40752"/>
                    <a:pt x="106057" y="43155"/>
                  </a:cubicBezTo>
                  <a:cubicBezTo>
                    <a:pt x="98947" y="49968"/>
                    <a:pt x="89620" y="53580"/>
                    <a:pt x="79920" y="53580"/>
                  </a:cubicBezTo>
                  <a:cubicBezTo>
                    <a:pt x="78021" y="53580"/>
                    <a:pt x="76108" y="53442"/>
                    <a:pt x="74194" y="53162"/>
                  </a:cubicBezTo>
                  <a:lnTo>
                    <a:pt x="74194" y="53162"/>
                  </a:lnTo>
                  <a:cubicBezTo>
                    <a:pt x="75389" y="51143"/>
                    <a:pt x="76399" y="48989"/>
                    <a:pt x="77197" y="46718"/>
                  </a:cubicBezTo>
                  <a:cubicBezTo>
                    <a:pt x="80759" y="35673"/>
                    <a:pt x="77553" y="19639"/>
                    <a:pt x="65082" y="15364"/>
                  </a:cubicBezTo>
                  <a:cubicBezTo>
                    <a:pt x="63266" y="14758"/>
                    <a:pt x="61458" y="14476"/>
                    <a:pt x="59704" y="14476"/>
                  </a:cubicBezTo>
                  <a:cubicBezTo>
                    <a:pt x="50100" y="14476"/>
                    <a:pt x="42088" y="22936"/>
                    <a:pt x="42992" y="33179"/>
                  </a:cubicBezTo>
                  <a:cubicBezTo>
                    <a:pt x="44817" y="44431"/>
                    <a:pt x="56505" y="52568"/>
                    <a:pt x="67644" y="56040"/>
                  </a:cubicBezTo>
                  <a:lnTo>
                    <a:pt x="67644" y="56040"/>
                  </a:lnTo>
                  <a:cubicBezTo>
                    <a:pt x="61442" y="63644"/>
                    <a:pt x="53041" y="66658"/>
                    <a:pt x="44140" y="66658"/>
                  </a:cubicBezTo>
                  <a:cubicBezTo>
                    <a:pt x="30065" y="66658"/>
                    <a:pt x="14738" y="59122"/>
                    <a:pt x="4868" y="50281"/>
                  </a:cubicBezTo>
                  <a:cubicBezTo>
                    <a:pt x="4392" y="49884"/>
                    <a:pt x="3862" y="49717"/>
                    <a:pt x="3351" y="49717"/>
                  </a:cubicBezTo>
                  <a:cubicBezTo>
                    <a:pt x="1567" y="49717"/>
                    <a:pt x="0" y="51747"/>
                    <a:pt x="1662" y="53131"/>
                  </a:cubicBezTo>
                  <a:cubicBezTo>
                    <a:pt x="13152" y="63026"/>
                    <a:pt x="26645" y="70919"/>
                    <a:pt x="41626" y="70919"/>
                  </a:cubicBezTo>
                  <a:cubicBezTo>
                    <a:pt x="43368" y="70919"/>
                    <a:pt x="45130" y="70812"/>
                    <a:pt x="46911" y="70590"/>
                  </a:cubicBezTo>
                  <a:cubicBezTo>
                    <a:pt x="56794" y="69576"/>
                    <a:pt x="65595" y="64598"/>
                    <a:pt x="71520" y="57065"/>
                  </a:cubicBezTo>
                  <a:lnTo>
                    <a:pt x="71520" y="57065"/>
                  </a:lnTo>
                  <a:cubicBezTo>
                    <a:pt x="72112" y="57194"/>
                    <a:pt x="72698" y="57308"/>
                    <a:pt x="73277" y="57407"/>
                  </a:cubicBezTo>
                  <a:cubicBezTo>
                    <a:pt x="75562" y="57797"/>
                    <a:pt x="77856" y="57987"/>
                    <a:pt x="80137" y="57987"/>
                  </a:cubicBezTo>
                  <a:cubicBezTo>
                    <a:pt x="92436" y="57987"/>
                    <a:pt x="104355" y="52472"/>
                    <a:pt x="112470" y="43155"/>
                  </a:cubicBezTo>
                  <a:cubicBezTo>
                    <a:pt x="114612" y="40401"/>
                    <a:pt x="116608" y="37208"/>
                    <a:pt x="118216" y="33795"/>
                  </a:cubicBezTo>
                  <a:lnTo>
                    <a:pt x="118216" y="33795"/>
                  </a:lnTo>
                  <a:cubicBezTo>
                    <a:pt x="133965" y="31905"/>
                    <a:pt x="148129" y="16929"/>
                    <a:pt x="154513" y="3250"/>
                  </a:cubicBezTo>
                  <a:cubicBezTo>
                    <a:pt x="155245" y="1541"/>
                    <a:pt x="153804" y="0"/>
                    <a:pt x="152365"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a:solidFill>
                  <a:srgbClr val="231F20"/>
                </a:solidFill>
              </a:endParaRPr>
            </a:p>
          </p:txBody>
        </p:sp>
      </p:grpSp>
      <p:sp>
        <p:nvSpPr>
          <p:cNvPr id="1049139" name="Google Shape;1159;p42"/>
          <p:cNvSpPr txBox="1">
            <a:spLocks noGrp="1"/>
          </p:cNvSpPr>
          <p:nvPr>
            <p:ph type="subTitle" idx="1"/>
          </p:nvPr>
        </p:nvSpPr>
        <p:spPr>
          <a:xfrm>
            <a:off x="2098953" y="1376849"/>
            <a:ext cx="6130647" cy="572700"/>
          </a:xfrm>
          <a:prstGeom prst="rect"/>
        </p:spPr>
        <p:txBody>
          <a:bodyPr anchor="t" anchorCtr="0" bIns="91425" lIns="91425" rIns="91425" spcFirstLastPara="1" tIns="91425" wrap="square">
            <a:noAutofit/>
          </a:bodyPr>
          <a:p>
            <a:pPr indent="0" marL="0"/>
            <a:r>
              <a:rPr b="0" dirty="0" sz="1800" lang="id-ID">
                <a:latin typeface="Gill Sans Ultra Bold" pitchFamily="34" charset="0"/>
              </a:rPr>
              <a:t>Pengetahuan Sosial (sebutan IPS dalam kurikulum 2004), bertujuan untuk:</a:t>
            </a:r>
            <a:endParaRPr b="0" dirty="0" sz="1800" lang="en-US">
              <a:latin typeface="Gill Sans Ultra Bold" pitchFamily="34" charset="0"/>
            </a:endParaRPr>
          </a:p>
          <a:p>
            <a:pPr algn="l" indent="0" lvl="0" marL="0" rtl="0">
              <a:spcBef>
                <a:spcPts val="0"/>
              </a:spcBef>
              <a:spcAft>
                <a:spcPts val="0"/>
              </a:spcAft>
              <a:buNone/>
            </a:pPr>
            <a:endParaRPr b="0" dirty="0" sz="1800">
              <a:latin typeface="Gill Sans Ultra Bold" pitchFamily="34" charset="0"/>
            </a:endParaRPr>
          </a:p>
        </p:txBody>
      </p:sp>
      <p:sp>
        <p:nvSpPr>
          <p:cNvPr id="1049140" name="Google Shape;1160;p42"/>
          <p:cNvSpPr/>
          <p:nvPr/>
        </p:nvSpPr>
        <p:spPr>
          <a:xfrm>
            <a:off x="2438400" y="2003782"/>
            <a:ext cx="5069558" cy="125200"/>
          </a:xfrm>
          <a:custGeom>
            <a:avLst/>
            <a:ahLst/>
            <a:rect l="l" t="t" r="r" b="b"/>
            <a:pathLst>
              <a:path w="138702" h="5008" extrusionOk="0">
                <a:moveTo>
                  <a:pt x="0" y="5008"/>
                </a:moveTo>
                <a:cubicBezTo>
                  <a:pt x="6117" y="3481"/>
                  <a:pt x="12596" y="4375"/>
                  <a:pt x="18879" y="3852"/>
                </a:cubicBezTo>
                <a:cubicBezTo>
                  <a:pt x="41533" y="1965"/>
                  <a:pt x="64377" y="2207"/>
                  <a:pt x="87074" y="3467"/>
                </a:cubicBezTo>
                <a:cubicBezTo>
                  <a:pt x="104296" y="4423"/>
                  <a:pt x="121454" y="0"/>
                  <a:pt x="138702" y="0"/>
                </a:cubicBezTo>
              </a:path>
            </a:pathLst>
          </a:custGeom>
          <a:noFill/>
          <a:ln w="28575" cap="flat" cmpd="sng">
            <a:solidFill>
              <a:srgbClr val="FFFFFF"/>
            </a:solidFill>
            <a:prstDash val="solid"/>
            <a:round/>
            <a:headEnd type="none" w="med" len="med"/>
            <a:tailEnd type="none" w="med" len="med"/>
          </a:ln>
        </p:spPr>
      </p:sp>
      <p:sp>
        <p:nvSpPr>
          <p:cNvPr id="1049141" name="Google Shape;1161;p42"/>
          <p:cNvSpPr txBox="1">
            <a:spLocks noGrp="1"/>
          </p:cNvSpPr>
          <p:nvPr>
            <p:ph type="title"/>
          </p:nvPr>
        </p:nvSpPr>
        <p:spPr>
          <a:xfrm>
            <a:off x="713225" y="539500"/>
            <a:ext cx="7717500" cy="572700"/>
          </a:xfrm>
          <a:prstGeom prst="rect"/>
        </p:spPr>
        <p:txBody>
          <a:bodyPr anchor="t" anchorCtr="0" bIns="91425" lIns="91425" rIns="91425" spcFirstLastPara="1" tIns="91425" wrap="square">
            <a:noAutofit/>
          </a:bodyPr>
          <a:p>
            <a:r>
              <a:rPr dirty="0" lang="id-ID"/>
              <a:t>Tujuan Pendidikan IPS</a:t>
            </a:r>
            <a:r>
              <a:rPr dirty="0" lang="en-US"/>
              <a:t/>
            </a:r>
            <a:br>
              <a:rPr dirty="0" lang="en-US"/>
            </a:br>
            <a:endParaRPr dirty="0"/>
          </a:p>
        </p:txBody>
      </p:sp>
      <p:sp>
        <p:nvSpPr>
          <p:cNvPr id="1049142" name="Google Shape;1162;p42"/>
          <p:cNvSpPr txBox="1">
            <a:spLocks noGrp="1"/>
          </p:cNvSpPr>
          <p:nvPr>
            <p:ph type="subTitle" idx="2"/>
          </p:nvPr>
        </p:nvSpPr>
        <p:spPr>
          <a:xfrm>
            <a:off x="2209800" y="2114550"/>
            <a:ext cx="5081915" cy="1936500"/>
          </a:xfrm>
          <a:prstGeom prst="rect"/>
        </p:spPr>
        <p:txBody>
          <a:bodyPr anchor="t" anchorCtr="0" bIns="91425" lIns="91425" rIns="91425" spcFirstLastPara="1" tIns="91425" wrap="square">
            <a:noAutofit/>
          </a:bodyPr>
          <a:p>
            <a:pPr lvl="0"/>
            <a:r>
              <a:rPr dirty="0" sz="1600" lang="id-ID"/>
              <a:t>Mengajarkan konsep-konsep dasar sosiologi, geografi, ekonomi, sejarah, dan kewarganegaraan, pedagogis, dan psikologis. </a:t>
            </a:r>
            <a:endParaRPr dirty="0" sz="1600" lang="en-US"/>
          </a:p>
          <a:p>
            <a:pPr lvl="0"/>
            <a:r>
              <a:rPr dirty="0" sz="1600" lang="id-ID"/>
              <a:t>Mengembangkan kemampuan berpikir kritis dan kreatif, inkuiri, memecahkan masalah, dan keterampilan sosial </a:t>
            </a:r>
            <a:endParaRPr dirty="0" sz="1600" lang="en-US"/>
          </a:p>
          <a:p>
            <a:pPr lvl="0"/>
            <a:r>
              <a:rPr dirty="0" sz="1600" lang="id-ID"/>
              <a:t>Membangun komitmen dan kesadaran terhadap nilai-nilai sosial dan kemanusiaan </a:t>
            </a:r>
            <a:endParaRPr dirty="0" sz="1600" lang="en-US"/>
          </a:p>
          <a:p>
            <a:pPr lvl="0"/>
            <a:r>
              <a:rPr dirty="0" sz="1600" lang="id-ID"/>
              <a:t>Meningkatkan kemampuan bekerja sama dan berkompetisi dalam masyarakat yang majemuk, baik secara nasional maupun global.</a:t>
            </a:r>
            <a:endParaRPr dirty="0" sz="1600" lang="en-US"/>
          </a:p>
          <a:p>
            <a:pPr algn="l" indent="-317500" lvl="0" marL="457200" rtl="0">
              <a:spcBef>
                <a:spcPts val="0"/>
              </a:spcBef>
              <a:spcAft>
                <a:spcPts val="0"/>
              </a:spcAft>
              <a:buClr>
                <a:srgbClr val="231F20"/>
              </a:buClr>
              <a:buSzPts val="1400"/>
              <a:buChar char="●"/>
            </a:pPr>
            <a:endParaRPr dirty="0" sz="1600"/>
          </a:p>
        </p:txBody>
      </p:sp>
      <p:grpSp>
        <p:nvGrpSpPr>
          <p:cNvPr id="138" name="Google Shape;1164;p42"/>
          <p:cNvGrpSpPr/>
          <p:nvPr/>
        </p:nvGrpSpPr>
        <p:grpSpPr>
          <a:xfrm>
            <a:off x="1669416" y="1305160"/>
            <a:ext cx="6186397" cy="3091864"/>
            <a:chOff x="1669416" y="1094810"/>
            <a:chExt cx="6186397" cy="3091864"/>
          </a:xfrm>
        </p:grpSpPr>
        <p:sp>
          <p:nvSpPr>
            <p:cNvPr id="1049143" name="Google Shape;1165;p42"/>
            <p:cNvSpPr/>
            <p:nvPr/>
          </p:nvSpPr>
          <p:spPr>
            <a:xfrm flipH="1">
              <a:off x="1669416" y="3833176"/>
              <a:ext cx="68815" cy="53628"/>
            </a:xfrm>
            <a:custGeom>
              <a:avLst/>
              <a:ahLst/>
              <a:rect l="l" t="t" r="r" b="b"/>
              <a:pathLst>
                <a:path w="2107" h="1642" extrusionOk="0">
                  <a:moveTo>
                    <a:pt x="1053" y="0"/>
                  </a:moveTo>
                  <a:cubicBezTo>
                    <a:pt x="1" y="0"/>
                    <a:pt x="1" y="1642"/>
                    <a:pt x="1053" y="1642"/>
                  </a:cubicBezTo>
                  <a:cubicBezTo>
                    <a:pt x="2106" y="1642"/>
                    <a:pt x="2106" y="0"/>
                    <a:pt x="1053"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44" name="Google Shape;1166;p42"/>
            <p:cNvSpPr/>
            <p:nvPr/>
          </p:nvSpPr>
          <p:spPr>
            <a:xfrm flipH="1">
              <a:off x="7763712" y="1094810"/>
              <a:ext cx="92101" cy="71689"/>
            </a:xfrm>
            <a:custGeom>
              <a:avLst/>
              <a:ah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45" name="Google Shape;1167;p42"/>
            <p:cNvSpPr/>
            <p:nvPr/>
          </p:nvSpPr>
          <p:spPr>
            <a:xfrm flipH="1">
              <a:off x="7321277" y="4150519"/>
              <a:ext cx="46638" cy="36155"/>
            </a:xfrm>
            <a:custGeom>
              <a:avLst/>
              <a:ahLst/>
              <a:rect l="l" t="t" r="r" b="b"/>
              <a:pathLst>
                <a:path w="1428" h="1107" extrusionOk="0">
                  <a:moveTo>
                    <a:pt x="714" y="0"/>
                  </a:moveTo>
                  <a:cubicBezTo>
                    <a:pt x="1" y="0"/>
                    <a:pt x="1" y="1106"/>
                    <a:pt x="714" y="1106"/>
                  </a:cubicBezTo>
                  <a:cubicBezTo>
                    <a:pt x="1410" y="1106"/>
                    <a:pt x="1428" y="0"/>
                    <a:pt x="714"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Tree>
  </p:cSld>
  <p:clrMapOvr>
    <a:masterClrMapping/>
  </p:clrMapOvr>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43" name="Shape 1527"/>
        <p:cNvGrpSpPr/>
        <p:nvPr/>
      </p:nvGrpSpPr>
      <p:grpSpPr>
        <a:xfrm>
          <a:off x="0" y="0"/>
          <a:ext cx="0" cy="0"/>
          <a:chOff x="0" y="0"/>
          <a:chExt cx="0" cy="0"/>
        </a:xfrm>
      </p:grpSpPr>
      <p:sp>
        <p:nvSpPr>
          <p:cNvPr id="1049162" name="Google Shape;1528;p55"/>
          <p:cNvSpPr/>
          <p:nvPr/>
        </p:nvSpPr>
        <p:spPr>
          <a:xfrm>
            <a:off x="327499" y="630350"/>
            <a:ext cx="8292960" cy="495970"/>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63" name="Google Shape;1529;p55"/>
          <p:cNvSpPr txBox="1">
            <a:spLocks noGrp="1"/>
          </p:cNvSpPr>
          <p:nvPr>
            <p:ph type="title"/>
          </p:nvPr>
        </p:nvSpPr>
        <p:spPr>
          <a:xfrm>
            <a:off x="713225" y="539500"/>
            <a:ext cx="7717500" cy="572700"/>
          </a:xfrm>
          <a:prstGeom prst="rect"/>
        </p:spPr>
        <p:txBody>
          <a:bodyPr anchor="t" anchorCtr="0" bIns="91425" lIns="91425" rIns="91425" spcFirstLastPara="1" tIns="91425" wrap="square">
            <a:noAutofit/>
          </a:bodyPr>
          <a:p>
            <a:pPr algn="ctr" indent="0" lvl="0" marL="0" rtl="0">
              <a:spcBef>
                <a:spcPts val="0"/>
              </a:spcBef>
              <a:spcAft>
                <a:spcPts val="0"/>
              </a:spcAft>
              <a:buNone/>
            </a:pPr>
            <a:r>
              <a:rPr dirty="0" lang="en-US" err="1" smtClean="0"/>
              <a:t>Lanjutan</a:t>
            </a:r>
            <a:endParaRPr dirty="0"/>
          </a:p>
        </p:txBody>
      </p:sp>
      <p:sp>
        <p:nvSpPr>
          <p:cNvPr id="1049164" name="Google Shape;1530;p55"/>
          <p:cNvSpPr txBox="1">
            <a:spLocks noGrp="1"/>
          </p:cNvSpPr>
          <p:nvPr>
            <p:ph type="body" idx="1"/>
          </p:nvPr>
        </p:nvSpPr>
        <p:spPr>
          <a:xfrm>
            <a:off x="914400" y="2332350"/>
            <a:ext cx="4953000" cy="1458600"/>
          </a:xfrm>
          <a:prstGeom prst="rect"/>
        </p:spPr>
        <p:txBody>
          <a:bodyPr anchor="ctr" anchorCtr="0" bIns="91425" lIns="91425" rIns="91425" spcFirstLastPara="1" tIns="91425" wrap="square">
            <a:noAutofit/>
          </a:bodyPr>
          <a:p>
            <a:pPr algn="just" indent="0" marL="0">
              <a:buClr>
                <a:schemeClr val="dk1"/>
              </a:buClr>
              <a:buSzPts val="1100"/>
              <a:buNone/>
            </a:pPr>
            <a:r>
              <a:rPr dirty="0" lang="en-US"/>
              <a:t>T</a:t>
            </a:r>
            <a:r>
              <a:rPr dirty="0" lang="id-ID" smtClean="0"/>
              <a:t>ujuan </a:t>
            </a:r>
            <a:r>
              <a:rPr dirty="0" lang="id-ID"/>
              <a:t>pendidikan IPS menurut (Sumaatmadja. 2006) adalah “membina anak didik menjadi warga negara yang baik, yang memiliki pengetahuan, keterampilan, dan kepedulian social yang berguna bagi dirinya serta bagi masyarakat dan negara” Sedangkan secara rinci Hamalik (1992 : 40-41) merumuskan tujuan pendidikan IPS berorientasi pada tingkah laku para siswa, yaitu : (1) pengetahuan dan pemahaman, (2) sikap hidup belajar, (3) nilai-nilai sosial dan sikap, (4) keterampilan.</a:t>
            </a:r>
            <a:endParaRPr dirty="0" lang="en-US"/>
          </a:p>
          <a:p>
            <a:pPr algn="just" indent="0" lvl="0" marL="0" rtl="0">
              <a:spcBef>
                <a:spcPts val="0"/>
              </a:spcBef>
              <a:spcAft>
                <a:spcPts val="0"/>
              </a:spcAft>
              <a:buClr>
                <a:schemeClr val="dk1"/>
              </a:buClr>
              <a:buSzPts val="1100"/>
              <a:buFont typeface="Arial"/>
              <a:buNone/>
            </a:pPr>
            <a:endParaRPr dirty="0"/>
          </a:p>
        </p:txBody>
      </p:sp>
      <p:pic>
        <p:nvPicPr>
          <p:cNvPr id="2097153" name="Google Shape;1531;p55"/>
          <p:cNvPicPr preferRelativeResize="0">
            <a:picLocks/>
          </p:cNvPicPr>
          <p:nvPr/>
        </p:nvPicPr>
        <p:blipFill rotWithShape="1">
          <a:blip xmlns:r="http://schemas.openxmlformats.org/officeDocument/2006/relationships" r:embed="rId1">
            <a:alphaModFix/>
          </a:blip>
          <a:srcRect l="62104" t="36175" r="1121"/>
          <a:stretch>
            <a:fillRect/>
          </a:stretch>
        </p:blipFill>
        <p:spPr>
          <a:xfrm>
            <a:off x="6099000" y="1514542"/>
            <a:ext cx="2740200" cy="2675100"/>
          </a:xfrm>
          <a:prstGeom prst="flowChartConnector"/>
          <a:noFill/>
          <a:ln>
            <a:noFill/>
          </a:ln>
        </p:spPr>
      </p:pic>
      <p:sp>
        <p:nvSpPr>
          <p:cNvPr id="1049165" name="Google Shape;1532;p55"/>
          <p:cNvSpPr/>
          <p:nvPr/>
        </p:nvSpPr>
        <p:spPr>
          <a:xfrm>
            <a:off x="5991642" y="1493618"/>
            <a:ext cx="2847558" cy="2830732"/>
          </a:xfrm>
          <a:custGeom>
            <a:avLst/>
            <a:ahLst/>
            <a:rect l="l" t="t" r="r" b="b"/>
            <a:pathLst>
              <a:path w="37716" h="40821" extrusionOk="0">
                <a:moveTo>
                  <a:pt x="19110" y="242"/>
                </a:moveTo>
                <a:cubicBezTo>
                  <a:pt x="9807" y="242"/>
                  <a:pt x="-1576" y="11694"/>
                  <a:pt x="250" y="20816"/>
                </a:cubicBezTo>
                <a:cubicBezTo>
                  <a:pt x="2261" y="30861"/>
                  <a:pt x="13779" y="42544"/>
                  <a:pt x="23824" y="40533"/>
                </a:cubicBezTo>
                <a:cubicBezTo>
                  <a:pt x="33787" y="38539"/>
                  <a:pt x="39578" y="22958"/>
                  <a:pt x="37112" y="13101"/>
                </a:cubicBezTo>
                <a:cubicBezTo>
                  <a:pt x="36053" y="8869"/>
                  <a:pt x="33743" y="4574"/>
                  <a:pt x="30254" y="1956"/>
                </a:cubicBezTo>
                <a:cubicBezTo>
                  <a:pt x="26682" y="-724"/>
                  <a:pt x="21432" y="242"/>
                  <a:pt x="16966" y="242"/>
                </a:cubicBezTo>
              </a:path>
            </a:pathLst>
          </a:custGeom>
          <a:noFill/>
          <a:ln w="28575" cap="flat" cmpd="sng">
            <a:solidFill>
              <a:srgbClr val="FFFFFF"/>
            </a:solidFill>
            <a:prstDash val="solid"/>
            <a:round/>
            <a:headEnd type="none" w="med" len="med"/>
            <a:tailEnd type="none" w="med" len="med"/>
          </a:ln>
        </p:spPr>
      </p:sp>
      <p:grpSp>
        <p:nvGrpSpPr>
          <p:cNvPr id="144" name="Google Shape;1533;p55"/>
          <p:cNvGrpSpPr/>
          <p:nvPr/>
        </p:nvGrpSpPr>
        <p:grpSpPr>
          <a:xfrm>
            <a:off x="2034522" y="1783632"/>
            <a:ext cx="5751878" cy="2491307"/>
            <a:chOff x="2034522" y="1783632"/>
            <a:chExt cx="5751878" cy="2491307"/>
          </a:xfrm>
        </p:grpSpPr>
        <p:sp>
          <p:nvSpPr>
            <p:cNvPr id="1049166" name="Google Shape;1534;p55"/>
            <p:cNvSpPr/>
            <p:nvPr/>
          </p:nvSpPr>
          <p:spPr>
            <a:xfrm rot="5166149" flipH="1">
              <a:off x="2030805" y="1790031"/>
              <a:ext cx="46084" cy="35600"/>
            </a:xfrm>
            <a:custGeom>
              <a:avLst/>
              <a:ahLst/>
              <a:rect l="l" t="t" r="r" b="b"/>
              <a:pathLst>
                <a:path w="1411" h="1090" extrusionOk="0">
                  <a:moveTo>
                    <a:pt x="715" y="1"/>
                  </a:moveTo>
                  <a:cubicBezTo>
                    <a:pt x="1" y="1"/>
                    <a:pt x="1" y="1089"/>
                    <a:pt x="715" y="1089"/>
                  </a:cubicBezTo>
                  <a:cubicBezTo>
                    <a:pt x="1410" y="1089"/>
                    <a:pt x="1410" y="1"/>
                    <a:pt x="715"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67" name="Google Shape;1535;p55"/>
            <p:cNvSpPr/>
            <p:nvPr/>
          </p:nvSpPr>
          <p:spPr>
            <a:xfrm rot="10800000" flipH="1">
              <a:off x="7694298" y="3994751"/>
              <a:ext cx="92101" cy="71689"/>
            </a:xfrm>
            <a:custGeom>
              <a:avLst/>
              <a:ahLst/>
              <a:rect l="l" t="t" r="r" b="b"/>
              <a:pathLst>
                <a:path w="2820" h="2195" extrusionOk="0">
                  <a:moveTo>
                    <a:pt x="1410" y="0"/>
                  </a:moveTo>
                  <a:cubicBezTo>
                    <a:pt x="1" y="0"/>
                    <a:pt x="1" y="2195"/>
                    <a:pt x="1410" y="2195"/>
                  </a:cubicBezTo>
                  <a:cubicBezTo>
                    <a:pt x="2820" y="2195"/>
                    <a:pt x="2820" y="0"/>
                    <a:pt x="1410"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68" name="Google Shape;1536;p55"/>
            <p:cNvSpPr/>
            <p:nvPr/>
          </p:nvSpPr>
          <p:spPr>
            <a:xfrm rot="10800000" flipH="1">
              <a:off x="3510486" y="4203251"/>
              <a:ext cx="92101" cy="71689"/>
            </a:xfrm>
            <a:custGeom>
              <a:avLst/>
              <a:ahLst/>
              <a:rect l="l" t="t" r="r" b="b"/>
              <a:pathLst>
                <a:path w="2820" h="2195" extrusionOk="0">
                  <a:moveTo>
                    <a:pt x="1410" y="0"/>
                  </a:moveTo>
                  <a:cubicBezTo>
                    <a:pt x="1" y="0"/>
                    <a:pt x="1" y="2195"/>
                    <a:pt x="1410" y="2195"/>
                  </a:cubicBezTo>
                  <a:cubicBezTo>
                    <a:pt x="2820" y="2195"/>
                    <a:pt x="2820" y="0"/>
                    <a:pt x="1410"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Tree>
  </p:cSld>
  <p:clrMapOvr>
    <a:masterClrMapping/>
  </p:clrMapOvr>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47" name="Shape 1103"/>
        <p:cNvGrpSpPr/>
        <p:nvPr/>
      </p:nvGrpSpPr>
      <p:grpSpPr>
        <a:xfrm>
          <a:off x="0" y="0"/>
          <a:ext cx="0" cy="0"/>
          <a:chOff x="0" y="0"/>
          <a:chExt cx="0" cy="0"/>
        </a:xfrm>
      </p:grpSpPr>
      <p:grpSp>
        <p:nvGrpSpPr>
          <p:cNvPr id="148" name="Google Shape;1104;p40"/>
          <p:cNvGrpSpPr/>
          <p:nvPr/>
        </p:nvGrpSpPr>
        <p:grpSpPr>
          <a:xfrm>
            <a:off x="3811362" y="931431"/>
            <a:ext cx="1518932" cy="1347039"/>
            <a:chOff x="3189750" y="963078"/>
            <a:chExt cx="2764710" cy="2451837"/>
          </a:xfrm>
        </p:grpSpPr>
        <p:sp>
          <p:nvSpPr>
            <p:cNvPr id="1049171" name="Google Shape;1105;p40"/>
            <p:cNvSpPr/>
            <p:nvPr/>
          </p:nvSpPr>
          <p:spPr>
            <a:xfrm>
              <a:off x="3189750" y="963078"/>
              <a:ext cx="2764710" cy="2451837"/>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9ABFC5"/>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a:solidFill>
                  <a:srgbClr val="231F20"/>
                </a:solidFill>
              </a:endParaRPr>
            </a:p>
          </p:txBody>
        </p:sp>
        <p:sp>
          <p:nvSpPr>
            <p:cNvPr id="1049172" name="Google Shape;1106;p40"/>
            <p:cNvSpPr/>
            <p:nvPr/>
          </p:nvSpPr>
          <p:spPr>
            <a:xfrm>
              <a:off x="3508624" y="1246149"/>
              <a:ext cx="2126475" cy="1885829"/>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CE8EA"/>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a:solidFill>
                  <a:srgbClr val="231F20"/>
                </a:solidFill>
              </a:endParaRPr>
            </a:p>
          </p:txBody>
        </p:sp>
      </p:grpSp>
      <p:sp>
        <p:nvSpPr>
          <p:cNvPr id="1049173" name="Google Shape;1107;p40"/>
          <p:cNvSpPr txBox="1">
            <a:spLocks noGrp="1"/>
          </p:cNvSpPr>
          <p:nvPr>
            <p:ph type="subTitle" idx="2"/>
          </p:nvPr>
        </p:nvSpPr>
        <p:spPr>
          <a:xfrm>
            <a:off x="685800" y="2738850"/>
            <a:ext cx="7745660" cy="823500"/>
          </a:xfrm>
          <a:prstGeom prst="rect"/>
        </p:spPr>
        <p:txBody>
          <a:bodyPr anchor="ctr" anchorCtr="0" bIns="91425" lIns="91425" rIns="91425" spcFirstLastPara="1" tIns="91425" wrap="square">
            <a:noAutofit/>
          </a:bodyPr>
          <a:p>
            <a:pPr indent="0" marL="0"/>
            <a:r>
              <a:rPr dirty="0" sz="3600" lang="id-ID"/>
              <a:t>Karakteristik Pendidikan IPS SD</a:t>
            </a:r>
            <a:endParaRPr dirty="0" sz="3600" lang="en-US"/>
          </a:p>
          <a:p>
            <a:pPr algn="ctr" indent="0" lvl="0" marL="0" rtl="0">
              <a:spcBef>
                <a:spcPts val="0"/>
              </a:spcBef>
              <a:spcAft>
                <a:spcPts val="0"/>
              </a:spcAft>
              <a:buNone/>
            </a:pPr>
            <a:endParaRPr dirty="0" sz="3600"/>
          </a:p>
        </p:txBody>
      </p:sp>
      <p:sp>
        <p:nvSpPr>
          <p:cNvPr id="1049174" name="Google Shape;1108;p40"/>
          <p:cNvSpPr txBox="1">
            <a:spLocks noGrp="1"/>
          </p:cNvSpPr>
          <p:nvPr>
            <p:ph type="title"/>
          </p:nvPr>
        </p:nvSpPr>
        <p:spPr>
          <a:xfrm>
            <a:off x="4051975" y="1085913"/>
            <a:ext cx="1037700" cy="1038600"/>
          </a:xfrm>
          <a:prstGeom prst="rect"/>
        </p:spPr>
        <p:txBody>
          <a:bodyPr anchor="b" anchorCtr="0" bIns="91425" lIns="91425" rIns="91425" spcFirstLastPara="1" tIns="91425" wrap="square">
            <a:noAutofit/>
          </a:bodyPr>
          <a:p>
            <a:pPr algn="ctr" indent="0" lvl="0" marL="0" rtl="0">
              <a:spcBef>
                <a:spcPts val="0"/>
              </a:spcBef>
              <a:spcAft>
                <a:spcPts val="0"/>
              </a:spcAft>
              <a:buNone/>
            </a:pPr>
            <a:r>
              <a:rPr dirty="0" lang="en" smtClean="0"/>
              <a:t>03</a:t>
            </a:r>
            <a:endParaRPr dirty="0"/>
          </a:p>
        </p:txBody>
      </p:sp>
      <p:grpSp>
        <p:nvGrpSpPr>
          <p:cNvPr id="149" name="Google Shape;1110;p40"/>
          <p:cNvGrpSpPr/>
          <p:nvPr/>
        </p:nvGrpSpPr>
        <p:grpSpPr>
          <a:xfrm>
            <a:off x="1017340" y="1034855"/>
            <a:ext cx="6597277" cy="2711544"/>
            <a:chOff x="1017340" y="1034855"/>
            <a:chExt cx="6597277" cy="2711544"/>
          </a:xfrm>
        </p:grpSpPr>
        <p:sp>
          <p:nvSpPr>
            <p:cNvPr id="1049175" name="Google Shape;1111;p40"/>
            <p:cNvSpPr/>
            <p:nvPr/>
          </p:nvSpPr>
          <p:spPr>
            <a:xfrm flipH="1">
              <a:off x="1765450" y="3710244"/>
              <a:ext cx="46638" cy="36155"/>
            </a:xfrm>
            <a:custGeom>
              <a:avLst/>
              <a:ahLst/>
              <a:rect l="l" t="t" r="r" b="b"/>
              <a:pathLst>
                <a:path w="1428" h="1107" extrusionOk="0">
                  <a:moveTo>
                    <a:pt x="714" y="0"/>
                  </a:moveTo>
                  <a:cubicBezTo>
                    <a:pt x="1" y="0"/>
                    <a:pt x="1" y="1106"/>
                    <a:pt x="714" y="1106"/>
                  </a:cubicBezTo>
                  <a:cubicBezTo>
                    <a:pt x="1410" y="1106"/>
                    <a:pt x="1428" y="0"/>
                    <a:pt x="714"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76" name="Google Shape;1112;p40"/>
            <p:cNvSpPr/>
            <p:nvPr/>
          </p:nvSpPr>
          <p:spPr>
            <a:xfrm flipH="1">
              <a:off x="5719977" y="2289401"/>
              <a:ext cx="68815" cy="53628"/>
            </a:xfrm>
            <a:custGeom>
              <a:avLst/>
              <a:ahLst/>
              <a:rect l="l" t="t" r="r" b="b"/>
              <a:pathLst>
                <a:path w="2107" h="1642" extrusionOk="0">
                  <a:moveTo>
                    <a:pt x="1053" y="0"/>
                  </a:moveTo>
                  <a:cubicBezTo>
                    <a:pt x="1" y="0"/>
                    <a:pt x="1" y="1642"/>
                    <a:pt x="1053" y="1642"/>
                  </a:cubicBezTo>
                  <a:cubicBezTo>
                    <a:pt x="2106" y="1642"/>
                    <a:pt x="2106" y="0"/>
                    <a:pt x="1053"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77" name="Google Shape;1113;p40"/>
            <p:cNvSpPr/>
            <p:nvPr/>
          </p:nvSpPr>
          <p:spPr>
            <a:xfrm flipH="1">
              <a:off x="7545246" y="1071175"/>
              <a:ext cx="69370" cy="53660"/>
            </a:xfrm>
            <a:custGeom>
              <a:avLst/>
              <a:ahLst/>
              <a:rect l="l" t="t" r="r" b="b"/>
              <a:pathLst>
                <a:path w="2124" h="1643" extrusionOk="0">
                  <a:moveTo>
                    <a:pt x="1071" y="1"/>
                  </a:moveTo>
                  <a:cubicBezTo>
                    <a:pt x="0" y="1"/>
                    <a:pt x="0" y="1642"/>
                    <a:pt x="1071" y="1642"/>
                  </a:cubicBezTo>
                  <a:cubicBezTo>
                    <a:pt x="2124" y="1642"/>
                    <a:pt x="2124" y="1"/>
                    <a:pt x="1071"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78" name="Google Shape;1114;p40"/>
            <p:cNvSpPr/>
            <p:nvPr/>
          </p:nvSpPr>
          <p:spPr>
            <a:xfrm flipH="1">
              <a:off x="4320351" y="1034855"/>
              <a:ext cx="69370" cy="53660"/>
            </a:xfrm>
            <a:custGeom>
              <a:avLst/>
              <a:ahLst/>
              <a:rect l="l" t="t" r="r" b="b"/>
              <a:pathLst>
                <a:path w="2124" h="1643" extrusionOk="0">
                  <a:moveTo>
                    <a:pt x="1071" y="1"/>
                  </a:moveTo>
                  <a:cubicBezTo>
                    <a:pt x="18" y="1"/>
                    <a:pt x="1" y="1642"/>
                    <a:pt x="1071" y="1642"/>
                  </a:cubicBezTo>
                  <a:cubicBezTo>
                    <a:pt x="2124" y="1642"/>
                    <a:pt x="2124" y="1"/>
                    <a:pt x="1071"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79" name="Google Shape;1115;p40"/>
            <p:cNvSpPr/>
            <p:nvPr/>
          </p:nvSpPr>
          <p:spPr>
            <a:xfrm flipH="1">
              <a:off x="1017340" y="2343021"/>
              <a:ext cx="92101" cy="71689"/>
            </a:xfrm>
            <a:custGeom>
              <a:avLst/>
              <a:ah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Tree>
  </p:cSld>
  <p:clrMapOvr>
    <a:masterClrMapping/>
  </p:clrMapOvr>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55" name="Shape 1483"/>
        <p:cNvGrpSpPr/>
        <p:nvPr/>
      </p:nvGrpSpPr>
      <p:grpSpPr>
        <a:xfrm>
          <a:off x="0" y="0"/>
          <a:ext cx="0" cy="0"/>
          <a:chOff x="0" y="0"/>
          <a:chExt cx="0" cy="0"/>
        </a:xfrm>
      </p:grpSpPr>
      <p:sp>
        <p:nvSpPr>
          <p:cNvPr id="1049203" name="Google Shape;1484;p51"/>
          <p:cNvSpPr/>
          <p:nvPr/>
        </p:nvSpPr>
        <p:spPr>
          <a:xfrm rot="-580312">
            <a:off x="-969287" y="564378"/>
            <a:ext cx="4286381" cy="2538752"/>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CE8E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4" name="Google Shape;1485;p51"/>
          <p:cNvSpPr txBox="1">
            <a:spLocks noGrp="1"/>
          </p:cNvSpPr>
          <p:nvPr>
            <p:ph type="title"/>
          </p:nvPr>
        </p:nvSpPr>
        <p:spPr>
          <a:xfrm>
            <a:off x="560825" y="920500"/>
            <a:ext cx="2639575" cy="2413250"/>
          </a:xfrm>
          <a:prstGeom prst="rect"/>
        </p:spPr>
        <p:txBody>
          <a:bodyPr anchor="t" anchorCtr="0" bIns="91425" lIns="91425" rIns="91425" spcFirstLastPara="1" tIns="91425" wrap="square">
            <a:noAutofit/>
          </a:bodyPr>
          <a:p>
            <a:pPr algn="l" indent="0" lvl="0" marL="0" rtl="0">
              <a:spcBef>
                <a:spcPts val="0"/>
              </a:spcBef>
              <a:spcAft>
                <a:spcPts val="0"/>
              </a:spcAft>
              <a:buNone/>
            </a:pPr>
            <a:r>
              <a:rPr dirty="0" lang="en-US" err="1" smtClean="0"/>
              <a:t>Ilmu</a:t>
            </a:r>
            <a:r>
              <a:rPr dirty="0" lang="en-US" smtClean="0"/>
              <a:t/>
            </a:r>
            <a:br>
              <a:rPr dirty="0" lang="en-US" smtClean="0"/>
            </a:br>
            <a:r>
              <a:rPr dirty="0" lang="en-US" err="1" smtClean="0"/>
              <a:t>Pengetahuan</a:t>
            </a:r>
            <a:r>
              <a:rPr dirty="0" lang="en-US" smtClean="0"/>
              <a:t/>
            </a:r>
            <a:br>
              <a:rPr dirty="0" lang="en-US" smtClean="0"/>
            </a:br>
            <a:r>
              <a:rPr dirty="0" lang="en-US" err="1" smtClean="0"/>
              <a:t>Sosial</a:t>
            </a:r>
            <a:endParaRPr dirty="0"/>
          </a:p>
        </p:txBody>
      </p:sp>
      <p:sp>
        <p:nvSpPr>
          <p:cNvPr id="1049205" name="Google Shape;1530;p55"/>
          <p:cNvSpPr txBox="1"/>
          <p:nvPr/>
        </p:nvSpPr>
        <p:spPr>
          <a:xfrm>
            <a:off x="3581400" y="1766250"/>
            <a:ext cx="4953000" cy="1458600"/>
          </a:xfrm>
          <a:prstGeom prst="rect"/>
        </p:spPr>
        <p:txBody>
          <a:bodyPr anchor="ctr" anchorCtr="0" bIns="91425" lIns="91425" rIns="91425" spcFirstLastPara="1" tIns="91425" wrap="square">
            <a:noAutofit/>
          </a:bodyPr>
          <a:lst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a:lstStyle>
          <a:p>
            <a:pPr algn="just"/>
            <a:r>
              <a:rPr dirty="0" sz="1600" lang="id-ID"/>
              <a:t>Bidang studi IPS merupakan gabungan ilmu-ilmu sosial yang terintegrasi atau terpadu. Pengertian terpadu, bahwa bahan atau materi IPS diambil dari Ilmu-ilmu Sosial yang dipadukan dan tidak terpisah-pisah dalam  kotak disiplin ilmu (Lili M Sadeli, 1986 : 21). Karena IPS terdiri dari disiplin Ilmu-ilmu Sosial, dapat dikatakan bahwa IPS itu mempunyai ciri-ciri khusus atau karakterisitik tersendiri yang berbeda dengan bidang studi lainnya</a:t>
            </a:r>
            <a:r>
              <a:rPr dirty="0" sz="1600" lang="id-ID" smtClean="0"/>
              <a:t>.</a:t>
            </a:r>
            <a:endParaRPr dirty="0" sz="1600" lang="en-US"/>
          </a:p>
        </p:txBody>
      </p:sp>
      <p:sp>
        <p:nvSpPr>
          <p:cNvPr id="1049206" name="Google Shape;1603;p58"/>
          <p:cNvSpPr/>
          <p:nvPr/>
        </p:nvSpPr>
        <p:spPr>
          <a:xfrm>
            <a:off x="7239000" y="3562350"/>
            <a:ext cx="421414" cy="696633"/>
          </a:xfrm>
          <a:custGeom>
            <a:avLst/>
            <a:ahLst/>
            <a:rect l="l" t="t" r="r" b="b"/>
            <a:pathLst>
              <a:path w="36026" h="59554" extrusionOk="0">
                <a:moveTo>
                  <a:pt x="6898" y="5654"/>
                </a:moveTo>
                <a:lnTo>
                  <a:pt x="6898" y="5654"/>
                </a:lnTo>
                <a:cubicBezTo>
                  <a:pt x="3510" y="12210"/>
                  <a:pt x="1682" y="20425"/>
                  <a:pt x="4119" y="27493"/>
                </a:cubicBezTo>
                <a:cubicBezTo>
                  <a:pt x="3851" y="27030"/>
                  <a:pt x="3608" y="26567"/>
                  <a:pt x="3364" y="26080"/>
                </a:cubicBezTo>
                <a:cubicBezTo>
                  <a:pt x="293" y="19718"/>
                  <a:pt x="1024" y="11869"/>
                  <a:pt x="5899" y="6629"/>
                </a:cubicBezTo>
                <a:cubicBezTo>
                  <a:pt x="6216" y="6287"/>
                  <a:pt x="6557" y="5970"/>
                  <a:pt x="6898" y="5654"/>
                </a:cubicBezTo>
                <a:close/>
                <a:moveTo>
                  <a:pt x="26178" y="2265"/>
                </a:moveTo>
                <a:cubicBezTo>
                  <a:pt x="29640" y="3850"/>
                  <a:pt x="32223" y="6872"/>
                  <a:pt x="33272" y="10553"/>
                </a:cubicBezTo>
                <a:cubicBezTo>
                  <a:pt x="34368" y="14428"/>
                  <a:pt x="34515" y="18523"/>
                  <a:pt x="33686" y="22472"/>
                </a:cubicBezTo>
                <a:lnTo>
                  <a:pt x="33710" y="22472"/>
                </a:lnTo>
                <a:cubicBezTo>
                  <a:pt x="32784" y="26689"/>
                  <a:pt x="30663" y="30101"/>
                  <a:pt x="27446" y="32929"/>
                </a:cubicBezTo>
                <a:lnTo>
                  <a:pt x="26837" y="33441"/>
                </a:lnTo>
                <a:cubicBezTo>
                  <a:pt x="31492" y="23886"/>
                  <a:pt x="30883" y="11698"/>
                  <a:pt x="26178" y="2265"/>
                </a:cubicBezTo>
                <a:close/>
                <a:moveTo>
                  <a:pt x="11091" y="2729"/>
                </a:moveTo>
                <a:lnTo>
                  <a:pt x="11091" y="2729"/>
                </a:lnTo>
                <a:cubicBezTo>
                  <a:pt x="7995" y="12649"/>
                  <a:pt x="5923" y="25178"/>
                  <a:pt x="11651" y="34538"/>
                </a:cubicBezTo>
                <a:cubicBezTo>
                  <a:pt x="11237" y="34270"/>
                  <a:pt x="10822" y="33977"/>
                  <a:pt x="10432" y="33709"/>
                </a:cubicBezTo>
                <a:cubicBezTo>
                  <a:pt x="8580" y="32563"/>
                  <a:pt x="6922" y="31125"/>
                  <a:pt x="5509" y="29443"/>
                </a:cubicBezTo>
                <a:cubicBezTo>
                  <a:pt x="2169" y="21229"/>
                  <a:pt x="3729" y="12527"/>
                  <a:pt x="8019" y="4679"/>
                </a:cubicBezTo>
                <a:cubicBezTo>
                  <a:pt x="8970" y="3947"/>
                  <a:pt x="10018" y="3289"/>
                  <a:pt x="11091" y="2729"/>
                </a:cubicBezTo>
                <a:close/>
                <a:moveTo>
                  <a:pt x="20085" y="754"/>
                </a:moveTo>
                <a:lnTo>
                  <a:pt x="20085" y="754"/>
                </a:lnTo>
                <a:cubicBezTo>
                  <a:pt x="21694" y="827"/>
                  <a:pt x="23302" y="1144"/>
                  <a:pt x="24838" y="1680"/>
                </a:cubicBezTo>
                <a:cubicBezTo>
                  <a:pt x="25009" y="1754"/>
                  <a:pt x="25179" y="1802"/>
                  <a:pt x="25325" y="1875"/>
                </a:cubicBezTo>
                <a:cubicBezTo>
                  <a:pt x="27909" y="6897"/>
                  <a:pt x="29298" y="12430"/>
                  <a:pt x="29396" y="18060"/>
                </a:cubicBezTo>
                <a:cubicBezTo>
                  <a:pt x="29493" y="23642"/>
                  <a:pt x="28202" y="28931"/>
                  <a:pt x="26130" y="34075"/>
                </a:cubicBezTo>
                <a:cubicBezTo>
                  <a:pt x="24736" y="35276"/>
                  <a:pt x="23365" y="36526"/>
                  <a:pt x="22393" y="38032"/>
                </a:cubicBezTo>
                <a:lnTo>
                  <a:pt x="22393" y="38032"/>
                </a:lnTo>
                <a:cubicBezTo>
                  <a:pt x="25542" y="25838"/>
                  <a:pt x="24659" y="12482"/>
                  <a:pt x="20085" y="754"/>
                </a:cubicBezTo>
                <a:close/>
                <a:moveTo>
                  <a:pt x="19208" y="752"/>
                </a:moveTo>
                <a:cubicBezTo>
                  <a:pt x="19297" y="752"/>
                  <a:pt x="19386" y="753"/>
                  <a:pt x="19475" y="754"/>
                </a:cubicBezTo>
                <a:cubicBezTo>
                  <a:pt x="24180" y="13332"/>
                  <a:pt x="24814" y="26762"/>
                  <a:pt x="21523" y="39803"/>
                </a:cubicBezTo>
                <a:cubicBezTo>
                  <a:pt x="21474" y="39900"/>
                  <a:pt x="21450" y="40022"/>
                  <a:pt x="21401" y="40144"/>
                </a:cubicBezTo>
                <a:cubicBezTo>
                  <a:pt x="21328" y="40095"/>
                  <a:pt x="21279" y="40071"/>
                  <a:pt x="21206" y="40046"/>
                </a:cubicBezTo>
                <a:cubicBezTo>
                  <a:pt x="21103" y="40018"/>
                  <a:pt x="20999" y="40004"/>
                  <a:pt x="20896" y="40004"/>
                </a:cubicBezTo>
                <a:cubicBezTo>
                  <a:pt x="20562" y="40004"/>
                  <a:pt x="20247" y="40151"/>
                  <a:pt x="20060" y="40412"/>
                </a:cubicBezTo>
                <a:cubicBezTo>
                  <a:pt x="19768" y="40119"/>
                  <a:pt x="19378" y="39973"/>
                  <a:pt x="18964" y="39973"/>
                </a:cubicBezTo>
                <a:cubicBezTo>
                  <a:pt x="18842" y="39973"/>
                  <a:pt x="18744" y="39998"/>
                  <a:pt x="18622" y="40046"/>
                </a:cubicBezTo>
                <a:cubicBezTo>
                  <a:pt x="18500" y="27079"/>
                  <a:pt x="18159" y="14136"/>
                  <a:pt x="18257" y="1193"/>
                </a:cubicBezTo>
                <a:cubicBezTo>
                  <a:pt x="18257" y="1035"/>
                  <a:pt x="18147" y="955"/>
                  <a:pt x="18037" y="955"/>
                </a:cubicBezTo>
                <a:cubicBezTo>
                  <a:pt x="17928" y="955"/>
                  <a:pt x="17818" y="1035"/>
                  <a:pt x="17818" y="1193"/>
                </a:cubicBezTo>
                <a:cubicBezTo>
                  <a:pt x="17574" y="14160"/>
                  <a:pt x="17574" y="27201"/>
                  <a:pt x="18427" y="40144"/>
                </a:cubicBezTo>
                <a:cubicBezTo>
                  <a:pt x="18232" y="40241"/>
                  <a:pt x="18086" y="40412"/>
                  <a:pt x="17964" y="40583"/>
                </a:cubicBezTo>
                <a:cubicBezTo>
                  <a:pt x="17672" y="40119"/>
                  <a:pt x="17184" y="39803"/>
                  <a:pt x="16624" y="39754"/>
                </a:cubicBezTo>
                <a:cubicBezTo>
                  <a:pt x="16404" y="39754"/>
                  <a:pt x="16185" y="39803"/>
                  <a:pt x="15990" y="39900"/>
                </a:cubicBezTo>
                <a:cubicBezTo>
                  <a:pt x="15966" y="38633"/>
                  <a:pt x="15576" y="37365"/>
                  <a:pt x="15381" y="36146"/>
                </a:cubicBezTo>
                <a:cubicBezTo>
                  <a:pt x="15088" y="34343"/>
                  <a:pt x="14796" y="32539"/>
                  <a:pt x="14552" y="30735"/>
                </a:cubicBezTo>
                <a:cubicBezTo>
                  <a:pt x="14137" y="27445"/>
                  <a:pt x="13821" y="24154"/>
                  <a:pt x="13674" y="20839"/>
                </a:cubicBezTo>
                <a:cubicBezTo>
                  <a:pt x="13528" y="17622"/>
                  <a:pt x="13479" y="14404"/>
                  <a:pt x="13601" y="11187"/>
                </a:cubicBezTo>
                <a:cubicBezTo>
                  <a:pt x="13699" y="7799"/>
                  <a:pt x="13967" y="4386"/>
                  <a:pt x="15283" y="1217"/>
                </a:cubicBezTo>
                <a:cubicBezTo>
                  <a:pt x="16562" y="920"/>
                  <a:pt x="17884" y="752"/>
                  <a:pt x="19208" y="752"/>
                </a:cubicBezTo>
                <a:close/>
                <a:moveTo>
                  <a:pt x="14698" y="1364"/>
                </a:moveTo>
                <a:lnTo>
                  <a:pt x="14698" y="1364"/>
                </a:lnTo>
                <a:cubicBezTo>
                  <a:pt x="13650" y="3972"/>
                  <a:pt x="13284" y="6750"/>
                  <a:pt x="13138" y="9554"/>
                </a:cubicBezTo>
                <a:cubicBezTo>
                  <a:pt x="12943" y="13112"/>
                  <a:pt x="12967" y="16695"/>
                  <a:pt x="13138" y="20254"/>
                </a:cubicBezTo>
                <a:cubicBezTo>
                  <a:pt x="13284" y="23764"/>
                  <a:pt x="13577" y="27250"/>
                  <a:pt x="14040" y="30735"/>
                </a:cubicBezTo>
                <a:cubicBezTo>
                  <a:pt x="14259" y="32393"/>
                  <a:pt x="14503" y="34050"/>
                  <a:pt x="14820" y="35708"/>
                </a:cubicBezTo>
                <a:cubicBezTo>
                  <a:pt x="15064" y="37097"/>
                  <a:pt x="15210" y="38681"/>
                  <a:pt x="15771" y="40022"/>
                </a:cubicBezTo>
                <a:cubicBezTo>
                  <a:pt x="15527" y="40217"/>
                  <a:pt x="15332" y="40461"/>
                  <a:pt x="15210" y="40729"/>
                </a:cubicBezTo>
                <a:cubicBezTo>
                  <a:pt x="15210" y="40704"/>
                  <a:pt x="15186" y="40680"/>
                  <a:pt x="15161" y="40656"/>
                </a:cubicBezTo>
                <a:cubicBezTo>
                  <a:pt x="15478" y="38365"/>
                  <a:pt x="14186" y="36634"/>
                  <a:pt x="12529" y="35245"/>
                </a:cubicBezTo>
                <a:cubicBezTo>
                  <a:pt x="10042" y="30613"/>
                  <a:pt x="8702" y="25470"/>
                  <a:pt x="8653" y="20230"/>
                </a:cubicBezTo>
                <a:cubicBezTo>
                  <a:pt x="8604" y="14185"/>
                  <a:pt x="10018" y="8310"/>
                  <a:pt x="11700" y="2582"/>
                </a:cubicBezTo>
                <a:cubicBezTo>
                  <a:pt x="11724" y="2534"/>
                  <a:pt x="11724" y="2485"/>
                  <a:pt x="11700" y="2436"/>
                </a:cubicBezTo>
                <a:cubicBezTo>
                  <a:pt x="12675" y="1997"/>
                  <a:pt x="13674" y="1632"/>
                  <a:pt x="14698" y="1364"/>
                </a:cubicBezTo>
                <a:close/>
                <a:moveTo>
                  <a:pt x="18817" y="40607"/>
                </a:moveTo>
                <a:cubicBezTo>
                  <a:pt x="18793" y="40631"/>
                  <a:pt x="18793" y="40656"/>
                  <a:pt x="18793" y="40680"/>
                </a:cubicBezTo>
                <a:cubicBezTo>
                  <a:pt x="18330" y="43069"/>
                  <a:pt x="18476" y="45799"/>
                  <a:pt x="18476" y="48236"/>
                </a:cubicBezTo>
                <a:cubicBezTo>
                  <a:pt x="18476" y="48383"/>
                  <a:pt x="18598" y="48504"/>
                  <a:pt x="18744" y="48504"/>
                </a:cubicBezTo>
                <a:cubicBezTo>
                  <a:pt x="18427" y="48529"/>
                  <a:pt x="18110" y="48553"/>
                  <a:pt x="17745" y="48602"/>
                </a:cubicBezTo>
                <a:cubicBezTo>
                  <a:pt x="17769" y="47846"/>
                  <a:pt x="17794" y="47066"/>
                  <a:pt x="17794" y="46311"/>
                </a:cubicBezTo>
                <a:cubicBezTo>
                  <a:pt x="17842" y="44775"/>
                  <a:pt x="17989" y="43166"/>
                  <a:pt x="17915" y="41606"/>
                </a:cubicBezTo>
                <a:cubicBezTo>
                  <a:pt x="17989" y="41606"/>
                  <a:pt x="18037" y="41558"/>
                  <a:pt x="18086" y="41484"/>
                </a:cubicBezTo>
                <a:cubicBezTo>
                  <a:pt x="18135" y="41460"/>
                  <a:pt x="18159" y="41387"/>
                  <a:pt x="18159" y="41338"/>
                </a:cubicBezTo>
                <a:cubicBezTo>
                  <a:pt x="18184" y="41119"/>
                  <a:pt x="18305" y="40899"/>
                  <a:pt x="18476" y="40753"/>
                </a:cubicBezTo>
                <a:cubicBezTo>
                  <a:pt x="18476" y="40802"/>
                  <a:pt x="18519" y="40826"/>
                  <a:pt x="18561" y="40826"/>
                </a:cubicBezTo>
                <a:cubicBezTo>
                  <a:pt x="18604" y="40826"/>
                  <a:pt x="18647" y="40802"/>
                  <a:pt x="18647" y="40753"/>
                </a:cubicBezTo>
                <a:lnTo>
                  <a:pt x="18647" y="40656"/>
                </a:lnTo>
                <a:cubicBezTo>
                  <a:pt x="18695" y="40631"/>
                  <a:pt x="18744" y="40607"/>
                  <a:pt x="18817" y="40607"/>
                </a:cubicBezTo>
                <a:close/>
                <a:moveTo>
                  <a:pt x="20865" y="40607"/>
                </a:moveTo>
                <a:cubicBezTo>
                  <a:pt x="20938" y="40607"/>
                  <a:pt x="21011" y="40631"/>
                  <a:pt x="21084" y="40656"/>
                </a:cubicBezTo>
                <a:cubicBezTo>
                  <a:pt x="21084" y="40729"/>
                  <a:pt x="21084" y="40778"/>
                  <a:pt x="21084" y="40826"/>
                </a:cubicBezTo>
                <a:cubicBezTo>
                  <a:pt x="21694" y="43605"/>
                  <a:pt x="22157" y="46408"/>
                  <a:pt x="22449" y="49236"/>
                </a:cubicBezTo>
                <a:cubicBezTo>
                  <a:pt x="21608" y="48645"/>
                  <a:pt x="20491" y="48478"/>
                  <a:pt x="19474" y="48478"/>
                </a:cubicBezTo>
                <a:cubicBezTo>
                  <a:pt x="19401" y="48478"/>
                  <a:pt x="19328" y="48478"/>
                  <a:pt x="19256" y="48480"/>
                </a:cubicBezTo>
                <a:cubicBezTo>
                  <a:pt x="19125" y="48480"/>
                  <a:pt x="18993" y="48480"/>
                  <a:pt x="18826" y="48498"/>
                </a:cubicBezTo>
                <a:lnTo>
                  <a:pt x="18826" y="48498"/>
                </a:lnTo>
                <a:cubicBezTo>
                  <a:pt x="18940" y="48470"/>
                  <a:pt x="19016" y="48362"/>
                  <a:pt x="19037" y="48236"/>
                </a:cubicBezTo>
                <a:cubicBezTo>
                  <a:pt x="19207" y="45823"/>
                  <a:pt x="19573" y="43142"/>
                  <a:pt x="19305" y="40729"/>
                </a:cubicBezTo>
                <a:cubicBezTo>
                  <a:pt x="19305" y="40704"/>
                  <a:pt x="19280" y="40680"/>
                  <a:pt x="19280" y="40656"/>
                </a:cubicBezTo>
                <a:lnTo>
                  <a:pt x="19280" y="40656"/>
                </a:lnTo>
                <a:cubicBezTo>
                  <a:pt x="19549" y="40778"/>
                  <a:pt x="19646" y="41070"/>
                  <a:pt x="19841" y="41314"/>
                </a:cubicBezTo>
                <a:cubicBezTo>
                  <a:pt x="19897" y="41370"/>
                  <a:pt x="19971" y="41397"/>
                  <a:pt x="20044" y="41397"/>
                </a:cubicBezTo>
                <a:cubicBezTo>
                  <a:pt x="20161" y="41397"/>
                  <a:pt x="20274" y="41327"/>
                  <a:pt x="20304" y="41192"/>
                </a:cubicBezTo>
                <a:cubicBezTo>
                  <a:pt x="20304" y="41168"/>
                  <a:pt x="20329" y="41119"/>
                  <a:pt x="20329" y="41070"/>
                </a:cubicBezTo>
                <a:cubicBezTo>
                  <a:pt x="20353" y="40997"/>
                  <a:pt x="20402" y="40948"/>
                  <a:pt x="20426" y="40875"/>
                </a:cubicBezTo>
                <a:cubicBezTo>
                  <a:pt x="20524" y="40729"/>
                  <a:pt x="20694" y="40607"/>
                  <a:pt x="20865" y="40607"/>
                </a:cubicBezTo>
                <a:close/>
                <a:moveTo>
                  <a:pt x="16550" y="40363"/>
                </a:moveTo>
                <a:cubicBezTo>
                  <a:pt x="16892" y="40388"/>
                  <a:pt x="17184" y="40583"/>
                  <a:pt x="17330" y="40899"/>
                </a:cubicBezTo>
                <a:cubicBezTo>
                  <a:pt x="17111" y="42581"/>
                  <a:pt x="17209" y="44336"/>
                  <a:pt x="17184" y="46018"/>
                </a:cubicBezTo>
                <a:cubicBezTo>
                  <a:pt x="17184" y="46896"/>
                  <a:pt x="17160" y="47798"/>
                  <a:pt x="17160" y="48675"/>
                </a:cubicBezTo>
                <a:cubicBezTo>
                  <a:pt x="15941" y="48919"/>
                  <a:pt x="14674" y="49358"/>
                  <a:pt x="14357" y="50211"/>
                </a:cubicBezTo>
                <a:cubicBezTo>
                  <a:pt x="14698" y="47310"/>
                  <a:pt x="14991" y="44385"/>
                  <a:pt x="15210" y="41484"/>
                </a:cubicBezTo>
                <a:cubicBezTo>
                  <a:pt x="15236" y="41498"/>
                  <a:pt x="15264" y="41504"/>
                  <a:pt x="15291" y="41504"/>
                </a:cubicBezTo>
                <a:cubicBezTo>
                  <a:pt x="15364" y="41504"/>
                  <a:pt x="15429" y="41458"/>
                  <a:pt x="15429" y="41387"/>
                </a:cubicBezTo>
                <a:cubicBezTo>
                  <a:pt x="15502" y="40826"/>
                  <a:pt x="15990" y="40388"/>
                  <a:pt x="16550" y="40363"/>
                </a:cubicBezTo>
                <a:close/>
                <a:moveTo>
                  <a:pt x="17135" y="49333"/>
                </a:moveTo>
                <a:cubicBezTo>
                  <a:pt x="17135" y="50138"/>
                  <a:pt x="17160" y="50942"/>
                  <a:pt x="17184" y="51746"/>
                </a:cubicBezTo>
                <a:cubicBezTo>
                  <a:pt x="16161" y="51673"/>
                  <a:pt x="15088" y="51454"/>
                  <a:pt x="14893" y="50796"/>
                </a:cubicBezTo>
                <a:cubicBezTo>
                  <a:pt x="14869" y="50771"/>
                  <a:pt x="14869" y="50771"/>
                  <a:pt x="14869" y="50747"/>
                </a:cubicBezTo>
                <a:cubicBezTo>
                  <a:pt x="14966" y="49943"/>
                  <a:pt x="16087" y="49528"/>
                  <a:pt x="17135" y="49333"/>
                </a:cubicBezTo>
                <a:close/>
                <a:moveTo>
                  <a:pt x="18883" y="49137"/>
                </a:moveTo>
                <a:cubicBezTo>
                  <a:pt x="19468" y="49137"/>
                  <a:pt x="21892" y="49410"/>
                  <a:pt x="22547" y="50064"/>
                </a:cubicBezTo>
                <a:cubicBezTo>
                  <a:pt x="22547" y="50113"/>
                  <a:pt x="22547" y="50186"/>
                  <a:pt x="22571" y="50259"/>
                </a:cubicBezTo>
                <a:cubicBezTo>
                  <a:pt x="22571" y="50357"/>
                  <a:pt x="22620" y="50430"/>
                  <a:pt x="22693" y="50454"/>
                </a:cubicBezTo>
                <a:cubicBezTo>
                  <a:pt x="22693" y="50552"/>
                  <a:pt x="22644" y="50625"/>
                  <a:pt x="22595" y="50698"/>
                </a:cubicBezTo>
                <a:cubicBezTo>
                  <a:pt x="22547" y="50686"/>
                  <a:pt x="22498" y="50680"/>
                  <a:pt x="22452" y="50680"/>
                </a:cubicBezTo>
                <a:cubicBezTo>
                  <a:pt x="22407" y="50680"/>
                  <a:pt x="22364" y="50686"/>
                  <a:pt x="22327" y="50698"/>
                </a:cubicBezTo>
                <a:cubicBezTo>
                  <a:pt x="21206" y="51283"/>
                  <a:pt x="19987" y="51649"/>
                  <a:pt x="18744" y="51746"/>
                </a:cubicBezTo>
                <a:cubicBezTo>
                  <a:pt x="18500" y="51771"/>
                  <a:pt x="18086" y="51771"/>
                  <a:pt x="17623" y="51771"/>
                </a:cubicBezTo>
                <a:cubicBezTo>
                  <a:pt x="17672" y="50918"/>
                  <a:pt x="17696" y="50089"/>
                  <a:pt x="17745" y="49260"/>
                </a:cubicBezTo>
                <a:cubicBezTo>
                  <a:pt x="18184" y="49187"/>
                  <a:pt x="18598" y="49163"/>
                  <a:pt x="18817" y="49138"/>
                </a:cubicBezTo>
                <a:cubicBezTo>
                  <a:pt x="18835" y="49137"/>
                  <a:pt x="18857" y="49137"/>
                  <a:pt x="18883" y="49137"/>
                </a:cubicBezTo>
                <a:close/>
                <a:moveTo>
                  <a:pt x="21133" y="51917"/>
                </a:moveTo>
                <a:cubicBezTo>
                  <a:pt x="21645" y="52478"/>
                  <a:pt x="22498" y="53526"/>
                  <a:pt x="21547" y="54111"/>
                </a:cubicBezTo>
                <a:cubicBezTo>
                  <a:pt x="21425" y="54184"/>
                  <a:pt x="21255" y="54232"/>
                  <a:pt x="21109" y="54232"/>
                </a:cubicBezTo>
                <a:cubicBezTo>
                  <a:pt x="20792" y="54159"/>
                  <a:pt x="20840" y="53769"/>
                  <a:pt x="20840" y="53526"/>
                </a:cubicBezTo>
                <a:cubicBezTo>
                  <a:pt x="20840" y="52989"/>
                  <a:pt x="20914" y="52478"/>
                  <a:pt x="21035" y="51941"/>
                </a:cubicBezTo>
                <a:lnTo>
                  <a:pt x="21133" y="51917"/>
                </a:lnTo>
                <a:close/>
                <a:moveTo>
                  <a:pt x="16185" y="52478"/>
                </a:moveTo>
                <a:cubicBezTo>
                  <a:pt x="16395" y="53015"/>
                  <a:pt x="17232" y="54558"/>
                  <a:pt x="16423" y="54558"/>
                </a:cubicBezTo>
                <a:cubicBezTo>
                  <a:pt x="16387" y="54558"/>
                  <a:pt x="16349" y="54555"/>
                  <a:pt x="16307" y="54549"/>
                </a:cubicBezTo>
                <a:cubicBezTo>
                  <a:pt x="15795" y="54476"/>
                  <a:pt x="15624" y="53940"/>
                  <a:pt x="15697" y="53501"/>
                </a:cubicBezTo>
                <a:cubicBezTo>
                  <a:pt x="15771" y="53136"/>
                  <a:pt x="15941" y="52770"/>
                  <a:pt x="16185" y="52478"/>
                </a:cubicBezTo>
                <a:close/>
                <a:moveTo>
                  <a:pt x="23083" y="51039"/>
                </a:moveTo>
                <a:lnTo>
                  <a:pt x="23083" y="51039"/>
                </a:lnTo>
                <a:cubicBezTo>
                  <a:pt x="22985" y="52551"/>
                  <a:pt x="23278" y="54086"/>
                  <a:pt x="23156" y="55597"/>
                </a:cubicBezTo>
                <a:cubicBezTo>
                  <a:pt x="22990" y="58057"/>
                  <a:pt x="20943" y="58842"/>
                  <a:pt x="18774" y="58842"/>
                </a:cubicBezTo>
                <a:cubicBezTo>
                  <a:pt x="18707" y="58842"/>
                  <a:pt x="18640" y="58841"/>
                  <a:pt x="18574" y="58839"/>
                </a:cubicBezTo>
                <a:cubicBezTo>
                  <a:pt x="16356" y="58791"/>
                  <a:pt x="14820" y="57523"/>
                  <a:pt x="14625" y="55232"/>
                </a:cubicBezTo>
                <a:cubicBezTo>
                  <a:pt x="14527" y="53989"/>
                  <a:pt x="14722" y="52770"/>
                  <a:pt x="14649" y="51527"/>
                </a:cubicBezTo>
                <a:cubicBezTo>
                  <a:pt x="14674" y="51527"/>
                  <a:pt x="14722" y="51527"/>
                  <a:pt x="14771" y="51503"/>
                </a:cubicBezTo>
                <a:cubicBezTo>
                  <a:pt x="15088" y="51819"/>
                  <a:pt x="15502" y="52039"/>
                  <a:pt x="15966" y="52112"/>
                </a:cubicBezTo>
                <a:cubicBezTo>
                  <a:pt x="15527" y="52648"/>
                  <a:pt x="15088" y="53257"/>
                  <a:pt x="15186" y="53964"/>
                </a:cubicBezTo>
                <a:cubicBezTo>
                  <a:pt x="15259" y="54501"/>
                  <a:pt x="15673" y="54939"/>
                  <a:pt x="16209" y="55037"/>
                </a:cubicBezTo>
                <a:cubicBezTo>
                  <a:pt x="16265" y="55048"/>
                  <a:pt x="16321" y="55053"/>
                  <a:pt x="16375" y="55053"/>
                </a:cubicBezTo>
                <a:cubicBezTo>
                  <a:pt x="16818" y="55053"/>
                  <a:pt x="17192" y="54713"/>
                  <a:pt x="17257" y="54257"/>
                </a:cubicBezTo>
                <a:cubicBezTo>
                  <a:pt x="17379" y="53501"/>
                  <a:pt x="16770" y="52892"/>
                  <a:pt x="16526" y="52234"/>
                </a:cubicBezTo>
                <a:lnTo>
                  <a:pt x="16526" y="52234"/>
                </a:lnTo>
                <a:cubicBezTo>
                  <a:pt x="16794" y="52283"/>
                  <a:pt x="17062" y="52307"/>
                  <a:pt x="17282" y="52331"/>
                </a:cubicBezTo>
                <a:cubicBezTo>
                  <a:pt x="17593" y="52365"/>
                  <a:pt x="17907" y="52382"/>
                  <a:pt x="18220" y="52382"/>
                </a:cubicBezTo>
                <a:cubicBezTo>
                  <a:pt x="19034" y="52382"/>
                  <a:pt x="19846" y="52268"/>
                  <a:pt x="20621" y="52039"/>
                </a:cubicBezTo>
                <a:lnTo>
                  <a:pt x="20621" y="52039"/>
                </a:lnTo>
                <a:cubicBezTo>
                  <a:pt x="20499" y="52380"/>
                  <a:pt x="20426" y="52746"/>
                  <a:pt x="20377" y="53087"/>
                </a:cubicBezTo>
                <a:cubicBezTo>
                  <a:pt x="20329" y="53452"/>
                  <a:pt x="20231" y="53989"/>
                  <a:pt x="20377" y="54330"/>
                </a:cubicBezTo>
                <a:cubicBezTo>
                  <a:pt x="20497" y="54629"/>
                  <a:pt x="20799" y="54744"/>
                  <a:pt x="21111" y="54744"/>
                </a:cubicBezTo>
                <a:cubicBezTo>
                  <a:pt x="21308" y="54744"/>
                  <a:pt x="21509" y="54698"/>
                  <a:pt x="21669" y="54622"/>
                </a:cubicBezTo>
                <a:cubicBezTo>
                  <a:pt x="23010" y="54013"/>
                  <a:pt x="22449" y="52526"/>
                  <a:pt x="21620" y="51698"/>
                </a:cubicBezTo>
                <a:cubicBezTo>
                  <a:pt x="21962" y="51576"/>
                  <a:pt x="22303" y="51405"/>
                  <a:pt x="22620" y="51234"/>
                </a:cubicBezTo>
                <a:cubicBezTo>
                  <a:pt x="22669" y="51210"/>
                  <a:pt x="22717" y="51161"/>
                  <a:pt x="22742" y="51113"/>
                </a:cubicBezTo>
                <a:cubicBezTo>
                  <a:pt x="22778" y="51125"/>
                  <a:pt x="22821" y="51131"/>
                  <a:pt x="22864" y="51131"/>
                </a:cubicBezTo>
                <a:cubicBezTo>
                  <a:pt x="22906" y="51131"/>
                  <a:pt x="22949" y="51125"/>
                  <a:pt x="22985" y="51113"/>
                </a:cubicBezTo>
                <a:cubicBezTo>
                  <a:pt x="23010" y="51088"/>
                  <a:pt x="23059" y="51064"/>
                  <a:pt x="23083" y="51039"/>
                </a:cubicBezTo>
                <a:close/>
                <a:moveTo>
                  <a:pt x="19399" y="1"/>
                </a:moveTo>
                <a:cubicBezTo>
                  <a:pt x="15750" y="1"/>
                  <a:pt x="12079" y="1101"/>
                  <a:pt x="8994" y="3094"/>
                </a:cubicBezTo>
                <a:cubicBezTo>
                  <a:pt x="3144" y="6799"/>
                  <a:pt x="0" y="13575"/>
                  <a:pt x="926" y="20449"/>
                </a:cubicBezTo>
                <a:cubicBezTo>
                  <a:pt x="1389" y="24105"/>
                  <a:pt x="2876" y="27566"/>
                  <a:pt x="5241" y="30394"/>
                </a:cubicBezTo>
                <a:cubicBezTo>
                  <a:pt x="5387" y="30589"/>
                  <a:pt x="5558" y="30760"/>
                  <a:pt x="5728" y="30930"/>
                </a:cubicBezTo>
                <a:cubicBezTo>
                  <a:pt x="5899" y="31223"/>
                  <a:pt x="6094" y="31540"/>
                  <a:pt x="6313" y="31832"/>
                </a:cubicBezTo>
                <a:cubicBezTo>
                  <a:pt x="6341" y="31888"/>
                  <a:pt x="6387" y="31912"/>
                  <a:pt x="6431" y="31912"/>
                </a:cubicBezTo>
                <a:cubicBezTo>
                  <a:pt x="6503" y="31912"/>
                  <a:pt x="6572" y="31849"/>
                  <a:pt x="6557" y="31759"/>
                </a:cubicBezTo>
                <a:lnTo>
                  <a:pt x="6557" y="31759"/>
                </a:lnTo>
                <a:cubicBezTo>
                  <a:pt x="7507" y="32636"/>
                  <a:pt x="8531" y="33416"/>
                  <a:pt x="9604" y="34099"/>
                </a:cubicBezTo>
                <a:cubicBezTo>
                  <a:pt x="11968" y="35610"/>
                  <a:pt x="14991" y="37560"/>
                  <a:pt x="14479" y="40826"/>
                </a:cubicBezTo>
                <a:cubicBezTo>
                  <a:pt x="14479" y="40899"/>
                  <a:pt x="14479" y="40997"/>
                  <a:pt x="14527" y="41046"/>
                </a:cubicBezTo>
                <a:cubicBezTo>
                  <a:pt x="14186" y="44312"/>
                  <a:pt x="13918" y="47578"/>
                  <a:pt x="13747" y="50844"/>
                </a:cubicBezTo>
                <a:cubicBezTo>
                  <a:pt x="13728" y="51000"/>
                  <a:pt x="13849" y="51110"/>
                  <a:pt x="13985" y="51110"/>
                </a:cubicBezTo>
                <a:cubicBezTo>
                  <a:pt x="14019" y="51110"/>
                  <a:pt x="14055" y="51103"/>
                  <a:pt x="14089" y="51088"/>
                </a:cubicBezTo>
                <a:lnTo>
                  <a:pt x="14089" y="51088"/>
                </a:lnTo>
                <a:cubicBezTo>
                  <a:pt x="14016" y="53257"/>
                  <a:pt x="13406" y="55768"/>
                  <a:pt x="14625" y="57669"/>
                </a:cubicBezTo>
                <a:cubicBezTo>
                  <a:pt x="15490" y="59058"/>
                  <a:pt x="17099" y="59554"/>
                  <a:pt x="18677" y="59554"/>
                </a:cubicBezTo>
                <a:cubicBezTo>
                  <a:pt x="18789" y="59554"/>
                  <a:pt x="18901" y="59551"/>
                  <a:pt x="19012" y="59546"/>
                </a:cubicBezTo>
                <a:cubicBezTo>
                  <a:pt x="20719" y="59473"/>
                  <a:pt x="22742" y="59059"/>
                  <a:pt x="23522" y="57352"/>
                </a:cubicBezTo>
                <a:cubicBezTo>
                  <a:pt x="23936" y="56426"/>
                  <a:pt x="23912" y="55402"/>
                  <a:pt x="23863" y="54427"/>
                </a:cubicBezTo>
                <a:cubicBezTo>
                  <a:pt x="23887" y="53184"/>
                  <a:pt x="23814" y="51941"/>
                  <a:pt x="23644" y="50698"/>
                </a:cubicBezTo>
                <a:cubicBezTo>
                  <a:pt x="23623" y="50578"/>
                  <a:pt x="23521" y="50490"/>
                  <a:pt x="23417" y="50490"/>
                </a:cubicBezTo>
                <a:cubicBezTo>
                  <a:pt x="23395" y="50490"/>
                  <a:pt x="23373" y="50495"/>
                  <a:pt x="23351" y="50503"/>
                </a:cubicBezTo>
                <a:cubicBezTo>
                  <a:pt x="23327" y="50235"/>
                  <a:pt x="23205" y="49967"/>
                  <a:pt x="23010" y="49748"/>
                </a:cubicBezTo>
                <a:cubicBezTo>
                  <a:pt x="22888" y="46871"/>
                  <a:pt x="22498" y="44019"/>
                  <a:pt x="21864" y="41216"/>
                </a:cubicBezTo>
                <a:cubicBezTo>
                  <a:pt x="21864" y="41216"/>
                  <a:pt x="21889" y="41192"/>
                  <a:pt x="21913" y="41168"/>
                </a:cubicBezTo>
                <a:cubicBezTo>
                  <a:pt x="21913" y="41119"/>
                  <a:pt x="21937" y="41070"/>
                  <a:pt x="21962" y="41046"/>
                </a:cubicBezTo>
                <a:cubicBezTo>
                  <a:pt x="22815" y="37170"/>
                  <a:pt x="26398" y="35025"/>
                  <a:pt x="29079" y="32466"/>
                </a:cubicBezTo>
                <a:cubicBezTo>
                  <a:pt x="31712" y="29931"/>
                  <a:pt x="33540" y="26689"/>
                  <a:pt x="34344" y="23106"/>
                </a:cubicBezTo>
                <a:cubicBezTo>
                  <a:pt x="36026" y="16062"/>
                  <a:pt x="34929" y="6897"/>
                  <a:pt x="28421" y="2631"/>
                </a:cubicBezTo>
                <a:cubicBezTo>
                  <a:pt x="27543" y="2046"/>
                  <a:pt x="26617" y="1559"/>
                  <a:pt x="25667" y="1193"/>
                </a:cubicBezTo>
                <a:cubicBezTo>
                  <a:pt x="25642" y="1144"/>
                  <a:pt x="25618" y="1120"/>
                  <a:pt x="25618" y="1095"/>
                </a:cubicBezTo>
                <a:cubicBezTo>
                  <a:pt x="25558" y="991"/>
                  <a:pt x="25461" y="941"/>
                  <a:pt x="25367" y="941"/>
                </a:cubicBezTo>
                <a:cubicBezTo>
                  <a:pt x="25308" y="941"/>
                  <a:pt x="25250" y="960"/>
                  <a:pt x="25204" y="998"/>
                </a:cubicBezTo>
                <a:cubicBezTo>
                  <a:pt x="23339" y="322"/>
                  <a:pt x="21372" y="1"/>
                  <a:pt x="19399"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7" name="Google Shape;1603;p58"/>
          <p:cNvSpPr/>
          <p:nvPr/>
        </p:nvSpPr>
        <p:spPr>
          <a:xfrm>
            <a:off x="7812814" y="4063066"/>
            <a:ext cx="421414" cy="696633"/>
          </a:xfrm>
          <a:custGeom>
            <a:avLst/>
            <a:ahLst/>
            <a:rect l="l" t="t" r="r" b="b"/>
            <a:pathLst>
              <a:path w="36026" h="59554" extrusionOk="0">
                <a:moveTo>
                  <a:pt x="6898" y="5654"/>
                </a:moveTo>
                <a:lnTo>
                  <a:pt x="6898" y="5654"/>
                </a:lnTo>
                <a:cubicBezTo>
                  <a:pt x="3510" y="12210"/>
                  <a:pt x="1682" y="20425"/>
                  <a:pt x="4119" y="27493"/>
                </a:cubicBezTo>
                <a:cubicBezTo>
                  <a:pt x="3851" y="27030"/>
                  <a:pt x="3608" y="26567"/>
                  <a:pt x="3364" y="26080"/>
                </a:cubicBezTo>
                <a:cubicBezTo>
                  <a:pt x="293" y="19718"/>
                  <a:pt x="1024" y="11869"/>
                  <a:pt x="5899" y="6629"/>
                </a:cubicBezTo>
                <a:cubicBezTo>
                  <a:pt x="6216" y="6287"/>
                  <a:pt x="6557" y="5970"/>
                  <a:pt x="6898" y="5654"/>
                </a:cubicBezTo>
                <a:close/>
                <a:moveTo>
                  <a:pt x="26178" y="2265"/>
                </a:moveTo>
                <a:cubicBezTo>
                  <a:pt x="29640" y="3850"/>
                  <a:pt x="32223" y="6872"/>
                  <a:pt x="33272" y="10553"/>
                </a:cubicBezTo>
                <a:cubicBezTo>
                  <a:pt x="34368" y="14428"/>
                  <a:pt x="34515" y="18523"/>
                  <a:pt x="33686" y="22472"/>
                </a:cubicBezTo>
                <a:lnTo>
                  <a:pt x="33710" y="22472"/>
                </a:lnTo>
                <a:cubicBezTo>
                  <a:pt x="32784" y="26689"/>
                  <a:pt x="30663" y="30101"/>
                  <a:pt x="27446" y="32929"/>
                </a:cubicBezTo>
                <a:lnTo>
                  <a:pt x="26837" y="33441"/>
                </a:lnTo>
                <a:cubicBezTo>
                  <a:pt x="31492" y="23886"/>
                  <a:pt x="30883" y="11698"/>
                  <a:pt x="26178" y="2265"/>
                </a:cubicBezTo>
                <a:close/>
                <a:moveTo>
                  <a:pt x="11091" y="2729"/>
                </a:moveTo>
                <a:lnTo>
                  <a:pt x="11091" y="2729"/>
                </a:lnTo>
                <a:cubicBezTo>
                  <a:pt x="7995" y="12649"/>
                  <a:pt x="5923" y="25178"/>
                  <a:pt x="11651" y="34538"/>
                </a:cubicBezTo>
                <a:cubicBezTo>
                  <a:pt x="11237" y="34270"/>
                  <a:pt x="10822" y="33977"/>
                  <a:pt x="10432" y="33709"/>
                </a:cubicBezTo>
                <a:cubicBezTo>
                  <a:pt x="8580" y="32563"/>
                  <a:pt x="6922" y="31125"/>
                  <a:pt x="5509" y="29443"/>
                </a:cubicBezTo>
                <a:cubicBezTo>
                  <a:pt x="2169" y="21229"/>
                  <a:pt x="3729" y="12527"/>
                  <a:pt x="8019" y="4679"/>
                </a:cubicBezTo>
                <a:cubicBezTo>
                  <a:pt x="8970" y="3947"/>
                  <a:pt x="10018" y="3289"/>
                  <a:pt x="11091" y="2729"/>
                </a:cubicBezTo>
                <a:close/>
                <a:moveTo>
                  <a:pt x="20085" y="754"/>
                </a:moveTo>
                <a:lnTo>
                  <a:pt x="20085" y="754"/>
                </a:lnTo>
                <a:cubicBezTo>
                  <a:pt x="21694" y="827"/>
                  <a:pt x="23302" y="1144"/>
                  <a:pt x="24838" y="1680"/>
                </a:cubicBezTo>
                <a:cubicBezTo>
                  <a:pt x="25009" y="1754"/>
                  <a:pt x="25179" y="1802"/>
                  <a:pt x="25325" y="1875"/>
                </a:cubicBezTo>
                <a:cubicBezTo>
                  <a:pt x="27909" y="6897"/>
                  <a:pt x="29298" y="12430"/>
                  <a:pt x="29396" y="18060"/>
                </a:cubicBezTo>
                <a:cubicBezTo>
                  <a:pt x="29493" y="23642"/>
                  <a:pt x="28202" y="28931"/>
                  <a:pt x="26130" y="34075"/>
                </a:cubicBezTo>
                <a:cubicBezTo>
                  <a:pt x="24736" y="35276"/>
                  <a:pt x="23365" y="36526"/>
                  <a:pt x="22393" y="38032"/>
                </a:cubicBezTo>
                <a:lnTo>
                  <a:pt x="22393" y="38032"/>
                </a:lnTo>
                <a:cubicBezTo>
                  <a:pt x="25542" y="25838"/>
                  <a:pt x="24659" y="12482"/>
                  <a:pt x="20085" y="754"/>
                </a:cubicBezTo>
                <a:close/>
                <a:moveTo>
                  <a:pt x="19208" y="752"/>
                </a:moveTo>
                <a:cubicBezTo>
                  <a:pt x="19297" y="752"/>
                  <a:pt x="19386" y="753"/>
                  <a:pt x="19475" y="754"/>
                </a:cubicBezTo>
                <a:cubicBezTo>
                  <a:pt x="24180" y="13332"/>
                  <a:pt x="24814" y="26762"/>
                  <a:pt x="21523" y="39803"/>
                </a:cubicBezTo>
                <a:cubicBezTo>
                  <a:pt x="21474" y="39900"/>
                  <a:pt x="21450" y="40022"/>
                  <a:pt x="21401" y="40144"/>
                </a:cubicBezTo>
                <a:cubicBezTo>
                  <a:pt x="21328" y="40095"/>
                  <a:pt x="21279" y="40071"/>
                  <a:pt x="21206" y="40046"/>
                </a:cubicBezTo>
                <a:cubicBezTo>
                  <a:pt x="21103" y="40018"/>
                  <a:pt x="20999" y="40004"/>
                  <a:pt x="20896" y="40004"/>
                </a:cubicBezTo>
                <a:cubicBezTo>
                  <a:pt x="20562" y="40004"/>
                  <a:pt x="20247" y="40151"/>
                  <a:pt x="20060" y="40412"/>
                </a:cubicBezTo>
                <a:cubicBezTo>
                  <a:pt x="19768" y="40119"/>
                  <a:pt x="19378" y="39973"/>
                  <a:pt x="18964" y="39973"/>
                </a:cubicBezTo>
                <a:cubicBezTo>
                  <a:pt x="18842" y="39973"/>
                  <a:pt x="18744" y="39998"/>
                  <a:pt x="18622" y="40046"/>
                </a:cubicBezTo>
                <a:cubicBezTo>
                  <a:pt x="18500" y="27079"/>
                  <a:pt x="18159" y="14136"/>
                  <a:pt x="18257" y="1193"/>
                </a:cubicBezTo>
                <a:cubicBezTo>
                  <a:pt x="18257" y="1035"/>
                  <a:pt x="18147" y="955"/>
                  <a:pt x="18037" y="955"/>
                </a:cubicBezTo>
                <a:cubicBezTo>
                  <a:pt x="17928" y="955"/>
                  <a:pt x="17818" y="1035"/>
                  <a:pt x="17818" y="1193"/>
                </a:cubicBezTo>
                <a:cubicBezTo>
                  <a:pt x="17574" y="14160"/>
                  <a:pt x="17574" y="27201"/>
                  <a:pt x="18427" y="40144"/>
                </a:cubicBezTo>
                <a:cubicBezTo>
                  <a:pt x="18232" y="40241"/>
                  <a:pt x="18086" y="40412"/>
                  <a:pt x="17964" y="40583"/>
                </a:cubicBezTo>
                <a:cubicBezTo>
                  <a:pt x="17672" y="40119"/>
                  <a:pt x="17184" y="39803"/>
                  <a:pt x="16624" y="39754"/>
                </a:cubicBezTo>
                <a:cubicBezTo>
                  <a:pt x="16404" y="39754"/>
                  <a:pt x="16185" y="39803"/>
                  <a:pt x="15990" y="39900"/>
                </a:cubicBezTo>
                <a:cubicBezTo>
                  <a:pt x="15966" y="38633"/>
                  <a:pt x="15576" y="37365"/>
                  <a:pt x="15381" y="36146"/>
                </a:cubicBezTo>
                <a:cubicBezTo>
                  <a:pt x="15088" y="34343"/>
                  <a:pt x="14796" y="32539"/>
                  <a:pt x="14552" y="30735"/>
                </a:cubicBezTo>
                <a:cubicBezTo>
                  <a:pt x="14137" y="27445"/>
                  <a:pt x="13821" y="24154"/>
                  <a:pt x="13674" y="20839"/>
                </a:cubicBezTo>
                <a:cubicBezTo>
                  <a:pt x="13528" y="17622"/>
                  <a:pt x="13479" y="14404"/>
                  <a:pt x="13601" y="11187"/>
                </a:cubicBezTo>
                <a:cubicBezTo>
                  <a:pt x="13699" y="7799"/>
                  <a:pt x="13967" y="4386"/>
                  <a:pt x="15283" y="1217"/>
                </a:cubicBezTo>
                <a:cubicBezTo>
                  <a:pt x="16562" y="920"/>
                  <a:pt x="17884" y="752"/>
                  <a:pt x="19208" y="752"/>
                </a:cubicBezTo>
                <a:close/>
                <a:moveTo>
                  <a:pt x="14698" y="1364"/>
                </a:moveTo>
                <a:lnTo>
                  <a:pt x="14698" y="1364"/>
                </a:lnTo>
                <a:cubicBezTo>
                  <a:pt x="13650" y="3972"/>
                  <a:pt x="13284" y="6750"/>
                  <a:pt x="13138" y="9554"/>
                </a:cubicBezTo>
                <a:cubicBezTo>
                  <a:pt x="12943" y="13112"/>
                  <a:pt x="12967" y="16695"/>
                  <a:pt x="13138" y="20254"/>
                </a:cubicBezTo>
                <a:cubicBezTo>
                  <a:pt x="13284" y="23764"/>
                  <a:pt x="13577" y="27250"/>
                  <a:pt x="14040" y="30735"/>
                </a:cubicBezTo>
                <a:cubicBezTo>
                  <a:pt x="14259" y="32393"/>
                  <a:pt x="14503" y="34050"/>
                  <a:pt x="14820" y="35708"/>
                </a:cubicBezTo>
                <a:cubicBezTo>
                  <a:pt x="15064" y="37097"/>
                  <a:pt x="15210" y="38681"/>
                  <a:pt x="15771" y="40022"/>
                </a:cubicBezTo>
                <a:cubicBezTo>
                  <a:pt x="15527" y="40217"/>
                  <a:pt x="15332" y="40461"/>
                  <a:pt x="15210" y="40729"/>
                </a:cubicBezTo>
                <a:cubicBezTo>
                  <a:pt x="15210" y="40704"/>
                  <a:pt x="15186" y="40680"/>
                  <a:pt x="15161" y="40656"/>
                </a:cubicBezTo>
                <a:cubicBezTo>
                  <a:pt x="15478" y="38365"/>
                  <a:pt x="14186" y="36634"/>
                  <a:pt x="12529" y="35245"/>
                </a:cubicBezTo>
                <a:cubicBezTo>
                  <a:pt x="10042" y="30613"/>
                  <a:pt x="8702" y="25470"/>
                  <a:pt x="8653" y="20230"/>
                </a:cubicBezTo>
                <a:cubicBezTo>
                  <a:pt x="8604" y="14185"/>
                  <a:pt x="10018" y="8310"/>
                  <a:pt x="11700" y="2582"/>
                </a:cubicBezTo>
                <a:cubicBezTo>
                  <a:pt x="11724" y="2534"/>
                  <a:pt x="11724" y="2485"/>
                  <a:pt x="11700" y="2436"/>
                </a:cubicBezTo>
                <a:cubicBezTo>
                  <a:pt x="12675" y="1997"/>
                  <a:pt x="13674" y="1632"/>
                  <a:pt x="14698" y="1364"/>
                </a:cubicBezTo>
                <a:close/>
                <a:moveTo>
                  <a:pt x="18817" y="40607"/>
                </a:moveTo>
                <a:cubicBezTo>
                  <a:pt x="18793" y="40631"/>
                  <a:pt x="18793" y="40656"/>
                  <a:pt x="18793" y="40680"/>
                </a:cubicBezTo>
                <a:cubicBezTo>
                  <a:pt x="18330" y="43069"/>
                  <a:pt x="18476" y="45799"/>
                  <a:pt x="18476" y="48236"/>
                </a:cubicBezTo>
                <a:cubicBezTo>
                  <a:pt x="18476" y="48383"/>
                  <a:pt x="18598" y="48504"/>
                  <a:pt x="18744" y="48504"/>
                </a:cubicBezTo>
                <a:cubicBezTo>
                  <a:pt x="18427" y="48529"/>
                  <a:pt x="18110" y="48553"/>
                  <a:pt x="17745" y="48602"/>
                </a:cubicBezTo>
                <a:cubicBezTo>
                  <a:pt x="17769" y="47846"/>
                  <a:pt x="17794" y="47066"/>
                  <a:pt x="17794" y="46311"/>
                </a:cubicBezTo>
                <a:cubicBezTo>
                  <a:pt x="17842" y="44775"/>
                  <a:pt x="17989" y="43166"/>
                  <a:pt x="17915" y="41606"/>
                </a:cubicBezTo>
                <a:cubicBezTo>
                  <a:pt x="17989" y="41606"/>
                  <a:pt x="18037" y="41558"/>
                  <a:pt x="18086" y="41484"/>
                </a:cubicBezTo>
                <a:cubicBezTo>
                  <a:pt x="18135" y="41460"/>
                  <a:pt x="18159" y="41387"/>
                  <a:pt x="18159" y="41338"/>
                </a:cubicBezTo>
                <a:cubicBezTo>
                  <a:pt x="18184" y="41119"/>
                  <a:pt x="18305" y="40899"/>
                  <a:pt x="18476" y="40753"/>
                </a:cubicBezTo>
                <a:cubicBezTo>
                  <a:pt x="18476" y="40802"/>
                  <a:pt x="18519" y="40826"/>
                  <a:pt x="18561" y="40826"/>
                </a:cubicBezTo>
                <a:cubicBezTo>
                  <a:pt x="18604" y="40826"/>
                  <a:pt x="18647" y="40802"/>
                  <a:pt x="18647" y="40753"/>
                </a:cubicBezTo>
                <a:lnTo>
                  <a:pt x="18647" y="40656"/>
                </a:lnTo>
                <a:cubicBezTo>
                  <a:pt x="18695" y="40631"/>
                  <a:pt x="18744" y="40607"/>
                  <a:pt x="18817" y="40607"/>
                </a:cubicBezTo>
                <a:close/>
                <a:moveTo>
                  <a:pt x="20865" y="40607"/>
                </a:moveTo>
                <a:cubicBezTo>
                  <a:pt x="20938" y="40607"/>
                  <a:pt x="21011" y="40631"/>
                  <a:pt x="21084" y="40656"/>
                </a:cubicBezTo>
                <a:cubicBezTo>
                  <a:pt x="21084" y="40729"/>
                  <a:pt x="21084" y="40778"/>
                  <a:pt x="21084" y="40826"/>
                </a:cubicBezTo>
                <a:cubicBezTo>
                  <a:pt x="21694" y="43605"/>
                  <a:pt x="22157" y="46408"/>
                  <a:pt x="22449" y="49236"/>
                </a:cubicBezTo>
                <a:cubicBezTo>
                  <a:pt x="21608" y="48645"/>
                  <a:pt x="20491" y="48478"/>
                  <a:pt x="19474" y="48478"/>
                </a:cubicBezTo>
                <a:cubicBezTo>
                  <a:pt x="19401" y="48478"/>
                  <a:pt x="19328" y="48478"/>
                  <a:pt x="19256" y="48480"/>
                </a:cubicBezTo>
                <a:cubicBezTo>
                  <a:pt x="19125" y="48480"/>
                  <a:pt x="18993" y="48480"/>
                  <a:pt x="18826" y="48498"/>
                </a:cubicBezTo>
                <a:lnTo>
                  <a:pt x="18826" y="48498"/>
                </a:lnTo>
                <a:cubicBezTo>
                  <a:pt x="18940" y="48470"/>
                  <a:pt x="19016" y="48362"/>
                  <a:pt x="19037" y="48236"/>
                </a:cubicBezTo>
                <a:cubicBezTo>
                  <a:pt x="19207" y="45823"/>
                  <a:pt x="19573" y="43142"/>
                  <a:pt x="19305" y="40729"/>
                </a:cubicBezTo>
                <a:cubicBezTo>
                  <a:pt x="19305" y="40704"/>
                  <a:pt x="19280" y="40680"/>
                  <a:pt x="19280" y="40656"/>
                </a:cubicBezTo>
                <a:lnTo>
                  <a:pt x="19280" y="40656"/>
                </a:lnTo>
                <a:cubicBezTo>
                  <a:pt x="19549" y="40778"/>
                  <a:pt x="19646" y="41070"/>
                  <a:pt x="19841" y="41314"/>
                </a:cubicBezTo>
                <a:cubicBezTo>
                  <a:pt x="19897" y="41370"/>
                  <a:pt x="19971" y="41397"/>
                  <a:pt x="20044" y="41397"/>
                </a:cubicBezTo>
                <a:cubicBezTo>
                  <a:pt x="20161" y="41397"/>
                  <a:pt x="20274" y="41327"/>
                  <a:pt x="20304" y="41192"/>
                </a:cubicBezTo>
                <a:cubicBezTo>
                  <a:pt x="20304" y="41168"/>
                  <a:pt x="20329" y="41119"/>
                  <a:pt x="20329" y="41070"/>
                </a:cubicBezTo>
                <a:cubicBezTo>
                  <a:pt x="20353" y="40997"/>
                  <a:pt x="20402" y="40948"/>
                  <a:pt x="20426" y="40875"/>
                </a:cubicBezTo>
                <a:cubicBezTo>
                  <a:pt x="20524" y="40729"/>
                  <a:pt x="20694" y="40607"/>
                  <a:pt x="20865" y="40607"/>
                </a:cubicBezTo>
                <a:close/>
                <a:moveTo>
                  <a:pt x="16550" y="40363"/>
                </a:moveTo>
                <a:cubicBezTo>
                  <a:pt x="16892" y="40388"/>
                  <a:pt x="17184" y="40583"/>
                  <a:pt x="17330" y="40899"/>
                </a:cubicBezTo>
                <a:cubicBezTo>
                  <a:pt x="17111" y="42581"/>
                  <a:pt x="17209" y="44336"/>
                  <a:pt x="17184" y="46018"/>
                </a:cubicBezTo>
                <a:cubicBezTo>
                  <a:pt x="17184" y="46896"/>
                  <a:pt x="17160" y="47798"/>
                  <a:pt x="17160" y="48675"/>
                </a:cubicBezTo>
                <a:cubicBezTo>
                  <a:pt x="15941" y="48919"/>
                  <a:pt x="14674" y="49358"/>
                  <a:pt x="14357" y="50211"/>
                </a:cubicBezTo>
                <a:cubicBezTo>
                  <a:pt x="14698" y="47310"/>
                  <a:pt x="14991" y="44385"/>
                  <a:pt x="15210" y="41484"/>
                </a:cubicBezTo>
                <a:cubicBezTo>
                  <a:pt x="15236" y="41498"/>
                  <a:pt x="15264" y="41504"/>
                  <a:pt x="15291" y="41504"/>
                </a:cubicBezTo>
                <a:cubicBezTo>
                  <a:pt x="15364" y="41504"/>
                  <a:pt x="15429" y="41458"/>
                  <a:pt x="15429" y="41387"/>
                </a:cubicBezTo>
                <a:cubicBezTo>
                  <a:pt x="15502" y="40826"/>
                  <a:pt x="15990" y="40388"/>
                  <a:pt x="16550" y="40363"/>
                </a:cubicBezTo>
                <a:close/>
                <a:moveTo>
                  <a:pt x="17135" y="49333"/>
                </a:moveTo>
                <a:cubicBezTo>
                  <a:pt x="17135" y="50138"/>
                  <a:pt x="17160" y="50942"/>
                  <a:pt x="17184" y="51746"/>
                </a:cubicBezTo>
                <a:cubicBezTo>
                  <a:pt x="16161" y="51673"/>
                  <a:pt x="15088" y="51454"/>
                  <a:pt x="14893" y="50796"/>
                </a:cubicBezTo>
                <a:cubicBezTo>
                  <a:pt x="14869" y="50771"/>
                  <a:pt x="14869" y="50771"/>
                  <a:pt x="14869" y="50747"/>
                </a:cubicBezTo>
                <a:cubicBezTo>
                  <a:pt x="14966" y="49943"/>
                  <a:pt x="16087" y="49528"/>
                  <a:pt x="17135" y="49333"/>
                </a:cubicBezTo>
                <a:close/>
                <a:moveTo>
                  <a:pt x="18883" y="49137"/>
                </a:moveTo>
                <a:cubicBezTo>
                  <a:pt x="19468" y="49137"/>
                  <a:pt x="21892" y="49410"/>
                  <a:pt x="22547" y="50064"/>
                </a:cubicBezTo>
                <a:cubicBezTo>
                  <a:pt x="22547" y="50113"/>
                  <a:pt x="22547" y="50186"/>
                  <a:pt x="22571" y="50259"/>
                </a:cubicBezTo>
                <a:cubicBezTo>
                  <a:pt x="22571" y="50357"/>
                  <a:pt x="22620" y="50430"/>
                  <a:pt x="22693" y="50454"/>
                </a:cubicBezTo>
                <a:cubicBezTo>
                  <a:pt x="22693" y="50552"/>
                  <a:pt x="22644" y="50625"/>
                  <a:pt x="22595" y="50698"/>
                </a:cubicBezTo>
                <a:cubicBezTo>
                  <a:pt x="22547" y="50686"/>
                  <a:pt x="22498" y="50680"/>
                  <a:pt x="22452" y="50680"/>
                </a:cubicBezTo>
                <a:cubicBezTo>
                  <a:pt x="22407" y="50680"/>
                  <a:pt x="22364" y="50686"/>
                  <a:pt x="22327" y="50698"/>
                </a:cubicBezTo>
                <a:cubicBezTo>
                  <a:pt x="21206" y="51283"/>
                  <a:pt x="19987" y="51649"/>
                  <a:pt x="18744" y="51746"/>
                </a:cubicBezTo>
                <a:cubicBezTo>
                  <a:pt x="18500" y="51771"/>
                  <a:pt x="18086" y="51771"/>
                  <a:pt x="17623" y="51771"/>
                </a:cubicBezTo>
                <a:cubicBezTo>
                  <a:pt x="17672" y="50918"/>
                  <a:pt x="17696" y="50089"/>
                  <a:pt x="17745" y="49260"/>
                </a:cubicBezTo>
                <a:cubicBezTo>
                  <a:pt x="18184" y="49187"/>
                  <a:pt x="18598" y="49163"/>
                  <a:pt x="18817" y="49138"/>
                </a:cubicBezTo>
                <a:cubicBezTo>
                  <a:pt x="18835" y="49137"/>
                  <a:pt x="18857" y="49137"/>
                  <a:pt x="18883" y="49137"/>
                </a:cubicBezTo>
                <a:close/>
                <a:moveTo>
                  <a:pt x="21133" y="51917"/>
                </a:moveTo>
                <a:cubicBezTo>
                  <a:pt x="21645" y="52478"/>
                  <a:pt x="22498" y="53526"/>
                  <a:pt x="21547" y="54111"/>
                </a:cubicBezTo>
                <a:cubicBezTo>
                  <a:pt x="21425" y="54184"/>
                  <a:pt x="21255" y="54232"/>
                  <a:pt x="21109" y="54232"/>
                </a:cubicBezTo>
                <a:cubicBezTo>
                  <a:pt x="20792" y="54159"/>
                  <a:pt x="20840" y="53769"/>
                  <a:pt x="20840" y="53526"/>
                </a:cubicBezTo>
                <a:cubicBezTo>
                  <a:pt x="20840" y="52989"/>
                  <a:pt x="20914" y="52478"/>
                  <a:pt x="21035" y="51941"/>
                </a:cubicBezTo>
                <a:lnTo>
                  <a:pt x="21133" y="51917"/>
                </a:lnTo>
                <a:close/>
                <a:moveTo>
                  <a:pt x="16185" y="52478"/>
                </a:moveTo>
                <a:cubicBezTo>
                  <a:pt x="16395" y="53015"/>
                  <a:pt x="17232" y="54558"/>
                  <a:pt x="16423" y="54558"/>
                </a:cubicBezTo>
                <a:cubicBezTo>
                  <a:pt x="16387" y="54558"/>
                  <a:pt x="16349" y="54555"/>
                  <a:pt x="16307" y="54549"/>
                </a:cubicBezTo>
                <a:cubicBezTo>
                  <a:pt x="15795" y="54476"/>
                  <a:pt x="15624" y="53940"/>
                  <a:pt x="15697" y="53501"/>
                </a:cubicBezTo>
                <a:cubicBezTo>
                  <a:pt x="15771" y="53136"/>
                  <a:pt x="15941" y="52770"/>
                  <a:pt x="16185" y="52478"/>
                </a:cubicBezTo>
                <a:close/>
                <a:moveTo>
                  <a:pt x="23083" y="51039"/>
                </a:moveTo>
                <a:lnTo>
                  <a:pt x="23083" y="51039"/>
                </a:lnTo>
                <a:cubicBezTo>
                  <a:pt x="22985" y="52551"/>
                  <a:pt x="23278" y="54086"/>
                  <a:pt x="23156" y="55597"/>
                </a:cubicBezTo>
                <a:cubicBezTo>
                  <a:pt x="22990" y="58057"/>
                  <a:pt x="20943" y="58842"/>
                  <a:pt x="18774" y="58842"/>
                </a:cubicBezTo>
                <a:cubicBezTo>
                  <a:pt x="18707" y="58842"/>
                  <a:pt x="18640" y="58841"/>
                  <a:pt x="18574" y="58839"/>
                </a:cubicBezTo>
                <a:cubicBezTo>
                  <a:pt x="16356" y="58791"/>
                  <a:pt x="14820" y="57523"/>
                  <a:pt x="14625" y="55232"/>
                </a:cubicBezTo>
                <a:cubicBezTo>
                  <a:pt x="14527" y="53989"/>
                  <a:pt x="14722" y="52770"/>
                  <a:pt x="14649" y="51527"/>
                </a:cubicBezTo>
                <a:cubicBezTo>
                  <a:pt x="14674" y="51527"/>
                  <a:pt x="14722" y="51527"/>
                  <a:pt x="14771" y="51503"/>
                </a:cubicBezTo>
                <a:cubicBezTo>
                  <a:pt x="15088" y="51819"/>
                  <a:pt x="15502" y="52039"/>
                  <a:pt x="15966" y="52112"/>
                </a:cubicBezTo>
                <a:cubicBezTo>
                  <a:pt x="15527" y="52648"/>
                  <a:pt x="15088" y="53257"/>
                  <a:pt x="15186" y="53964"/>
                </a:cubicBezTo>
                <a:cubicBezTo>
                  <a:pt x="15259" y="54501"/>
                  <a:pt x="15673" y="54939"/>
                  <a:pt x="16209" y="55037"/>
                </a:cubicBezTo>
                <a:cubicBezTo>
                  <a:pt x="16265" y="55048"/>
                  <a:pt x="16321" y="55053"/>
                  <a:pt x="16375" y="55053"/>
                </a:cubicBezTo>
                <a:cubicBezTo>
                  <a:pt x="16818" y="55053"/>
                  <a:pt x="17192" y="54713"/>
                  <a:pt x="17257" y="54257"/>
                </a:cubicBezTo>
                <a:cubicBezTo>
                  <a:pt x="17379" y="53501"/>
                  <a:pt x="16770" y="52892"/>
                  <a:pt x="16526" y="52234"/>
                </a:cubicBezTo>
                <a:lnTo>
                  <a:pt x="16526" y="52234"/>
                </a:lnTo>
                <a:cubicBezTo>
                  <a:pt x="16794" y="52283"/>
                  <a:pt x="17062" y="52307"/>
                  <a:pt x="17282" y="52331"/>
                </a:cubicBezTo>
                <a:cubicBezTo>
                  <a:pt x="17593" y="52365"/>
                  <a:pt x="17907" y="52382"/>
                  <a:pt x="18220" y="52382"/>
                </a:cubicBezTo>
                <a:cubicBezTo>
                  <a:pt x="19034" y="52382"/>
                  <a:pt x="19846" y="52268"/>
                  <a:pt x="20621" y="52039"/>
                </a:cubicBezTo>
                <a:lnTo>
                  <a:pt x="20621" y="52039"/>
                </a:lnTo>
                <a:cubicBezTo>
                  <a:pt x="20499" y="52380"/>
                  <a:pt x="20426" y="52746"/>
                  <a:pt x="20377" y="53087"/>
                </a:cubicBezTo>
                <a:cubicBezTo>
                  <a:pt x="20329" y="53452"/>
                  <a:pt x="20231" y="53989"/>
                  <a:pt x="20377" y="54330"/>
                </a:cubicBezTo>
                <a:cubicBezTo>
                  <a:pt x="20497" y="54629"/>
                  <a:pt x="20799" y="54744"/>
                  <a:pt x="21111" y="54744"/>
                </a:cubicBezTo>
                <a:cubicBezTo>
                  <a:pt x="21308" y="54744"/>
                  <a:pt x="21509" y="54698"/>
                  <a:pt x="21669" y="54622"/>
                </a:cubicBezTo>
                <a:cubicBezTo>
                  <a:pt x="23010" y="54013"/>
                  <a:pt x="22449" y="52526"/>
                  <a:pt x="21620" y="51698"/>
                </a:cubicBezTo>
                <a:cubicBezTo>
                  <a:pt x="21962" y="51576"/>
                  <a:pt x="22303" y="51405"/>
                  <a:pt x="22620" y="51234"/>
                </a:cubicBezTo>
                <a:cubicBezTo>
                  <a:pt x="22669" y="51210"/>
                  <a:pt x="22717" y="51161"/>
                  <a:pt x="22742" y="51113"/>
                </a:cubicBezTo>
                <a:cubicBezTo>
                  <a:pt x="22778" y="51125"/>
                  <a:pt x="22821" y="51131"/>
                  <a:pt x="22864" y="51131"/>
                </a:cubicBezTo>
                <a:cubicBezTo>
                  <a:pt x="22906" y="51131"/>
                  <a:pt x="22949" y="51125"/>
                  <a:pt x="22985" y="51113"/>
                </a:cubicBezTo>
                <a:cubicBezTo>
                  <a:pt x="23010" y="51088"/>
                  <a:pt x="23059" y="51064"/>
                  <a:pt x="23083" y="51039"/>
                </a:cubicBezTo>
                <a:close/>
                <a:moveTo>
                  <a:pt x="19399" y="1"/>
                </a:moveTo>
                <a:cubicBezTo>
                  <a:pt x="15750" y="1"/>
                  <a:pt x="12079" y="1101"/>
                  <a:pt x="8994" y="3094"/>
                </a:cubicBezTo>
                <a:cubicBezTo>
                  <a:pt x="3144" y="6799"/>
                  <a:pt x="0" y="13575"/>
                  <a:pt x="926" y="20449"/>
                </a:cubicBezTo>
                <a:cubicBezTo>
                  <a:pt x="1389" y="24105"/>
                  <a:pt x="2876" y="27566"/>
                  <a:pt x="5241" y="30394"/>
                </a:cubicBezTo>
                <a:cubicBezTo>
                  <a:pt x="5387" y="30589"/>
                  <a:pt x="5558" y="30760"/>
                  <a:pt x="5728" y="30930"/>
                </a:cubicBezTo>
                <a:cubicBezTo>
                  <a:pt x="5899" y="31223"/>
                  <a:pt x="6094" y="31540"/>
                  <a:pt x="6313" y="31832"/>
                </a:cubicBezTo>
                <a:cubicBezTo>
                  <a:pt x="6341" y="31888"/>
                  <a:pt x="6387" y="31912"/>
                  <a:pt x="6431" y="31912"/>
                </a:cubicBezTo>
                <a:cubicBezTo>
                  <a:pt x="6503" y="31912"/>
                  <a:pt x="6572" y="31849"/>
                  <a:pt x="6557" y="31759"/>
                </a:cubicBezTo>
                <a:lnTo>
                  <a:pt x="6557" y="31759"/>
                </a:lnTo>
                <a:cubicBezTo>
                  <a:pt x="7507" y="32636"/>
                  <a:pt x="8531" y="33416"/>
                  <a:pt x="9604" y="34099"/>
                </a:cubicBezTo>
                <a:cubicBezTo>
                  <a:pt x="11968" y="35610"/>
                  <a:pt x="14991" y="37560"/>
                  <a:pt x="14479" y="40826"/>
                </a:cubicBezTo>
                <a:cubicBezTo>
                  <a:pt x="14479" y="40899"/>
                  <a:pt x="14479" y="40997"/>
                  <a:pt x="14527" y="41046"/>
                </a:cubicBezTo>
                <a:cubicBezTo>
                  <a:pt x="14186" y="44312"/>
                  <a:pt x="13918" y="47578"/>
                  <a:pt x="13747" y="50844"/>
                </a:cubicBezTo>
                <a:cubicBezTo>
                  <a:pt x="13728" y="51000"/>
                  <a:pt x="13849" y="51110"/>
                  <a:pt x="13985" y="51110"/>
                </a:cubicBezTo>
                <a:cubicBezTo>
                  <a:pt x="14019" y="51110"/>
                  <a:pt x="14055" y="51103"/>
                  <a:pt x="14089" y="51088"/>
                </a:cubicBezTo>
                <a:lnTo>
                  <a:pt x="14089" y="51088"/>
                </a:lnTo>
                <a:cubicBezTo>
                  <a:pt x="14016" y="53257"/>
                  <a:pt x="13406" y="55768"/>
                  <a:pt x="14625" y="57669"/>
                </a:cubicBezTo>
                <a:cubicBezTo>
                  <a:pt x="15490" y="59058"/>
                  <a:pt x="17099" y="59554"/>
                  <a:pt x="18677" y="59554"/>
                </a:cubicBezTo>
                <a:cubicBezTo>
                  <a:pt x="18789" y="59554"/>
                  <a:pt x="18901" y="59551"/>
                  <a:pt x="19012" y="59546"/>
                </a:cubicBezTo>
                <a:cubicBezTo>
                  <a:pt x="20719" y="59473"/>
                  <a:pt x="22742" y="59059"/>
                  <a:pt x="23522" y="57352"/>
                </a:cubicBezTo>
                <a:cubicBezTo>
                  <a:pt x="23936" y="56426"/>
                  <a:pt x="23912" y="55402"/>
                  <a:pt x="23863" y="54427"/>
                </a:cubicBezTo>
                <a:cubicBezTo>
                  <a:pt x="23887" y="53184"/>
                  <a:pt x="23814" y="51941"/>
                  <a:pt x="23644" y="50698"/>
                </a:cubicBezTo>
                <a:cubicBezTo>
                  <a:pt x="23623" y="50578"/>
                  <a:pt x="23521" y="50490"/>
                  <a:pt x="23417" y="50490"/>
                </a:cubicBezTo>
                <a:cubicBezTo>
                  <a:pt x="23395" y="50490"/>
                  <a:pt x="23373" y="50495"/>
                  <a:pt x="23351" y="50503"/>
                </a:cubicBezTo>
                <a:cubicBezTo>
                  <a:pt x="23327" y="50235"/>
                  <a:pt x="23205" y="49967"/>
                  <a:pt x="23010" y="49748"/>
                </a:cubicBezTo>
                <a:cubicBezTo>
                  <a:pt x="22888" y="46871"/>
                  <a:pt x="22498" y="44019"/>
                  <a:pt x="21864" y="41216"/>
                </a:cubicBezTo>
                <a:cubicBezTo>
                  <a:pt x="21864" y="41216"/>
                  <a:pt x="21889" y="41192"/>
                  <a:pt x="21913" y="41168"/>
                </a:cubicBezTo>
                <a:cubicBezTo>
                  <a:pt x="21913" y="41119"/>
                  <a:pt x="21937" y="41070"/>
                  <a:pt x="21962" y="41046"/>
                </a:cubicBezTo>
                <a:cubicBezTo>
                  <a:pt x="22815" y="37170"/>
                  <a:pt x="26398" y="35025"/>
                  <a:pt x="29079" y="32466"/>
                </a:cubicBezTo>
                <a:cubicBezTo>
                  <a:pt x="31712" y="29931"/>
                  <a:pt x="33540" y="26689"/>
                  <a:pt x="34344" y="23106"/>
                </a:cubicBezTo>
                <a:cubicBezTo>
                  <a:pt x="36026" y="16062"/>
                  <a:pt x="34929" y="6897"/>
                  <a:pt x="28421" y="2631"/>
                </a:cubicBezTo>
                <a:cubicBezTo>
                  <a:pt x="27543" y="2046"/>
                  <a:pt x="26617" y="1559"/>
                  <a:pt x="25667" y="1193"/>
                </a:cubicBezTo>
                <a:cubicBezTo>
                  <a:pt x="25642" y="1144"/>
                  <a:pt x="25618" y="1120"/>
                  <a:pt x="25618" y="1095"/>
                </a:cubicBezTo>
                <a:cubicBezTo>
                  <a:pt x="25558" y="991"/>
                  <a:pt x="25461" y="941"/>
                  <a:pt x="25367" y="941"/>
                </a:cubicBezTo>
                <a:cubicBezTo>
                  <a:pt x="25308" y="941"/>
                  <a:pt x="25250" y="960"/>
                  <a:pt x="25204" y="998"/>
                </a:cubicBezTo>
                <a:cubicBezTo>
                  <a:pt x="23339" y="322"/>
                  <a:pt x="21372" y="1"/>
                  <a:pt x="19399"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62" name="Shape 1376"/>
        <p:cNvGrpSpPr/>
        <p:nvPr/>
      </p:nvGrpSpPr>
      <p:grpSpPr>
        <a:xfrm>
          <a:off x="0" y="0"/>
          <a:ext cx="0" cy="0"/>
          <a:chOff x="0" y="0"/>
          <a:chExt cx="0" cy="0"/>
        </a:xfrm>
      </p:grpSpPr>
      <p:sp>
        <p:nvSpPr>
          <p:cNvPr id="1049252" name="Google Shape;1377;p48"/>
          <p:cNvSpPr/>
          <p:nvPr/>
        </p:nvSpPr>
        <p:spPr>
          <a:xfrm>
            <a:off x="1981200" y="630351"/>
            <a:ext cx="5295215" cy="798472"/>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FFF"/>
          </a:solidFill>
          <a:ln>
            <a:noFill/>
          </a:ln>
        </p:spPr>
        <p:txBody>
          <a:bodyPr anchor="ctr" anchorCtr="0" bIns="91425" lIns="91425" rIns="91425" spcFirstLastPara="1" tIns="91425" wrap="square">
            <a:noAutofit/>
          </a:bodyPr>
          <a:p>
            <a:pPr algn="just"/>
            <a:r>
              <a:rPr b="1" dirty="0" sz="1800" lang="id-ID">
                <a:latin typeface="Century Gothic" pitchFamily="34" charset="0"/>
              </a:rPr>
              <a:t>karakteristik IPS dilihat dari materi dan strategi penyampaiannya.</a:t>
            </a:r>
            <a:endParaRPr b="1" dirty="0" sz="1800" lang="en-US">
              <a:latin typeface="Century Gothic" pitchFamily="34" charset="0"/>
            </a:endParaRPr>
          </a:p>
        </p:txBody>
      </p:sp>
      <p:sp>
        <p:nvSpPr>
          <p:cNvPr id="1049253" name="Google Shape;1380;p48"/>
          <p:cNvSpPr txBox="1">
            <a:spLocks noGrp="1"/>
          </p:cNvSpPr>
          <p:nvPr>
            <p:ph type="subTitle" idx="2"/>
          </p:nvPr>
        </p:nvSpPr>
        <p:spPr>
          <a:xfrm>
            <a:off x="2381731" y="2647950"/>
            <a:ext cx="1775100" cy="842100"/>
          </a:xfrm>
          <a:prstGeom prst="rect"/>
        </p:spPr>
        <p:txBody>
          <a:bodyPr anchor="b" anchorCtr="0" bIns="91425" lIns="91425" rIns="91425" spcFirstLastPara="1" tIns="91425" wrap="square">
            <a:noAutofit/>
          </a:bodyPr>
          <a:p>
            <a:pPr indent="0" marL="0"/>
            <a:r>
              <a:rPr b="1" dirty="0" lang="id-ID"/>
              <a:t>Materi IPS</a:t>
            </a:r>
            <a:endParaRPr b="1" dirty="0" lang="en-US"/>
          </a:p>
          <a:p>
            <a:pPr algn="ctr" indent="0" lvl="0" marL="0" rtl="0">
              <a:spcBef>
                <a:spcPts val="0"/>
              </a:spcBef>
              <a:spcAft>
                <a:spcPts val="0"/>
              </a:spcAft>
              <a:buNone/>
            </a:pPr>
            <a:endParaRPr b="1" dirty="0"/>
          </a:p>
        </p:txBody>
      </p:sp>
      <p:sp>
        <p:nvSpPr>
          <p:cNvPr id="1049254" name="Google Shape;1382;p48"/>
          <p:cNvSpPr txBox="1">
            <a:spLocks noGrp="1"/>
          </p:cNvSpPr>
          <p:nvPr>
            <p:ph type="subTitle" idx="4"/>
          </p:nvPr>
        </p:nvSpPr>
        <p:spPr>
          <a:xfrm>
            <a:off x="4982673" y="2948850"/>
            <a:ext cx="2180127" cy="842100"/>
          </a:xfrm>
          <a:prstGeom prst="rect"/>
        </p:spPr>
        <p:txBody>
          <a:bodyPr anchor="b" anchorCtr="0" bIns="91425" lIns="91425" rIns="91425" spcFirstLastPara="1" tIns="91425" wrap="square">
            <a:noAutofit/>
          </a:bodyPr>
          <a:p>
            <a:pPr indent="0" lvl="0" marL="0"/>
            <a:r>
              <a:rPr b="1" dirty="0" lang="id-ID"/>
              <a:t>Strategi penyampaian pengajaran IPS</a:t>
            </a:r>
            <a:endParaRPr b="1" dirty="0"/>
          </a:p>
        </p:txBody>
      </p:sp>
      <p:sp>
        <p:nvSpPr>
          <p:cNvPr id="1049255" name="Google Shape;1400;p48"/>
          <p:cNvSpPr/>
          <p:nvPr/>
        </p:nvSpPr>
        <p:spPr>
          <a:xfrm>
            <a:off x="1867586" y="1885950"/>
            <a:ext cx="520403" cy="906166"/>
          </a:xfrm>
          <a:custGeom>
            <a:avLst/>
            <a:ahLst/>
            <a:rect l="l" t="t" r="r" b="b"/>
            <a:pathLst>
              <a:path w="23593" h="41082" extrusionOk="0">
                <a:moveTo>
                  <a:pt x="14897" y="0"/>
                </a:moveTo>
                <a:cubicBezTo>
                  <a:pt x="5944" y="0"/>
                  <a:pt x="-2665" y="14671"/>
                  <a:pt x="861" y="22901"/>
                </a:cubicBezTo>
                <a:cubicBezTo>
                  <a:pt x="3265" y="28512"/>
                  <a:pt x="7029" y="35565"/>
                  <a:pt x="13050" y="36568"/>
                </a:cubicBezTo>
                <a:cubicBezTo>
                  <a:pt x="14768" y="36854"/>
                  <a:pt x="17177" y="38700"/>
                  <a:pt x="18221" y="37307"/>
                </a:cubicBezTo>
                <a:cubicBezTo>
                  <a:pt x="19083" y="36157"/>
                  <a:pt x="17575" y="35367"/>
                  <a:pt x="18221" y="34721"/>
                </a:cubicBezTo>
                <a:cubicBezTo>
                  <a:pt x="20008" y="32934"/>
                  <a:pt x="24191" y="37865"/>
                  <a:pt x="23393" y="40262"/>
                </a:cubicBezTo>
                <a:cubicBezTo>
                  <a:pt x="22730" y="42252"/>
                  <a:pt x="18989" y="39694"/>
                  <a:pt x="17113" y="40631"/>
                </a:cubicBezTo>
              </a:path>
            </a:pathLst>
          </a:custGeom>
          <a:noFill/>
          <a:ln w="28575" cap="flat" cmpd="sng">
            <a:solidFill>
              <a:srgbClr val="FCE8EA"/>
            </a:solidFill>
            <a:prstDash val="solid"/>
            <a:round/>
            <a:headEnd type="none" w="med" len="med"/>
            <a:tailEnd type="none" w="med" len="med"/>
          </a:ln>
        </p:spPr>
      </p:sp>
      <p:sp>
        <p:nvSpPr>
          <p:cNvPr id="1049256" name="Google Shape;1401;p48"/>
          <p:cNvSpPr/>
          <p:nvPr/>
        </p:nvSpPr>
        <p:spPr>
          <a:xfrm flipH="1">
            <a:off x="6756012" y="2060838"/>
            <a:ext cx="520403" cy="906166"/>
          </a:xfrm>
          <a:custGeom>
            <a:avLst/>
            <a:ahLst/>
            <a:rect l="l" t="t" r="r" b="b"/>
            <a:pathLst>
              <a:path w="23593" h="41082" extrusionOk="0">
                <a:moveTo>
                  <a:pt x="14897" y="0"/>
                </a:moveTo>
                <a:cubicBezTo>
                  <a:pt x="5944" y="0"/>
                  <a:pt x="-2665" y="14671"/>
                  <a:pt x="861" y="22901"/>
                </a:cubicBezTo>
                <a:cubicBezTo>
                  <a:pt x="3265" y="28512"/>
                  <a:pt x="7029" y="35565"/>
                  <a:pt x="13050" y="36568"/>
                </a:cubicBezTo>
                <a:cubicBezTo>
                  <a:pt x="14768" y="36854"/>
                  <a:pt x="17177" y="38700"/>
                  <a:pt x="18221" y="37307"/>
                </a:cubicBezTo>
                <a:cubicBezTo>
                  <a:pt x="19083" y="36157"/>
                  <a:pt x="17575" y="35367"/>
                  <a:pt x="18221" y="34721"/>
                </a:cubicBezTo>
                <a:cubicBezTo>
                  <a:pt x="20008" y="32934"/>
                  <a:pt x="24191" y="37865"/>
                  <a:pt x="23393" y="40262"/>
                </a:cubicBezTo>
                <a:cubicBezTo>
                  <a:pt x="22730" y="42252"/>
                  <a:pt x="18989" y="39694"/>
                  <a:pt x="17113" y="40631"/>
                </a:cubicBezTo>
              </a:path>
            </a:pathLst>
          </a:custGeom>
          <a:noFill/>
          <a:ln w="28575" cap="flat" cmpd="sng">
            <a:solidFill>
              <a:srgbClr val="9ABFC5"/>
            </a:solidFill>
            <a:prstDash val="solid"/>
            <a:round/>
            <a:headEnd type="none" w="med" len="med"/>
            <a:tailEnd type="none" w="med" len="med"/>
          </a:ln>
        </p:spPr>
      </p:sp>
      <p:sp>
        <p:nvSpPr>
          <p:cNvPr id="1049257" name="Google Shape;1207;p43"/>
          <p:cNvSpPr/>
          <p:nvPr/>
        </p:nvSpPr>
        <p:spPr>
          <a:xfrm>
            <a:off x="5493765" y="1733550"/>
            <a:ext cx="1059435" cy="807249"/>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58" name="Google Shape;1209;p43"/>
          <p:cNvSpPr/>
          <p:nvPr/>
        </p:nvSpPr>
        <p:spPr>
          <a:xfrm>
            <a:off x="5638800" y="1921922"/>
            <a:ext cx="237213" cy="348413"/>
          </a:xfrm>
          <a:custGeom>
            <a:avLst/>
            <a:ahLst/>
            <a:rect l="l" t="t" r="r" b="b"/>
            <a:pathLst>
              <a:path w="31471" h="46224" extrusionOk="0">
                <a:moveTo>
                  <a:pt x="18269" y="2284"/>
                </a:moveTo>
                <a:cubicBezTo>
                  <a:pt x="20461" y="2284"/>
                  <a:pt x="22495" y="3213"/>
                  <a:pt x="23837" y="5699"/>
                </a:cubicBezTo>
                <a:cubicBezTo>
                  <a:pt x="25854" y="9588"/>
                  <a:pt x="24269" y="14413"/>
                  <a:pt x="20237" y="16285"/>
                </a:cubicBezTo>
                <a:cubicBezTo>
                  <a:pt x="19120" y="16779"/>
                  <a:pt x="17913" y="17023"/>
                  <a:pt x="16716" y="17023"/>
                </a:cubicBezTo>
                <a:cubicBezTo>
                  <a:pt x="13900" y="17023"/>
                  <a:pt x="11138" y="15672"/>
                  <a:pt x="9723" y="13044"/>
                </a:cubicBezTo>
                <a:cubicBezTo>
                  <a:pt x="7922" y="9660"/>
                  <a:pt x="9507" y="6131"/>
                  <a:pt x="12027" y="3827"/>
                </a:cubicBezTo>
                <a:cubicBezTo>
                  <a:pt x="12171" y="3899"/>
                  <a:pt x="12297" y="3935"/>
                  <a:pt x="12423" y="3935"/>
                </a:cubicBezTo>
                <a:cubicBezTo>
                  <a:pt x="12549" y="3935"/>
                  <a:pt x="12675" y="3899"/>
                  <a:pt x="12819" y="3827"/>
                </a:cubicBezTo>
                <a:cubicBezTo>
                  <a:pt x="14544" y="2915"/>
                  <a:pt x="16460" y="2284"/>
                  <a:pt x="18269" y="2284"/>
                </a:cubicBezTo>
                <a:close/>
                <a:moveTo>
                  <a:pt x="20093" y="18734"/>
                </a:moveTo>
                <a:cubicBezTo>
                  <a:pt x="24341" y="23558"/>
                  <a:pt x="27294" y="29464"/>
                  <a:pt x="28590" y="35801"/>
                </a:cubicBezTo>
                <a:cubicBezTo>
                  <a:pt x="28806" y="37241"/>
                  <a:pt x="29526" y="39185"/>
                  <a:pt x="29094" y="40626"/>
                </a:cubicBezTo>
                <a:cubicBezTo>
                  <a:pt x="29526" y="41994"/>
                  <a:pt x="28950" y="42714"/>
                  <a:pt x="27294" y="42786"/>
                </a:cubicBezTo>
                <a:lnTo>
                  <a:pt x="27294" y="42714"/>
                </a:lnTo>
                <a:lnTo>
                  <a:pt x="25926" y="43074"/>
                </a:lnTo>
                <a:cubicBezTo>
                  <a:pt x="22983" y="43697"/>
                  <a:pt x="19997" y="44008"/>
                  <a:pt x="17000" y="44008"/>
                </a:cubicBezTo>
                <a:cubicBezTo>
                  <a:pt x="16183" y="44008"/>
                  <a:pt x="15365" y="43985"/>
                  <a:pt x="14548" y="43938"/>
                </a:cubicBezTo>
                <a:cubicBezTo>
                  <a:pt x="11667" y="43866"/>
                  <a:pt x="5834" y="44226"/>
                  <a:pt x="4106" y="41922"/>
                </a:cubicBezTo>
                <a:cubicBezTo>
                  <a:pt x="2665" y="40050"/>
                  <a:pt x="3890" y="34577"/>
                  <a:pt x="4322" y="32200"/>
                </a:cubicBezTo>
                <a:cubicBezTo>
                  <a:pt x="5402" y="26295"/>
                  <a:pt x="8282" y="21614"/>
                  <a:pt x="13179" y="18734"/>
                </a:cubicBezTo>
                <a:cubicBezTo>
                  <a:pt x="14296" y="19094"/>
                  <a:pt x="15466" y="19274"/>
                  <a:pt x="16636" y="19274"/>
                </a:cubicBezTo>
                <a:cubicBezTo>
                  <a:pt x="17806" y="19274"/>
                  <a:pt x="18976" y="19094"/>
                  <a:pt x="20093" y="18734"/>
                </a:cubicBezTo>
                <a:close/>
                <a:moveTo>
                  <a:pt x="17367" y="0"/>
                </a:moveTo>
                <a:cubicBezTo>
                  <a:pt x="15593" y="0"/>
                  <a:pt x="13869" y="529"/>
                  <a:pt x="12531" y="1738"/>
                </a:cubicBezTo>
                <a:cubicBezTo>
                  <a:pt x="7778" y="3035"/>
                  <a:pt x="5546" y="9012"/>
                  <a:pt x="7346" y="13405"/>
                </a:cubicBezTo>
                <a:cubicBezTo>
                  <a:pt x="8138" y="15277"/>
                  <a:pt x="9507" y="16789"/>
                  <a:pt x="11235" y="17797"/>
                </a:cubicBezTo>
                <a:cubicBezTo>
                  <a:pt x="5834" y="20174"/>
                  <a:pt x="2953" y="26727"/>
                  <a:pt x="2017" y="32272"/>
                </a:cubicBezTo>
                <a:cubicBezTo>
                  <a:pt x="1585" y="35009"/>
                  <a:pt x="1" y="41058"/>
                  <a:pt x="1729" y="43506"/>
                </a:cubicBezTo>
                <a:cubicBezTo>
                  <a:pt x="3385" y="46027"/>
                  <a:pt x="8931" y="45811"/>
                  <a:pt x="11595" y="46027"/>
                </a:cubicBezTo>
                <a:cubicBezTo>
                  <a:pt x="13109" y="46158"/>
                  <a:pt x="14629" y="46223"/>
                  <a:pt x="16150" y="46223"/>
                </a:cubicBezTo>
                <a:cubicBezTo>
                  <a:pt x="19622" y="46223"/>
                  <a:pt x="23097" y="45885"/>
                  <a:pt x="26502" y="45235"/>
                </a:cubicBezTo>
                <a:cubicBezTo>
                  <a:pt x="29814" y="44586"/>
                  <a:pt x="31471" y="44226"/>
                  <a:pt x="31327" y="40626"/>
                </a:cubicBezTo>
                <a:cubicBezTo>
                  <a:pt x="30967" y="32200"/>
                  <a:pt x="27726" y="24135"/>
                  <a:pt x="22109" y="17869"/>
                </a:cubicBezTo>
                <a:cubicBezTo>
                  <a:pt x="26790" y="15061"/>
                  <a:pt x="28374" y="8940"/>
                  <a:pt x="25494" y="4259"/>
                </a:cubicBezTo>
                <a:cubicBezTo>
                  <a:pt x="23920" y="1713"/>
                  <a:pt x="20561" y="0"/>
                  <a:pt x="17367"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59" name="Google Shape;1211;p43"/>
          <p:cNvSpPr/>
          <p:nvPr/>
        </p:nvSpPr>
        <p:spPr>
          <a:xfrm>
            <a:off x="5906010" y="2031389"/>
            <a:ext cx="189990" cy="83161"/>
          </a:xfrm>
          <a:custGeom>
            <a:avLst/>
            <a:ahLst/>
            <a:rect l="l" t="t" r="r" b="b"/>
            <a:pathLst>
              <a:path w="25206" h="11033" extrusionOk="0">
                <a:moveTo>
                  <a:pt x="8282" y="1023"/>
                </a:moveTo>
                <a:lnTo>
                  <a:pt x="8138" y="3471"/>
                </a:lnTo>
                <a:cubicBezTo>
                  <a:pt x="8138" y="3731"/>
                  <a:pt x="8320" y="3860"/>
                  <a:pt x="8512" y="3860"/>
                </a:cubicBezTo>
                <a:cubicBezTo>
                  <a:pt x="8639" y="3860"/>
                  <a:pt x="8772" y="3803"/>
                  <a:pt x="8858" y="3687"/>
                </a:cubicBezTo>
                <a:cubicBezTo>
                  <a:pt x="9074" y="3723"/>
                  <a:pt x="9290" y="3741"/>
                  <a:pt x="9516" y="3741"/>
                </a:cubicBezTo>
                <a:cubicBezTo>
                  <a:pt x="9741" y="3741"/>
                  <a:pt x="9975" y="3723"/>
                  <a:pt x="10227" y="3687"/>
                </a:cubicBezTo>
                <a:lnTo>
                  <a:pt x="24341" y="3687"/>
                </a:lnTo>
                <a:cubicBezTo>
                  <a:pt x="24341" y="4119"/>
                  <a:pt x="24341" y="4551"/>
                  <a:pt x="24341" y="5056"/>
                </a:cubicBezTo>
                <a:cubicBezTo>
                  <a:pt x="24341" y="5560"/>
                  <a:pt x="24341" y="6136"/>
                  <a:pt x="24413" y="6640"/>
                </a:cubicBezTo>
                <a:cubicBezTo>
                  <a:pt x="23183" y="6575"/>
                  <a:pt x="21968" y="6540"/>
                  <a:pt x="20754" y="6540"/>
                </a:cubicBezTo>
                <a:cubicBezTo>
                  <a:pt x="19267" y="6540"/>
                  <a:pt x="17782" y="6593"/>
                  <a:pt x="16276" y="6712"/>
                </a:cubicBezTo>
                <a:cubicBezTo>
                  <a:pt x="13611" y="6784"/>
                  <a:pt x="10875" y="7000"/>
                  <a:pt x="8210" y="7288"/>
                </a:cubicBezTo>
                <a:cubicBezTo>
                  <a:pt x="8180" y="7198"/>
                  <a:pt x="8099" y="7158"/>
                  <a:pt x="8016" y="7158"/>
                </a:cubicBezTo>
                <a:cubicBezTo>
                  <a:pt x="7900" y="7158"/>
                  <a:pt x="7778" y="7234"/>
                  <a:pt x="7778" y="7360"/>
                </a:cubicBezTo>
                <a:cubicBezTo>
                  <a:pt x="7778" y="8440"/>
                  <a:pt x="7490" y="9376"/>
                  <a:pt x="7490" y="10385"/>
                </a:cubicBezTo>
                <a:cubicBezTo>
                  <a:pt x="7490" y="10457"/>
                  <a:pt x="7490" y="10457"/>
                  <a:pt x="7490" y="10529"/>
                </a:cubicBezTo>
                <a:cubicBezTo>
                  <a:pt x="6626" y="9376"/>
                  <a:pt x="5690" y="8368"/>
                  <a:pt x="4610" y="7432"/>
                </a:cubicBezTo>
                <a:cubicBezTo>
                  <a:pt x="3457" y="6352"/>
                  <a:pt x="2377" y="5344"/>
                  <a:pt x="1297" y="4263"/>
                </a:cubicBezTo>
                <a:cubicBezTo>
                  <a:pt x="3529" y="3039"/>
                  <a:pt x="5906" y="1887"/>
                  <a:pt x="8282" y="1023"/>
                </a:cubicBezTo>
                <a:close/>
                <a:moveTo>
                  <a:pt x="8754" y="1"/>
                </a:moveTo>
                <a:cubicBezTo>
                  <a:pt x="8718" y="1"/>
                  <a:pt x="8681" y="5"/>
                  <a:pt x="8642" y="15"/>
                </a:cubicBezTo>
                <a:cubicBezTo>
                  <a:pt x="5762" y="1023"/>
                  <a:pt x="2953" y="2319"/>
                  <a:pt x="289" y="3759"/>
                </a:cubicBezTo>
                <a:cubicBezTo>
                  <a:pt x="73" y="3903"/>
                  <a:pt x="1" y="4263"/>
                  <a:pt x="217" y="4479"/>
                </a:cubicBezTo>
                <a:cubicBezTo>
                  <a:pt x="1513" y="5776"/>
                  <a:pt x="2881" y="7000"/>
                  <a:pt x="4178" y="8296"/>
                </a:cubicBezTo>
                <a:cubicBezTo>
                  <a:pt x="5258" y="9232"/>
                  <a:pt x="6266" y="10457"/>
                  <a:pt x="7562" y="11033"/>
                </a:cubicBezTo>
                <a:cubicBezTo>
                  <a:pt x="7634" y="11033"/>
                  <a:pt x="7706" y="10961"/>
                  <a:pt x="7706" y="10889"/>
                </a:cubicBezTo>
                <a:cubicBezTo>
                  <a:pt x="7634" y="10817"/>
                  <a:pt x="7634" y="10745"/>
                  <a:pt x="7562" y="10673"/>
                </a:cubicBezTo>
                <a:lnTo>
                  <a:pt x="7562" y="10673"/>
                </a:lnTo>
                <a:cubicBezTo>
                  <a:pt x="7647" y="10758"/>
                  <a:pt x="7755" y="10798"/>
                  <a:pt x="7859" y="10798"/>
                </a:cubicBezTo>
                <a:cubicBezTo>
                  <a:pt x="8017" y="10798"/>
                  <a:pt x="8167" y="10703"/>
                  <a:pt x="8210" y="10529"/>
                </a:cubicBezTo>
                <a:cubicBezTo>
                  <a:pt x="8426" y="9664"/>
                  <a:pt x="8426" y="8800"/>
                  <a:pt x="8282" y="7936"/>
                </a:cubicBezTo>
                <a:cubicBezTo>
                  <a:pt x="11019" y="7792"/>
                  <a:pt x="13611" y="7576"/>
                  <a:pt x="16348" y="7432"/>
                </a:cubicBezTo>
                <a:cubicBezTo>
                  <a:pt x="19012" y="7360"/>
                  <a:pt x="21821" y="7432"/>
                  <a:pt x="24485" y="7288"/>
                </a:cubicBezTo>
                <a:cubicBezTo>
                  <a:pt x="24557" y="7216"/>
                  <a:pt x="24629" y="7216"/>
                  <a:pt x="24701" y="7216"/>
                </a:cubicBezTo>
                <a:cubicBezTo>
                  <a:pt x="24845" y="7216"/>
                  <a:pt x="24989" y="7144"/>
                  <a:pt x="24989" y="6928"/>
                </a:cubicBezTo>
                <a:cubicBezTo>
                  <a:pt x="24989" y="6280"/>
                  <a:pt x="25061" y="5632"/>
                  <a:pt x="25133" y="4984"/>
                </a:cubicBezTo>
                <a:cubicBezTo>
                  <a:pt x="25205" y="4407"/>
                  <a:pt x="25133" y="3759"/>
                  <a:pt x="25061" y="3183"/>
                </a:cubicBezTo>
                <a:cubicBezTo>
                  <a:pt x="25007" y="3021"/>
                  <a:pt x="24913" y="2940"/>
                  <a:pt x="24778" y="2940"/>
                </a:cubicBezTo>
                <a:cubicBezTo>
                  <a:pt x="24733" y="2940"/>
                  <a:pt x="24683" y="2949"/>
                  <a:pt x="24629" y="2967"/>
                </a:cubicBezTo>
                <a:cubicBezTo>
                  <a:pt x="24629" y="2931"/>
                  <a:pt x="24611" y="2913"/>
                  <a:pt x="24584" y="2913"/>
                </a:cubicBezTo>
                <a:cubicBezTo>
                  <a:pt x="24557" y="2913"/>
                  <a:pt x="24521" y="2931"/>
                  <a:pt x="24485" y="2967"/>
                </a:cubicBezTo>
                <a:lnTo>
                  <a:pt x="12675" y="2967"/>
                </a:lnTo>
                <a:cubicBezTo>
                  <a:pt x="12315" y="2967"/>
                  <a:pt x="9867" y="3111"/>
                  <a:pt x="8930" y="3183"/>
                </a:cubicBezTo>
                <a:cubicBezTo>
                  <a:pt x="9002" y="2247"/>
                  <a:pt x="9074" y="1383"/>
                  <a:pt x="9146" y="375"/>
                </a:cubicBezTo>
                <a:cubicBezTo>
                  <a:pt x="9146" y="188"/>
                  <a:pt x="8984" y="1"/>
                  <a:pt x="8754"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0" name="Google Shape;1212;p43"/>
          <p:cNvSpPr/>
          <p:nvPr/>
        </p:nvSpPr>
        <p:spPr>
          <a:xfrm>
            <a:off x="5943600" y="2106496"/>
            <a:ext cx="184556" cy="84254"/>
          </a:xfrm>
          <a:custGeom>
            <a:avLst/>
            <a:ahLst/>
            <a:rect l="l" t="t" r="r" b="b"/>
            <a:pathLst>
              <a:path w="24485" h="11178" extrusionOk="0">
                <a:moveTo>
                  <a:pt x="17283" y="1064"/>
                </a:moveTo>
                <a:cubicBezTo>
                  <a:pt x="19444" y="2144"/>
                  <a:pt x="21460" y="3512"/>
                  <a:pt x="23261" y="5096"/>
                </a:cubicBezTo>
                <a:cubicBezTo>
                  <a:pt x="21100" y="6537"/>
                  <a:pt x="18940" y="8193"/>
                  <a:pt x="16923" y="9993"/>
                </a:cubicBezTo>
                <a:cubicBezTo>
                  <a:pt x="16779" y="9129"/>
                  <a:pt x="16707" y="8337"/>
                  <a:pt x="16779" y="7473"/>
                </a:cubicBezTo>
                <a:cubicBezTo>
                  <a:pt x="16851" y="7257"/>
                  <a:pt x="16707" y="6969"/>
                  <a:pt x="16491" y="6969"/>
                </a:cubicBezTo>
                <a:cubicBezTo>
                  <a:pt x="16115" y="6948"/>
                  <a:pt x="15737" y="6940"/>
                  <a:pt x="15359" y="6940"/>
                </a:cubicBezTo>
                <a:cubicBezTo>
                  <a:pt x="13057" y="6940"/>
                  <a:pt x="10724" y="7267"/>
                  <a:pt x="8498" y="7329"/>
                </a:cubicBezTo>
                <a:cubicBezTo>
                  <a:pt x="5905" y="7473"/>
                  <a:pt x="3313" y="7545"/>
                  <a:pt x="720" y="7617"/>
                </a:cubicBezTo>
                <a:cubicBezTo>
                  <a:pt x="864" y="7185"/>
                  <a:pt x="936" y="6681"/>
                  <a:pt x="936" y="6249"/>
                </a:cubicBezTo>
                <a:cubicBezTo>
                  <a:pt x="936" y="5744"/>
                  <a:pt x="936" y="5240"/>
                  <a:pt x="1008" y="4808"/>
                </a:cubicBezTo>
                <a:cubicBezTo>
                  <a:pt x="3601" y="4376"/>
                  <a:pt x="6193" y="3944"/>
                  <a:pt x="8858" y="3728"/>
                </a:cubicBezTo>
                <a:cubicBezTo>
                  <a:pt x="11306" y="3584"/>
                  <a:pt x="13827" y="3728"/>
                  <a:pt x="16275" y="3512"/>
                </a:cubicBezTo>
                <a:cubicBezTo>
                  <a:pt x="16275" y="3727"/>
                  <a:pt x="16480" y="3865"/>
                  <a:pt x="16661" y="3865"/>
                </a:cubicBezTo>
                <a:cubicBezTo>
                  <a:pt x="16783" y="3865"/>
                  <a:pt x="16894" y="3801"/>
                  <a:pt x="16923" y="3656"/>
                </a:cubicBezTo>
                <a:cubicBezTo>
                  <a:pt x="17139" y="2792"/>
                  <a:pt x="17211" y="1928"/>
                  <a:pt x="17283" y="1064"/>
                </a:cubicBezTo>
                <a:close/>
                <a:moveTo>
                  <a:pt x="16849" y="0"/>
                </a:moveTo>
                <a:cubicBezTo>
                  <a:pt x="16650" y="0"/>
                  <a:pt x="16491" y="148"/>
                  <a:pt x="16491" y="415"/>
                </a:cubicBezTo>
                <a:cubicBezTo>
                  <a:pt x="16491" y="1208"/>
                  <a:pt x="16491" y="2000"/>
                  <a:pt x="16347" y="2864"/>
                </a:cubicBezTo>
                <a:cubicBezTo>
                  <a:pt x="15265" y="2744"/>
                  <a:pt x="14170" y="2686"/>
                  <a:pt x="13074" y="2686"/>
                </a:cubicBezTo>
                <a:cubicBezTo>
                  <a:pt x="11543" y="2686"/>
                  <a:pt x="10008" y="2798"/>
                  <a:pt x="8498" y="3008"/>
                </a:cubicBezTo>
                <a:cubicBezTo>
                  <a:pt x="5833" y="3224"/>
                  <a:pt x="3241" y="3584"/>
                  <a:pt x="648" y="4232"/>
                </a:cubicBezTo>
                <a:cubicBezTo>
                  <a:pt x="432" y="4232"/>
                  <a:pt x="360" y="4448"/>
                  <a:pt x="432" y="4592"/>
                </a:cubicBezTo>
                <a:cubicBezTo>
                  <a:pt x="360" y="5096"/>
                  <a:pt x="288" y="5600"/>
                  <a:pt x="216" y="6105"/>
                </a:cubicBezTo>
                <a:cubicBezTo>
                  <a:pt x="72" y="6537"/>
                  <a:pt x="0" y="7041"/>
                  <a:pt x="72" y="7473"/>
                </a:cubicBezTo>
                <a:cubicBezTo>
                  <a:pt x="144" y="7617"/>
                  <a:pt x="216" y="7689"/>
                  <a:pt x="288" y="7689"/>
                </a:cubicBezTo>
                <a:cubicBezTo>
                  <a:pt x="216" y="7833"/>
                  <a:pt x="288" y="8049"/>
                  <a:pt x="432" y="8049"/>
                </a:cubicBezTo>
                <a:cubicBezTo>
                  <a:pt x="2418" y="8100"/>
                  <a:pt x="4368" y="8151"/>
                  <a:pt x="6333" y="8151"/>
                </a:cubicBezTo>
                <a:cubicBezTo>
                  <a:pt x="7147" y="8151"/>
                  <a:pt x="7963" y="8142"/>
                  <a:pt x="8786" y="8121"/>
                </a:cubicBezTo>
                <a:cubicBezTo>
                  <a:pt x="11234" y="8121"/>
                  <a:pt x="13683" y="7977"/>
                  <a:pt x="16131" y="7689"/>
                </a:cubicBezTo>
                <a:lnTo>
                  <a:pt x="16131" y="7689"/>
                </a:lnTo>
                <a:cubicBezTo>
                  <a:pt x="15987" y="8697"/>
                  <a:pt x="16059" y="9849"/>
                  <a:pt x="16275" y="10857"/>
                </a:cubicBezTo>
                <a:cubicBezTo>
                  <a:pt x="16371" y="11049"/>
                  <a:pt x="16563" y="11177"/>
                  <a:pt x="16745" y="11177"/>
                </a:cubicBezTo>
                <a:cubicBezTo>
                  <a:pt x="16835" y="11177"/>
                  <a:pt x="16923" y="11145"/>
                  <a:pt x="16995" y="11073"/>
                </a:cubicBezTo>
                <a:cubicBezTo>
                  <a:pt x="19228" y="8985"/>
                  <a:pt x="21676" y="7113"/>
                  <a:pt x="24197" y="5384"/>
                </a:cubicBezTo>
                <a:cubicBezTo>
                  <a:pt x="24413" y="5240"/>
                  <a:pt x="24485" y="4952"/>
                  <a:pt x="24269" y="4736"/>
                </a:cubicBezTo>
                <a:cubicBezTo>
                  <a:pt x="22108" y="2864"/>
                  <a:pt x="19660" y="1280"/>
                  <a:pt x="17067" y="55"/>
                </a:cubicBezTo>
                <a:cubicBezTo>
                  <a:pt x="16993" y="18"/>
                  <a:pt x="16919" y="0"/>
                  <a:pt x="16849"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1" name="Google Shape;1209;p43"/>
          <p:cNvSpPr/>
          <p:nvPr/>
        </p:nvSpPr>
        <p:spPr>
          <a:xfrm>
            <a:off x="6163587" y="1918537"/>
            <a:ext cx="237213" cy="348413"/>
          </a:xfrm>
          <a:custGeom>
            <a:avLst/>
            <a:ahLst/>
            <a:rect l="l" t="t" r="r" b="b"/>
            <a:pathLst>
              <a:path w="31471" h="46224" extrusionOk="0">
                <a:moveTo>
                  <a:pt x="18269" y="2284"/>
                </a:moveTo>
                <a:cubicBezTo>
                  <a:pt x="20461" y="2284"/>
                  <a:pt x="22495" y="3213"/>
                  <a:pt x="23837" y="5699"/>
                </a:cubicBezTo>
                <a:cubicBezTo>
                  <a:pt x="25854" y="9588"/>
                  <a:pt x="24269" y="14413"/>
                  <a:pt x="20237" y="16285"/>
                </a:cubicBezTo>
                <a:cubicBezTo>
                  <a:pt x="19120" y="16779"/>
                  <a:pt x="17913" y="17023"/>
                  <a:pt x="16716" y="17023"/>
                </a:cubicBezTo>
                <a:cubicBezTo>
                  <a:pt x="13900" y="17023"/>
                  <a:pt x="11138" y="15672"/>
                  <a:pt x="9723" y="13044"/>
                </a:cubicBezTo>
                <a:cubicBezTo>
                  <a:pt x="7922" y="9660"/>
                  <a:pt x="9507" y="6131"/>
                  <a:pt x="12027" y="3827"/>
                </a:cubicBezTo>
                <a:cubicBezTo>
                  <a:pt x="12171" y="3899"/>
                  <a:pt x="12297" y="3935"/>
                  <a:pt x="12423" y="3935"/>
                </a:cubicBezTo>
                <a:cubicBezTo>
                  <a:pt x="12549" y="3935"/>
                  <a:pt x="12675" y="3899"/>
                  <a:pt x="12819" y="3827"/>
                </a:cubicBezTo>
                <a:cubicBezTo>
                  <a:pt x="14544" y="2915"/>
                  <a:pt x="16460" y="2284"/>
                  <a:pt x="18269" y="2284"/>
                </a:cubicBezTo>
                <a:close/>
                <a:moveTo>
                  <a:pt x="20093" y="18734"/>
                </a:moveTo>
                <a:cubicBezTo>
                  <a:pt x="24341" y="23558"/>
                  <a:pt x="27294" y="29464"/>
                  <a:pt x="28590" y="35801"/>
                </a:cubicBezTo>
                <a:cubicBezTo>
                  <a:pt x="28806" y="37241"/>
                  <a:pt x="29526" y="39185"/>
                  <a:pt x="29094" y="40626"/>
                </a:cubicBezTo>
                <a:cubicBezTo>
                  <a:pt x="29526" y="41994"/>
                  <a:pt x="28950" y="42714"/>
                  <a:pt x="27294" y="42786"/>
                </a:cubicBezTo>
                <a:lnTo>
                  <a:pt x="27294" y="42714"/>
                </a:lnTo>
                <a:lnTo>
                  <a:pt x="25926" y="43074"/>
                </a:lnTo>
                <a:cubicBezTo>
                  <a:pt x="22983" y="43697"/>
                  <a:pt x="19997" y="44008"/>
                  <a:pt x="17000" y="44008"/>
                </a:cubicBezTo>
                <a:cubicBezTo>
                  <a:pt x="16183" y="44008"/>
                  <a:pt x="15365" y="43985"/>
                  <a:pt x="14548" y="43938"/>
                </a:cubicBezTo>
                <a:cubicBezTo>
                  <a:pt x="11667" y="43866"/>
                  <a:pt x="5834" y="44226"/>
                  <a:pt x="4106" y="41922"/>
                </a:cubicBezTo>
                <a:cubicBezTo>
                  <a:pt x="2665" y="40050"/>
                  <a:pt x="3890" y="34577"/>
                  <a:pt x="4322" y="32200"/>
                </a:cubicBezTo>
                <a:cubicBezTo>
                  <a:pt x="5402" y="26295"/>
                  <a:pt x="8282" y="21614"/>
                  <a:pt x="13179" y="18734"/>
                </a:cubicBezTo>
                <a:cubicBezTo>
                  <a:pt x="14296" y="19094"/>
                  <a:pt x="15466" y="19274"/>
                  <a:pt x="16636" y="19274"/>
                </a:cubicBezTo>
                <a:cubicBezTo>
                  <a:pt x="17806" y="19274"/>
                  <a:pt x="18976" y="19094"/>
                  <a:pt x="20093" y="18734"/>
                </a:cubicBezTo>
                <a:close/>
                <a:moveTo>
                  <a:pt x="17367" y="0"/>
                </a:moveTo>
                <a:cubicBezTo>
                  <a:pt x="15593" y="0"/>
                  <a:pt x="13869" y="529"/>
                  <a:pt x="12531" y="1738"/>
                </a:cubicBezTo>
                <a:cubicBezTo>
                  <a:pt x="7778" y="3035"/>
                  <a:pt x="5546" y="9012"/>
                  <a:pt x="7346" y="13405"/>
                </a:cubicBezTo>
                <a:cubicBezTo>
                  <a:pt x="8138" y="15277"/>
                  <a:pt x="9507" y="16789"/>
                  <a:pt x="11235" y="17797"/>
                </a:cubicBezTo>
                <a:cubicBezTo>
                  <a:pt x="5834" y="20174"/>
                  <a:pt x="2953" y="26727"/>
                  <a:pt x="2017" y="32272"/>
                </a:cubicBezTo>
                <a:cubicBezTo>
                  <a:pt x="1585" y="35009"/>
                  <a:pt x="1" y="41058"/>
                  <a:pt x="1729" y="43506"/>
                </a:cubicBezTo>
                <a:cubicBezTo>
                  <a:pt x="3385" y="46027"/>
                  <a:pt x="8931" y="45811"/>
                  <a:pt x="11595" y="46027"/>
                </a:cubicBezTo>
                <a:cubicBezTo>
                  <a:pt x="13109" y="46158"/>
                  <a:pt x="14629" y="46223"/>
                  <a:pt x="16150" y="46223"/>
                </a:cubicBezTo>
                <a:cubicBezTo>
                  <a:pt x="19622" y="46223"/>
                  <a:pt x="23097" y="45885"/>
                  <a:pt x="26502" y="45235"/>
                </a:cubicBezTo>
                <a:cubicBezTo>
                  <a:pt x="29814" y="44586"/>
                  <a:pt x="31471" y="44226"/>
                  <a:pt x="31327" y="40626"/>
                </a:cubicBezTo>
                <a:cubicBezTo>
                  <a:pt x="30967" y="32200"/>
                  <a:pt x="27726" y="24135"/>
                  <a:pt x="22109" y="17869"/>
                </a:cubicBezTo>
                <a:cubicBezTo>
                  <a:pt x="26790" y="15061"/>
                  <a:pt x="28374" y="8940"/>
                  <a:pt x="25494" y="4259"/>
                </a:cubicBezTo>
                <a:cubicBezTo>
                  <a:pt x="23920" y="1713"/>
                  <a:pt x="20561" y="0"/>
                  <a:pt x="17367"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63" name="Google Shape;1338;p47"/>
          <p:cNvGrpSpPr/>
          <p:nvPr/>
        </p:nvGrpSpPr>
        <p:grpSpPr>
          <a:xfrm>
            <a:off x="2514600" y="1428750"/>
            <a:ext cx="1369428" cy="1288942"/>
            <a:chOff x="6075025" y="1883597"/>
            <a:chExt cx="1369428" cy="1288942"/>
          </a:xfrm>
        </p:grpSpPr>
        <p:sp>
          <p:nvSpPr>
            <p:cNvPr id="1049262" name="Google Shape;1339;p47"/>
            <p:cNvSpPr/>
            <p:nvPr/>
          </p:nvSpPr>
          <p:spPr>
            <a:xfrm rot="-1938257">
              <a:off x="6212959" y="2111385"/>
              <a:ext cx="1093559" cy="833365"/>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CE8E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64" name="Google Shape;1340;p47"/>
            <p:cNvGrpSpPr/>
            <p:nvPr/>
          </p:nvGrpSpPr>
          <p:grpSpPr>
            <a:xfrm>
              <a:off x="6548947" y="2251267"/>
              <a:ext cx="427268" cy="530278"/>
              <a:chOff x="5803775" y="4367088"/>
              <a:chExt cx="517650" cy="642450"/>
            </a:xfrm>
          </p:grpSpPr>
          <p:sp>
            <p:nvSpPr>
              <p:cNvPr id="1049263" name="Google Shape;1341;p47"/>
              <p:cNvSpPr/>
              <p:nvPr/>
            </p:nvSpPr>
            <p:spPr>
              <a:xfrm>
                <a:off x="5834450" y="4495988"/>
                <a:ext cx="158725" cy="488225"/>
              </a:xfrm>
              <a:custGeom>
                <a:avLst/>
                <a:ahLst/>
                <a:rect l="l" t="t" r="r" b="b"/>
                <a:pathLst>
                  <a:path w="6349" h="19529" extrusionOk="0">
                    <a:moveTo>
                      <a:pt x="409" y="1"/>
                    </a:moveTo>
                    <a:cubicBezTo>
                      <a:pt x="208" y="1"/>
                      <a:pt x="0" y="216"/>
                      <a:pt x="150" y="403"/>
                    </a:cubicBezTo>
                    <a:cubicBezTo>
                      <a:pt x="2139" y="2749"/>
                      <a:pt x="2700" y="6217"/>
                      <a:pt x="3516" y="9124"/>
                    </a:cubicBezTo>
                    <a:cubicBezTo>
                      <a:pt x="4383" y="12489"/>
                      <a:pt x="5148" y="15906"/>
                      <a:pt x="5811" y="19323"/>
                    </a:cubicBezTo>
                    <a:cubicBezTo>
                      <a:pt x="5834" y="19463"/>
                      <a:pt x="5954" y="19529"/>
                      <a:pt x="6072" y="19529"/>
                    </a:cubicBezTo>
                    <a:cubicBezTo>
                      <a:pt x="6211" y="19529"/>
                      <a:pt x="6348" y="19438"/>
                      <a:pt x="6321" y="19272"/>
                    </a:cubicBezTo>
                    <a:cubicBezTo>
                      <a:pt x="5658" y="15804"/>
                      <a:pt x="4893" y="12336"/>
                      <a:pt x="3975" y="8920"/>
                    </a:cubicBezTo>
                    <a:cubicBezTo>
                      <a:pt x="3210" y="6013"/>
                      <a:pt x="2598" y="2494"/>
                      <a:pt x="609" y="97"/>
                    </a:cubicBezTo>
                    <a:cubicBezTo>
                      <a:pt x="555" y="29"/>
                      <a:pt x="482" y="1"/>
                      <a:pt x="409"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4" name="Google Shape;1342;p47"/>
              <p:cNvSpPr/>
              <p:nvPr/>
            </p:nvSpPr>
            <p:spPr>
              <a:xfrm>
                <a:off x="5831525" y="4367088"/>
                <a:ext cx="487200" cy="625500"/>
              </a:xfrm>
              <a:custGeom>
                <a:avLst/>
                <a:ahLst/>
                <a:rect l="l" t="t" r="r" b="b"/>
                <a:pathLst>
                  <a:path w="19488" h="25020" extrusionOk="0">
                    <a:moveTo>
                      <a:pt x="13016" y="0"/>
                    </a:moveTo>
                    <a:cubicBezTo>
                      <a:pt x="12455" y="102"/>
                      <a:pt x="11945" y="255"/>
                      <a:pt x="11486" y="561"/>
                    </a:cubicBezTo>
                    <a:lnTo>
                      <a:pt x="9345" y="1377"/>
                    </a:lnTo>
                    <a:cubicBezTo>
                      <a:pt x="6285" y="2550"/>
                      <a:pt x="3276" y="3774"/>
                      <a:pt x="267" y="5049"/>
                    </a:cubicBezTo>
                    <a:cubicBezTo>
                      <a:pt x="0" y="5182"/>
                      <a:pt x="121" y="5587"/>
                      <a:pt x="359" y="5587"/>
                    </a:cubicBezTo>
                    <a:cubicBezTo>
                      <a:pt x="394" y="5587"/>
                      <a:pt x="432" y="5578"/>
                      <a:pt x="471" y="5559"/>
                    </a:cubicBezTo>
                    <a:cubicBezTo>
                      <a:pt x="3021" y="4488"/>
                      <a:pt x="5520" y="3468"/>
                      <a:pt x="8070" y="2448"/>
                    </a:cubicBezTo>
                    <a:lnTo>
                      <a:pt x="11894" y="918"/>
                    </a:lnTo>
                    <a:cubicBezTo>
                      <a:pt x="12085" y="870"/>
                      <a:pt x="12586" y="556"/>
                      <a:pt x="12818" y="556"/>
                    </a:cubicBezTo>
                    <a:cubicBezTo>
                      <a:pt x="12835" y="556"/>
                      <a:pt x="12850" y="558"/>
                      <a:pt x="12863" y="561"/>
                    </a:cubicBezTo>
                    <a:cubicBezTo>
                      <a:pt x="13220" y="663"/>
                      <a:pt x="13424" y="1377"/>
                      <a:pt x="13526" y="1683"/>
                    </a:cubicBezTo>
                    <a:cubicBezTo>
                      <a:pt x="13832" y="2397"/>
                      <a:pt x="13985" y="3162"/>
                      <a:pt x="14189" y="3876"/>
                    </a:cubicBezTo>
                    <a:lnTo>
                      <a:pt x="18828" y="19339"/>
                    </a:lnTo>
                    <a:lnTo>
                      <a:pt x="18828" y="19339"/>
                    </a:lnTo>
                    <a:cubicBezTo>
                      <a:pt x="18718" y="19333"/>
                      <a:pt x="18608" y="19330"/>
                      <a:pt x="18499" y="19330"/>
                    </a:cubicBezTo>
                    <a:cubicBezTo>
                      <a:pt x="16533" y="19330"/>
                      <a:pt x="14683" y="20348"/>
                      <a:pt x="12914" y="21164"/>
                    </a:cubicBezTo>
                    <a:cubicBezTo>
                      <a:pt x="10517" y="22235"/>
                      <a:pt x="8121" y="23357"/>
                      <a:pt x="5775" y="24530"/>
                    </a:cubicBezTo>
                    <a:cubicBezTo>
                      <a:pt x="5511" y="24662"/>
                      <a:pt x="5588" y="25020"/>
                      <a:pt x="5809" y="25020"/>
                    </a:cubicBezTo>
                    <a:cubicBezTo>
                      <a:pt x="5845" y="25020"/>
                      <a:pt x="5885" y="25010"/>
                      <a:pt x="5928" y="24989"/>
                    </a:cubicBezTo>
                    <a:cubicBezTo>
                      <a:pt x="8019" y="24020"/>
                      <a:pt x="10109" y="23000"/>
                      <a:pt x="12200" y="22031"/>
                    </a:cubicBezTo>
                    <a:cubicBezTo>
                      <a:pt x="14101" y="21150"/>
                      <a:pt x="16296" y="19848"/>
                      <a:pt x="18480" y="19848"/>
                    </a:cubicBezTo>
                    <a:cubicBezTo>
                      <a:pt x="18699" y="19848"/>
                      <a:pt x="18918" y="19861"/>
                      <a:pt x="19136" y="19889"/>
                    </a:cubicBezTo>
                    <a:cubicBezTo>
                      <a:pt x="19158" y="19895"/>
                      <a:pt x="19179" y="19897"/>
                      <a:pt x="19199" y="19897"/>
                    </a:cubicBezTo>
                    <a:cubicBezTo>
                      <a:pt x="19370" y="19897"/>
                      <a:pt x="19488" y="19715"/>
                      <a:pt x="19442" y="19532"/>
                    </a:cubicBezTo>
                    <a:lnTo>
                      <a:pt x="14036" y="1530"/>
                    </a:lnTo>
                    <a:cubicBezTo>
                      <a:pt x="13832" y="867"/>
                      <a:pt x="13781" y="51"/>
                      <a:pt x="13016"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5" name="Google Shape;1343;p47"/>
              <p:cNvSpPr/>
              <p:nvPr/>
            </p:nvSpPr>
            <p:spPr>
              <a:xfrm>
                <a:off x="5882850" y="4822463"/>
                <a:ext cx="118700" cy="119850"/>
              </a:xfrm>
              <a:custGeom>
                <a:avLst/>
                <a:ahLst/>
                <a:rect l="l" t="t" r="r" b="b"/>
                <a:pathLst>
                  <a:path w="4748" h="4794" extrusionOk="0">
                    <a:moveTo>
                      <a:pt x="3820" y="0"/>
                    </a:moveTo>
                    <a:cubicBezTo>
                      <a:pt x="3391" y="0"/>
                      <a:pt x="2910" y="156"/>
                      <a:pt x="2600" y="297"/>
                    </a:cubicBezTo>
                    <a:cubicBezTo>
                      <a:pt x="1733" y="756"/>
                      <a:pt x="1070" y="1470"/>
                      <a:pt x="713" y="2337"/>
                    </a:cubicBezTo>
                    <a:cubicBezTo>
                      <a:pt x="1" y="4012"/>
                      <a:pt x="1352" y="4793"/>
                      <a:pt x="2762" y="4793"/>
                    </a:cubicBezTo>
                    <a:cubicBezTo>
                      <a:pt x="3069" y="4793"/>
                      <a:pt x="3379" y="4756"/>
                      <a:pt x="3671" y="4683"/>
                    </a:cubicBezTo>
                    <a:cubicBezTo>
                      <a:pt x="3949" y="4590"/>
                      <a:pt x="3848" y="4160"/>
                      <a:pt x="3558" y="4160"/>
                    </a:cubicBezTo>
                    <a:cubicBezTo>
                      <a:pt x="3529" y="4160"/>
                      <a:pt x="3499" y="4164"/>
                      <a:pt x="3467" y="4173"/>
                    </a:cubicBezTo>
                    <a:cubicBezTo>
                      <a:pt x="3222" y="4255"/>
                      <a:pt x="2961" y="4296"/>
                      <a:pt x="2696" y="4296"/>
                    </a:cubicBezTo>
                    <a:cubicBezTo>
                      <a:pt x="2300" y="4296"/>
                      <a:pt x="1896" y="4204"/>
                      <a:pt x="1529" y="4020"/>
                    </a:cubicBezTo>
                    <a:cubicBezTo>
                      <a:pt x="764" y="3663"/>
                      <a:pt x="1019" y="2847"/>
                      <a:pt x="1325" y="2235"/>
                    </a:cubicBezTo>
                    <a:cubicBezTo>
                      <a:pt x="1580" y="1776"/>
                      <a:pt x="1886" y="1419"/>
                      <a:pt x="2294" y="1113"/>
                    </a:cubicBezTo>
                    <a:cubicBezTo>
                      <a:pt x="2523" y="923"/>
                      <a:pt x="3322" y="475"/>
                      <a:pt x="3817" y="475"/>
                    </a:cubicBezTo>
                    <a:cubicBezTo>
                      <a:pt x="3984" y="475"/>
                      <a:pt x="4116" y="526"/>
                      <a:pt x="4181" y="654"/>
                    </a:cubicBezTo>
                    <a:cubicBezTo>
                      <a:pt x="4240" y="744"/>
                      <a:pt x="4318" y="781"/>
                      <a:pt x="4393" y="781"/>
                    </a:cubicBezTo>
                    <a:cubicBezTo>
                      <a:pt x="4576" y="781"/>
                      <a:pt x="4748" y="565"/>
                      <a:pt x="4640" y="348"/>
                    </a:cubicBezTo>
                    <a:lnTo>
                      <a:pt x="4640" y="348"/>
                    </a:lnTo>
                    <a:lnTo>
                      <a:pt x="4640" y="399"/>
                    </a:lnTo>
                    <a:cubicBezTo>
                      <a:pt x="4480" y="103"/>
                      <a:pt x="4167" y="0"/>
                      <a:pt x="3820"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6" name="Google Shape;1344;p47"/>
              <p:cNvSpPr/>
              <p:nvPr/>
            </p:nvSpPr>
            <p:spPr>
              <a:xfrm>
                <a:off x="5867500" y="4710863"/>
                <a:ext cx="120400" cy="107400"/>
              </a:xfrm>
              <a:custGeom>
                <a:avLst/>
                <a:ahLst/>
                <a:rect l="l" t="t" r="r" b="b"/>
                <a:pathLst>
                  <a:path w="4816" h="4296" extrusionOk="0">
                    <a:moveTo>
                      <a:pt x="3049" y="0"/>
                    </a:moveTo>
                    <a:cubicBezTo>
                      <a:pt x="1720" y="0"/>
                      <a:pt x="502" y="674"/>
                      <a:pt x="205" y="2160"/>
                    </a:cubicBezTo>
                    <a:cubicBezTo>
                      <a:pt x="52" y="2823"/>
                      <a:pt x="1" y="3588"/>
                      <a:pt x="664" y="3945"/>
                    </a:cubicBezTo>
                    <a:cubicBezTo>
                      <a:pt x="1130" y="4179"/>
                      <a:pt x="1646" y="4295"/>
                      <a:pt x="2174" y="4295"/>
                    </a:cubicBezTo>
                    <a:cubicBezTo>
                      <a:pt x="2571" y="4295"/>
                      <a:pt x="2973" y="4230"/>
                      <a:pt x="3367" y="4098"/>
                    </a:cubicBezTo>
                    <a:cubicBezTo>
                      <a:pt x="3645" y="4052"/>
                      <a:pt x="3501" y="3626"/>
                      <a:pt x="3243" y="3626"/>
                    </a:cubicBezTo>
                    <a:cubicBezTo>
                      <a:pt x="3217" y="3626"/>
                      <a:pt x="3190" y="3630"/>
                      <a:pt x="3163" y="3639"/>
                    </a:cubicBezTo>
                    <a:cubicBezTo>
                      <a:pt x="2857" y="3741"/>
                      <a:pt x="2551" y="3792"/>
                      <a:pt x="2245" y="3792"/>
                    </a:cubicBezTo>
                    <a:cubicBezTo>
                      <a:pt x="1939" y="3792"/>
                      <a:pt x="1633" y="3741"/>
                      <a:pt x="1327" y="3639"/>
                    </a:cubicBezTo>
                    <a:cubicBezTo>
                      <a:pt x="562" y="3384"/>
                      <a:pt x="562" y="2823"/>
                      <a:pt x="715" y="2109"/>
                    </a:cubicBezTo>
                    <a:cubicBezTo>
                      <a:pt x="1042" y="946"/>
                      <a:pt x="2018" y="456"/>
                      <a:pt x="3050" y="456"/>
                    </a:cubicBezTo>
                    <a:cubicBezTo>
                      <a:pt x="3466" y="456"/>
                      <a:pt x="3890" y="535"/>
                      <a:pt x="4285" y="682"/>
                    </a:cubicBezTo>
                    <a:cubicBezTo>
                      <a:pt x="4320" y="692"/>
                      <a:pt x="4354" y="696"/>
                      <a:pt x="4386" y="696"/>
                    </a:cubicBezTo>
                    <a:cubicBezTo>
                      <a:pt x="4677" y="696"/>
                      <a:pt x="4815" y="314"/>
                      <a:pt x="4540" y="223"/>
                    </a:cubicBezTo>
                    <a:lnTo>
                      <a:pt x="4540" y="223"/>
                    </a:lnTo>
                    <a:lnTo>
                      <a:pt x="4540" y="274"/>
                    </a:lnTo>
                    <a:cubicBezTo>
                      <a:pt x="4055" y="94"/>
                      <a:pt x="3545" y="0"/>
                      <a:pt x="3049"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7" name="Google Shape;1345;p47"/>
              <p:cNvSpPr/>
              <p:nvPr/>
            </p:nvSpPr>
            <p:spPr>
              <a:xfrm>
                <a:off x="5834325" y="4611863"/>
                <a:ext cx="107150" cy="94325"/>
              </a:xfrm>
              <a:custGeom>
                <a:avLst/>
                <a:ahLst/>
                <a:rect l="l" t="t" r="r" b="b"/>
                <a:pathLst>
                  <a:path w="4286" h="3773" extrusionOk="0">
                    <a:moveTo>
                      <a:pt x="3929" y="1"/>
                    </a:moveTo>
                    <a:cubicBezTo>
                      <a:pt x="2450" y="1"/>
                      <a:pt x="461" y="460"/>
                      <a:pt x="155" y="2245"/>
                    </a:cubicBezTo>
                    <a:cubicBezTo>
                      <a:pt x="0" y="3403"/>
                      <a:pt x="1250" y="3772"/>
                      <a:pt x="2331" y="3772"/>
                    </a:cubicBezTo>
                    <a:cubicBezTo>
                      <a:pt x="2677" y="3772"/>
                      <a:pt x="3006" y="3734"/>
                      <a:pt x="3266" y="3673"/>
                    </a:cubicBezTo>
                    <a:cubicBezTo>
                      <a:pt x="3544" y="3626"/>
                      <a:pt x="3443" y="3200"/>
                      <a:pt x="3154" y="3200"/>
                    </a:cubicBezTo>
                    <a:cubicBezTo>
                      <a:pt x="3125" y="3200"/>
                      <a:pt x="3094" y="3204"/>
                      <a:pt x="3062" y="3214"/>
                    </a:cubicBezTo>
                    <a:cubicBezTo>
                      <a:pt x="2851" y="3256"/>
                      <a:pt x="2622" y="3281"/>
                      <a:pt x="2390" y="3281"/>
                    </a:cubicBezTo>
                    <a:cubicBezTo>
                      <a:pt x="2062" y="3281"/>
                      <a:pt x="1729" y="3231"/>
                      <a:pt x="1430" y="3112"/>
                    </a:cubicBezTo>
                    <a:cubicBezTo>
                      <a:pt x="1073" y="3010"/>
                      <a:pt x="767" y="2704"/>
                      <a:pt x="665" y="2296"/>
                    </a:cubicBezTo>
                    <a:cubicBezTo>
                      <a:pt x="716" y="1990"/>
                      <a:pt x="869" y="1735"/>
                      <a:pt x="1022" y="1480"/>
                    </a:cubicBezTo>
                    <a:cubicBezTo>
                      <a:pt x="1736" y="613"/>
                      <a:pt x="2909" y="511"/>
                      <a:pt x="3980" y="511"/>
                    </a:cubicBezTo>
                    <a:cubicBezTo>
                      <a:pt x="4286" y="511"/>
                      <a:pt x="4235" y="1"/>
                      <a:pt x="3929"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8" name="Google Shape;1346;p47"/>
              <p:cNvSpPr/>
              <p:nvPr/>
            </p:nvSpPr>
            <p:spPr>
              <a:xfrm>
                <a:off x="5803775" y="4515588"/>
                <a:ext cx="96550" cy="83550"/>
              </a:xfrm>
              <a:custGeom>
                <a:avLst/>
                <a:ahLst/>
                <a:rect l="l" t="t" r="r" b="b"/>
                <a:pathLst>
                  <a:path w="3862" h="3342" extrusionOk="0">
                    <a:moveTo>
                      <a:pt x="3143" y="1"/>
                    </a:moveTo>
                    <a:cubicBezTo>
                      <a:pt x="1969" y="1"/>
                      <a:pt x="391" y="540"/>
                      <a:pt x="255" y="1761"/>
                    </a:cubicBezTo>
                    <a:cubicBezTo>
                      <a:pt x="0" y="3240"/>
                      <a:pt x="2295" y="3342"/>
                      <a:pt x="3264" y="3342"/>
                    </a:cubicBezTo>
                    <a:cubicBezTo>
                      <a:pt x="3557" y="3342"/>
                      <a:pt x="3569" y="2828"/>
                      <a:pt x="3257" y="2828"/>
                    </a:cubicBezTo>
                    <a:cubicBezTo>
                      <a:pt x="3243" y="2828"/>
                      <a:pt x="3228" y="2830"/>
                      <a:pt x="3213" y="2832"/>
                    </a:cubicBezTo>
                    <a:cubicBezTo>
                      <a:pt x="2550" y="2832"/>
                      <a:pt x="255" y="2832"/>
                      <a:pt x="918" y="1557"/>
                    </a:cubicBezTo>
                    <a:cubicBezTo>
                      <a:pt x="1270" y="808"/>
                      <a:pt x="2308" y="516"/>
                      <a:pt x="3110" y="516"/>
                    </a:cubicBezTo>
                    <a:cubicBezTo>
                      <a:pt x="3236" y="516"/>
                      <a:pt x="3357" y="523"/>
                      <a:pt x="3468" y="537"/>
                    </a:cubicBezTo>
                    <a:cubicBezTo>
                      <a:pt x="3482" y="539"/>
                      <a:pt x="3496" y="540"/>
                      <a:pt x="3510" y="540"/>
                    </a:cubicBezTo>
                    <a:cubicBezTo>
                      <a:pt x="3783" y="540"/>
                      <a:pt x="3861" y="75"/>
                      <a:pt x="3570" y="27"/>
                    </a:cubicBezTo>
                    <a:cubicBezTo>
                      <a:pt x="3437" y="10"/>
                      <a:pt x="3293" y="1"/>
                      <a:pt x="3143"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9" name="Google Shape;1347;p47"/>
              <p:cNvSpPr/>
              <p:nvPr/>
            </p:nvSpPr>
            <p:spPr>
              <a:xfrm>
                <a:off x="5931875" y="4438138"/>
                <a:ext cx="226350" cy="162350"/>
              </a:xfrm>
              <a:custGeom>
                <a:avLst/>
                <a:ahLst/>
                <a:rect l="l" t="t" r="r" b="b"/>
                <a:pathLst>
                  <a:path w="9054" h="6494" extrusionOk="0">
                    <a:moveTo>
                      <a:pt x="7452" y="605"/>
                    </a:moveTo>
                    <a:cubicBezTo>
                      <a:pt x="7804" y="1618"/>
                      <a:pt x="8154" y="2632"/>
                      <a:pt x="8468" y="3645"/>
                    </a:cubicBezTo>
                    <a:lnTo>
                      <a:pt x="8468" y="3645"/>
                    </a:lnTo>
                    <a:cubicBezTo>
                      <a:pt x="7019" y="4038"/>
                      <a:pt x="5616" y="4481"/>
                      <a:pt x="4260" y="5063"/>
                    </a:cubicBezTo>
                    <a:cubicBezTo>
                      <a:pt x="3766" y="5211"/>
                      <a:pt x="2699" y="5932"/>
                      <a:pt x="2261" y="5932"/>
                    </a:cubicBezTo>
                    <a:cubicBezTo>
                      <a:pt x="2247" y="5932"/>
                      <a:pt x="2233" y="5931"/>
                      <a:pt x="2220" y="5930"/>
                    </a:cubicBezTo>
                    <a:cubicBezTo>
                      <a:pt x="1260" y="5786"/>
                      <a:pt x="887" y="4107"/>
                      <a:pt x="719" y="3272"/>
                    </a:cubicBezTo>
                    <a:lnTo>
                      <a:pt x="719" y="3272"/>
                    </a:lnTo>
                    <a:cubicBezTo>
                      <a:pt x="2975" y="2402"/>
                      <a:pt x="5152" y="1299"/>
                      <a:pt x="7452" y="605"/>
                    </a:cubicBezTo>
                    <a:close/>
                    <a:moveTo>
                      <a:pt x="7584" y="0"/>
                    </a:moveTo>
                    <a:cubicBezTo>
                      <a:pt x="7563" y="0"/>
                      <a:pt x="7542" y="5"/>
                      <a:pt x="7523" y="14"/>
                    </a:cubicBezTo>
                    <a:cubicBezTo>
                      <a:pt x="5025" y="779"/>
                      <a:pt x="2679" y="2003"/>
                      <a:pt x="231" y="2870"/>
                    </a:cubicBezTo>
                    <a:cubicBezTo>
                      <a:pt x="1" y="2947"/>
                      <a:pt x="30" y="3254"/>
                      <a:pt x="210" y="3358"/>
                    </a:cubicBezTo>
                    <a:lnTo>
                      <a:pt x="210" y="3358"/>
                    </a:lnTo>
                    <a:cubicBezTo>
                      <a:pt x="395" y="4395"/>
                      <a:pt x="911" y="6347"/>
                      <a:pt x="2016" y="6491"/>
                    </a:cubicBezTo>
                    <a:cubicBezTo>
                      <a:pt x="2038" y="6493"/>
                      <a:pt x="2060" y="6494"/>
                      <a:pt x="2083" y="6494"/>
                    </a:cubicBezTo>
                    <a:cubicBezTo>
                      <a:pt x="2591" y="6494"/>
                      <a:pt x="3310" y="5974"/>
                      <a:pt x="3750" y="5828"/>
                    </a:cubicBezTo>
                    <a:cubicBezTo>
                      <a:pt x="4158" y="5624"/>
                      <a:pt x="4617" y="5420"/>
                      <a:pt x="5076" y="5267"/>
                    </a:cubicBezTo>
                    <a:cubicBezTo>
                      <a:pt x="6350" y="4808"/>
                      <a:pt x="7574" y="4400"/>
                      <a:pt x="8849" y="4043"/>
                    </a:cubicBezTo>
                    <a:cubicBezTo>
                      <a:pt x="8951" y="3992"/>
                      <a:pt x="9053" y="3839"/>
                      <a:pt x="9002" y="3737"/>
                    </a:cubicBezTo>
                    <a:cubicBezTo>
                      <a:pt x="8645" y="2513"/>
                      <a:pt x="8288" y="1340"/>
                      <a:pt x="7829" y="167"/>
                    </a:cubicBezTo>
                    <a:cubicBezTo>
                      <a:pt x="7788" y="84"/>
                      <a:pt x="7678" y="0"/>
                      <a:pt x="7584"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0" name="Google Shape;1348;p47"/>
              <p:cNvSpPr/>
              <p:nvPr/>
            </p:nvSpPr>
            <p:spPr>
              <a:xfrm>
                <a:off x="5824325" y="4496213"/>
                <a:ext cx="158625" cy="498650"/>
              </a:xfrm>
              <a:custGeom>
                <a:avLst/>
                <a:ahLst/>
                <a:rect l="l" t="t" r="r" b="b"/>
                <a:pathLst>
                  <a:path w="6345" h="19946" extrusionOk="0">
                    <a:moveTo>
                      <a:pt x="336" y="1"/>
                    </a:moveTo>
                    <a:cubicBezTo>
                      <a:pt x="163" y="1"/>
                      <a:pt x="1" y="152"/>
                      <a:pt x="96" y="343"/>
                    </a:cubicBezTo>
                    <a:lnTo>
                      <a:pt x="147" y="343"/>
                    </a:lnTo>
                    <a:cubicBezTo>
                      <a:pt x="2697" y="6565"/>
                      <a:pt x="4584" y="13092"/>
                      <a:pt x="5808" y="19722"/>
                    </a:cubicBezTo>
                    <a:cubicBezTo>
                      <a:pt x="5832" y="19869"/>
                      <a:pt x="5963" y="19946"/>
                      <a:pt x="6086" y="19946"/>
                    </a:cubicBezTo>
                    <a:cubicBezTo>
                      <a:pt x="6219" y="19946"/>
                      <a:pt x="6344" y="19856"/>
                      <a:pt x="6318" y="19671"/>
                    </a:cubicBezTo>
                    <a:cubicBezTo>
                      <a:pt x="5094" y="12990"/>
                      <a:pt x="3156" y="6463"/>
                      <a:pt x="606" y="190"/>
                    </a:cubicBezTo>
                    <a:cubicBezTo>
                      <a:pt x="548" y="56"/>
                      <a:pt x="440" y="1"/>
                      <a:pt x="336"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1" name="Google Shape;1349;p47"/>
              <p:cNvSpPr/>
              <p:nvPr/>
            </p:nvSpPr>
            <p:spPr>
              <a:xfrm>
                <a:off x="5966425" y="4855863"/>
                <a:ext cx="355000" cy="153675"/>
              </a:xfrm>
              <a:custGeom>
                <a:avLst/>
                <a:ahLst/>
                <a:rect l="l" t="t" r="r" b="b"/>
                <a:pathLst>
                  <a:path w="14200" h="6147" extrusionOk="0">
                    <a:moveTo>
                      <a:pt x="12972" y="1"/>
                    </a:moveTo>
                    <a:cubicBezTo>
                      <a:pt x="12868" y="1"/>
                      <a:pt x="12763" y="57"/>
                      <a:pt x="12720" y="185"/>
                    </a:cubicBezTo>
                    <a:cubicBezTo>
                      <a:pt x="12492" y="1415"/>
                      <a:pt x="12712" y="2727"/>
                      <a:pt x="13416" y="3793"/>
                    </a:cubicBezTo>
                    <a:lnTo>
                      <a:pt x="13416" y="3793"/>
                    </a:lnTo>
                    <a:cubicBezTo>
                      <a:pt x="11441" y="3962"/>
                      <a:pt x="9509" y="4303"/>
                      <a:pt x="7620" y="4775"/>
                    </a:cubicBezTo>
                    <a:cubicBezTo>
                      <a:pt x="6037" y="5154"/>
                      <a:pt x="4430" y="5625"/>
                      <a:pt x="2832" y="5625"/>
                    </a:cubicBezTo>
                    <a:cubicBezTo>
                      <a:pt x="2062" y="5625"/>
                      <a:pt x="1294" y="5516"/>
                      <a:pt x="532" y="5234"/>
                    </a:cubicBezTo>
                    <a:cubicBezTo>
                      <a:pt x="502" y="5224"/>
                      <a:pt x="472" y="5219"/>
                      <a:pt x="443" y="5219"/>
                    </a:cubicBezTo>
                    <a:cubicBezTo>
                      <a:pt x="181" y="5219"/>
                      <a:pt x="1" y="5606"/>
                      <a:pt x="277" y="5744"/>
                    </a:cubicBezTo>
                    <a:cubicBezTo>
                      <a:pt x="1119" y="6032"/>
                      <a:pt x="1951" y="6147"/>
                      <a:pt x="2787" y="6147"/>
                    </a:cubicBezTo>
                    <a:cubicBezTo>
                      <a:pt x="3874" y="6147"/>
                      <a:pt x="4966" y="5953"/>
                      <a:pt x="6090" y="5693"/>
                    </a:cubicBezTo>
                    <a:cubicBezTo>
                      <a:pt x="8640" y="5030"/>
                      <a:pt x="11241" y="4520"/>
                      <a:pt x="13893" y="4265"/>
                    </a:cubicBezTo>
                    <a:cubicBezTo>
                      <a:pt x="14097" y="4265"/>
                      <a:pt x="14199" y="4010"/>
                      <a:pt x="14097" y="3857"/>
                    </a:cubicBezTo>
                    <a:cubicBezTo>
                      <a:pt x="13281" y="2837"/>
                      <a:pt x="12975" y="1562"/>
                      <a:pt x="13230" y="287"/>
                    </a:cubicBezTo>
                    <a:cubicBezTo>
                      <a:pt x="13260" y="109"/>
                      <a:pt x="13117" y="1"/>
                      <a:pt x="12972"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2" name="Google Shape;1350;p47"/>
              <p:cNvSpPr/>
              <p:nvPr/>
            </p:nvSpPr>
            <p:spPr>
              <a:xfrm>
                <a:off x="6000475" y="4868088"/>
                <a:ext cx="257200" cy="111075"/>
              </a:xfrm>
              <a:custGeom>
                <a:avLst/>
                <a:ahLst/>
                <a:rect l="l" t="t" r="r" b="b"/>
                <a:pathLst>
                  <a:path w="10288" h="4443" extrusionOk="0">
                    <a:moveTo>
                      <a:pt x="9635" y="1"/>
                    </a:moveTo>
                    <a:cubicBezTo>
                      <a:pt x="9504" y="1"/>
                      <a:pt x="9369" y="92"/>
                      <a:pt x="9369" y="257"/>
                    </a:cubicBezTo>
                    <a:cubicBezTo>
                      <a:pt x="9412" y="860"/>
                      <a:pt x="9528" y="1500"/>
                      <a:pt x="9686" y="2114"/>
                    </a:cubicBezTo>
                    <a:lnTo>
                      <a:pt x="9686" y="2114"/>
                    </a:lnTo>
                    <a:cubicBezTo>
                      <a:pt x="6484" y="2372"/>
                      <a:pt x="3508" y="3583"/>
                      <a:pt x="292" y="3929"/>
                    </a:cubicBezTo>
                    <a:cubicBezTo>
                      <a:pt x="0" y="3978"/>
                      <a:pt x="33" y="4443"/>
                      <a:pt x="301" y="4443"/>
                    </a:cubicBezTo>
                    <a:cubicBezTo>
                      <a:pt x="314" y="4443"/>
                      <a:pt x="328" y="4442"/>
                      <a:pt x="343" y="4439"/>
                    </a:cubicBezTo>
                    <a:cubicBezTo>
                      <a:pt x="3606" y="4082"/>
                      <a:pt x="6717" y="2807"/>
                      <a:pt x="10032" y="2603"/>
                    </a:cubicBezTo>
                    <a:cubicBezTo>
                      <a:pt x="10185" y="2603"/>
                      <a:pt x="10287" y="2399"/>
                      <a:pt x="10236" y="2246"/>
                    </a:cubicBezTo>
                    <a:cubicBezTo>
                      <a:pt x="10083" y="1583"/>
                      <a:pt x="9930" y="920"/>
                      <a:pt x="9879" y="206"/>
                    </a:cubicBezTo>
                    <a:cubicBezTo>
                      <a:pt x="9856" y="66"/>
                      <a:pt x="9747" y="1"/>
                      <a:pt x="9635"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3" name="Google Shape;1351;p47"/>
              <p:cNvSpPr/>
              <p:nvPr/>
            </p:nvSpPr>
            <p:spPr>
              <a:xfrm>
                <a:off x="5986875" y="4493863"/>
                <a:ext cx="97850" cy="43150"/>
              </a:xfrm>
              <a:custGeom>
                <a:avLst/>
                <a:ahLst/>
                <a:rect l="l" t="t" r="r" b="b"/>
                <a:pathLst>
                  <a:path w="3914" h="1726" extrusionOk="0">
                    <a:moveTo>
                      <a:pt x="3597" y="1"/>
                    </a:moveTo>
                    <a:cubicBezTo>
                      <a:pt x="3563" y="1"/>
                      <a:pt x="3527" y="9"/>
                      <a:pt x="3487" y="29"/>
                    </a:cubicBezTo>
                    <a:cubicBezTo>
                      <a:pt x="2468" y="539"/>
                      <a:pt x="1397" y="896"/>
                      <a:pt x="326" y="1202"/>
                    </a:cubicBezTo>
                    <a:cubicBezTo>
                      <a:pt x="1" y="1295"/>
                      <a:pt x="140" y="1725"/>
                      <a:pt x="399" y="1725"/>
                    </a:cubicBezTo>
                    <a:cubicBezTo>
                      <a:pt x="424" y="1725"/>
                      <a:pt x="451" y="1721"/>
                      <a:pt x="479" y="1712"/>
                    </a:cubicBezTo>
                    <a:cubicBezTo>
                      <a:pt x="1550" y="1406"/>
                      <a:pt x="2621" y="998"/>
                      <a:pt x="3691" y="539"/>
                    </a:cubicBezTo>
                    <a:cubicBezTo>
                      <a:pt x="3914" y="405"/>
                      <a:pt x="3826" y="1"/>
                      <a:pt x="3597"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4" name="Google Shape;1352;p47"/>
              <p:cNvSpPr/>
              <p:nvPr/>
            </p:nvSpPr>
            <p:spPr>
              <a:xfrm>
                <a:off x="6046875" y="4605138"/>
                <a:ext cx="72350" cy="30075"/>
              </a:xfrm>
              <a:custGeom>
                <a:avLst/>
                <a:ahLst/>
                <a:rect l="l" t="t" r="r" b="b"/>
                <a:pathLst>
                  <a:path w="2894" h="1203" extrusionOk="0">
                    <a:moveTo>
                      <a:pt x="2501" y="0"/>
                    </a:moveTo>
                    <a:cubicBezTo>
                      <a:pt x="2473" y="0"/>
                      <a:pt x="2444" y="5"/>
                      <a:pt x="2413" y="15"/>
                    </a:cubicBezTo>
                    <a:lnTo>
                      <a:pt x="323" y="678"/>
                    </a:lnTo>
                    <a:cubicBezTo>
                      <a:pt x="1" y="816"/>
                      <a:pt x="135" y="1202"/>
                      <a:pt x="389" y="1202"/>
                    </a:cubicBezTo>
                    <a:cubicBezTo>
                      <a:pt x="416" y="1202"/>
                      <a:pt x="445" y="1198"/>
                      <a:pt x="476" y="1188"/>
                    </a:cubicBezTo>
                    <a:lnTo>
                      <a:pt x="2617" y="474"/>
                    </a:lnTo>
                    <a:cubicBezTo>
                      <a:pt x="2893" y="382"/>
                      <a:pt x="2755" y="0"/>
                      <a:pt x="2501"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Tree>
  </p:cSld>
  <p:clrMapOvr>
    <a:masterClrMapping/>
  </p:clrMapOvr>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69" name="Shape 1171"/>
        <p:cNvGrpSpPr/>
        <p:nvPr/>
      </p:nvGrpSpPr>
      <p:grpSpPr>
        <a:xfrm>
          <a:off x="0" y="0"/>
          <a:ext cx="0" cy="0"/>
          <a:chOff x="0" y="0"/>
          <a:chExt cx="0" cy="0"/>
        </a:xfrm>
      </p:grpSpPr>
      <p:sp>
        <p:nvSpPr>
          <p:cNvPr id="1049294" name="Google Shape;1172;p43"/>
          <p:cNvSpPr/>
          <p:nvPr/>
        </p:nvSpPr>
        <p:spPr>
          <a:xfrm>
            <a:off x="2232511" y="630351"/>
            <a:ext cx="4678830" cy="495970"/>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5" name="Google Shape;1173;p43"/>
          <p:cNvSpPr txBox="1">
            <a:spLocks noGrp="1"/>
          </p:cNvSpPr>
          <p:nvPr>
            <p:ph type="title"/>
          </p:nvPr>
        </p:nvSpPr>
        <p:spPr>
          <a:xfrm>
            <a:off x="713225" y="539500"/>
            <a:ext cx="7717500" cy="572700"/>
          </a:xfrm>
          <a:prstGeom prst="rect"/>
        </p:spPr>
        <p:txBody>
          <a:bodyPr anchor="t" anchorCtr="0" bIns="91425" lIns="91425" rIns="91425" spcFirstLastPara="1" tIns="91425" wrap="square">
            <a:noAutofit/>
          </a:bodyPr>
          <a:p>
            <a:pPr algn="ctr" indent="0" lvl="0" marL="0" rtl="0">
              <a:spcBef>
                <a:spcPts val="0"/>
              </a:spcBef>
              <a:spcAft>
                <a:spcPts val="0"/>
              </a:spcAft>
              <a:buNone/>
            </a:pPr>
            <a:r>
              <a:rPr dirty="0" lang="en-US" err="1" smtClean="0"/>
              <a:t>Materi</a:t>
            </a:r>
            <a:r>
              <a:rPr dirty="0" lang="en-US" smtClean="0"/>
              <a:t> IPS</a:t>
            </a:r>
            <a:endParaRPr dirty="0"/>
          </a:p>
        </p:txBody>
      </p:sp>
      <p:grpSp>
        <p:nvGrpSpPr>
          <p:cNvPr id="170" name="Google Shape;1177;p43"/>
          <p:cNvGrpSpPr/>
          <p:nvPr/>
        </p:nvGrpSpPr>
        <p:grpSpPr>
          <a:xfrm>
            <a:off x="1474094" y="1058550"/>
            <a:ext cx="2699393" cy="608290"/>
            <a:chOff x="1474094" y="1058550"/>
            <a:chExt cx="2699393" cy="608290"/>
          </a:xfrm>
        </p:grpSpPr>
        <p:sp>
          <p:nvSpPr>
            <p:cNvPr id="1049296" name="Google Shape;1178;p43"/>
            <p:cNvSpPr/>
            <p:nvPr/>
          </p:nvSpPr>
          <p:spPr>
            <a:xfrm flipH="1">
              <a:off x="4081386" y="1595706"/>
              <a:ext cx="92101" cy="71133"/>
            </a:xfrm>
            <a:custGeom>
              <a:avLst/>
              <a:ahLst/>
              <a:rect l="l" t="t" r="r" b="b"/>
              <a:pathLst>
                <a:path w="2820" h="2178" extrusionOk="0">
                  <a:moveTo>
                    <a:pt x="1410" y="1"/>
                  </a:moveTo>
                  <a:cubicBezTo>
                    <a:pt x="0" y="1"/>
                    <a:pt x="0" y="2178"/>
                    <a:pt x="1410" y="2178"/>
                  </a:cubicBezTo>
                  <a:cubicBezTo>
                    <a:pt x="2820" y="2178"/>
                    <a:pt x="2820" y="1"/>
                    <a:pt x="1410"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7" name="Google Shape;1179;p43"/>
            <p:cNvSpPr/>
            <p:nvPr/>
          </p:nvSpPr>
          <p:spPr>
            <a:xfrm flipH="1">
              <a:off x="1474094" y="1058550"/>
              <a:ext cx="69370" cy="53660"/>
            </a:xfrm>
            <a:custGeom>
              <a:avLst/>
              <a:ahLst/>
              <a:rect l="l" t="t" r="r" b="b"/>
              <a:pathLst>
                <a:path w="2124" h="1643" extrusionOk="0">
                  <a:moveTo>
                    <a:pt x="1071" y="1"/>
                  </a:moveTo>
                  <a:cubicBezTo>
                    <a:pt x="0" y="1"/>
                    <a:pt x="0" y="1642"/>
                    <a:pt x="1071" y="1642"/>
                  </a:cubicBezTo>
                  <a:cubicBezTo>
                    <a:pt x="2124" y="1642"/>
                    <a:pt x="2124" y="1"/>
                    <a:pt x="1071"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298" name="Google Shape;1530;p55"/>
          <p:cNvSpPr txBox="1"/>
          <p:nvPr/>
        </p:nvSpPr>
        <p:spPr>
          <a:xfrm>
            <a:off x="914400" y="2332350"/>
            <a:ext cx="5257800" cy="1458600"/>
          </a:xfrm>
          <a:prstGeom prst="rect"/>
        </p:spPr>
        <p:txBody>
          <a:bodyPr anchor="ctr" anchorCtr="0" bIns="91425" lIns="91425" rIns="91425" spcFirstLastPara="1" tIns="91425" wrap="square">
            <a:noAutofit/>
          </a:bodyPr>
          <a:lst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a:lstStyle>
          <a:p>
            <a:pPr algn="just"/>
            <a:r>
              <a:rPr dirty="0" sz="1800" lang="id-ID"/>
              <a:t>Materi IPS digali dari segala aspek kehidupan praktis sehari-hari di masyarakat. Oleh karena itu, pengajaran IPS yang melupakan masyarakat sebagai sumber dan objeknya merupakan suatu bidang ilmu yang tidak berpijak pada kenyataan. </a:t>
            </a:r>
            <a:endParaRPr dirty="0" sz="1800" lang="en-US"/>
          </a:p>
          <a:p>
            <a:pPr algn="just"/>
            <a:r>
              <a:rPr dirty="0" sz="1800" lang="en-US" smtClean="0"/>
              <a:t>Di </a:t>
            </a:r>
            <a:r>
              <a:rPr dirty="0" sz="1800" lang="en-US" err="1" smtClean="0"/>
              <a:t>dalam</a:t>
            </a:r>
            <a:r>
              <a:rPr dirty="0" sz="1800" lang="en-US" smtClean="0"/>
              <a:t> </a:t>
            </a:r>
            <a:r>
              <a:rPr dirty="0" sz="1800" lang="en-US"/>
              <a:t>IPS </a:t>
            </a:r>
            <a:r>
              <a:rPr dirty="0" sz="1800" lang="id-ID"/>
              <a:t>masyarakat dan lingkungan, selain menjadi sumber materi IPS sekaligus juga menjadi laboratoriumnya. Pengetahuan konsep, teori-teori IPS yang diperoleh anak di dalam kelas dapat dicocokkan dan dicobakan sekaligus diterapkan dalam kehidupannya sehari-hari di masyarakat.</a:t>
            </a:r>
            <a:endParaRPr dirty="0" sz="1800" lang="en-US"/>
          </a:p>
          <a:p>
            <a:pPr algn="just">
              <a:buClr>
                <a:schemeClr val="dk1"/>
              </a:buClr>
              <a:buSzPts val="1100"/>
            </a:pPr>
            <a:endParaRPr dirty="0" sz="1800" lang="en-US"/>
          </a:p>
        </p:txBody>
      </p:sp>
      <p:sp>
        <p:nvSpPr>
          <p:cNvPr id="1049299" name="Google Shape;10449;p69"/>
          <p:cNvSpPr/>
          <p:nvPr/>
        </p:nvSpPr>
        <p:spPr>
          <a:xfrm>
            <a:off x="6705600" y="1962150"/>
            <a:ext cx="1600200" cy="1600200"/>
          </a:xfrm>
          <a:custGeom>
            <a:avLst/>
            <a:ahLst/>
            <a:rect l="l" t="t" r="r" b="b"/>
            <a:pathLst>
              <a:path w="11967" h="9809" extrusionOk="0">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rgbClr val="657E9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71" name="Google Shape;1653;p58"/>
          <p:cNvGrpSpPr/>
          <p:nvPr/>
        </p:nvGrpSpPr>
        <p:grpSpPr>
          <a:xfrm>
            <a:off x="7783059" y="1666839"/>
            <a:ext cx="246126" cy="659690"/>
            <a:chOff x="1913079" y="3253006"/>
            <a:chExt cx="198585" cy="532308"/>
          </a:xfrm>
        </p:grpSpPr>
        <p:sp>
          <p:nvSpPr>
            <p:cNvPr id="1049300" name="Google Shape;1654;p58"/>
            <p:cNvSpPr/>
            <p:nvPr/>
          </p:nvSpPr>
          <p:spPr>
            <a:xfrm>
              <a:off x="1913079" y="3665902"/>
              <a:ext cx="86542" cy="115826"/>
            </a:xfrm>
            <a:custGeom>
              <a:avLst/>
              <a:ahLst/>
              <a:rect l="l" t="t" r="r" b="b"/>
              <a:pathLst>
                <a:path w="4826" h="6459" extrusionOk="0">
                  <a:moveTo>
                    <a:pt x="3282" y="1"/>
                  </a:moveTo>
                  <a:cubicBezTo>
                    <a:pt x="3144" y="1"/>
                    <a:pt x="3006" y="30"/>
                    <a:pt x="2876" y="89"/>
                  </a:cubicBezTo>
                  <a:cubicBezTo>
                    <a:pt x="2876" y="89"/>
                    <a:pt x="0" y="1874"/>
                    <a:pt x="859" y="4353"/>
                  </a:cubicBezTo>
                  <a:cubicBezTo>
                    <a:pt x="1485" y="6231"/>
                    <a:pt x="1599" y="6459"/>
                    <a:pt x="1618" y="6459"/>
                  </a:cubicBezTo>
                  <a:cubicBezTo>
                    <a:pt x="1624" y="6459"/>
                    <a:pt x="1620" y="6436"/>
                    <a:pt x="1620" y="6436"/>
                  </a:cubicBezTo>
                  <a:cubicBezTo>
                    <a:pt x="2149" y="5675"/>
                    <a:pt x="2810" y="5047"/>
                    <a:pt x="3570" y="4585"/>
                  </a:cubicBezTo>
                  <a:cubicBezTo>
                    <a:pt x="4760" y="3791"/>
                    <a:pt x="4826" y="1378"/>
                    <a:pt x="4198" y="552"/>
                  </a:cubicBezTo>
                  <a:cubicBezTo>
                    <a:pt x="4132" y="453"/>
                    <a:pt x="4066" y="354"/>
                    <a:pt x="3966" y="288"/>
                  </a:cubicBezTo>
                  <a:cubicBezTo>
                    <a:pt x="3775" y="96"/>
                    <a:pt x="3529" y="1"/>
                    <a:pt x="3282"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1" name="Google Shape;1655;p58"/>
            <p:cNvSpPr/>
            <p:nvPr/>
          </p:nvSpPr>
          <p:spPr>
            <a:xfrm>
              <a:off x="1918405" y="3662387"/>
              <a:ext cx="88192" cy="122927"/>
            </a:xfrm>
            <a:custGeom>
              <a:avLst/>
              <a:ahLst/>
              <a:rect l="l" t="t" r="r" b="b"/>
              <a:pathLst>
                <a:path w="4918" h="6855" extrusionOk="0">
                  <a:moveTo>
                    <a:pt x="3170" y="376"/>
                  </a:moveTo>
                  <a:cubicBezTo>
                    <a:pt x="3209" y="376"/>
                    <a:pt x="3244" y="388"/>
                    <a:pt x="3273" y="417"/>
                  </a:cubicBezTo>
                  <a:cubicBezTo>
                    <a:pt x="3603" y="715"/>
                    <a:pt x="3802" y="1145"/>
                    <a:pt x="3835" y="1607"/>
                  </a:cubicBezTo>
                  <a:cubicBezTo>
                    <a:pt x="4000" y="2632"/>
                    <a:pt x="3802" y="3987"/>
                    <a:pt x="2876" y="4615"/>
                  </a:cubicBezTo>
                  <a:cubicBezTo>
                    <a:pt x="2858" y="4629"/>
                    <a:pt x="2848" y="4643"/>
                    <a:pt x="2844" y="4658"/>
                  </a:cubicBezTo>
                  <a:lnTo>
                    <a:pt x="2844" y="4658"/>
                  </a:lnTo>
                  <a:cubicBezTo>
                    <a:pt x="2308" y="5014"/>
                    <a:pt x="1817" y="5437"/>
                    <a:pt x="1408" y="5925"/>
                  </a:cubicBezTo>
                  <a:lnTo>
                    <a:pt x="1408" y="5925"/>
                  </a:lnTo>
                  <a:cubicBezTo>
                    <a:pt x="1287" y="5610"/>
                    <a:pt x="1181" y="5294"/>
                    <a:pt x="1091" y="4979"/>
                  </a:cubicBezTo>
                  <a:cubicBezTo>
                    <a:pt x="860" y="4450"/>
                    <a:pt x="761" y="3855"/>
                    <a:pt x="860" y="3260"/>
                  </a:cubicBezTo>
                  <a:cubicBezTo>
                    <a:pt x="926" y="2797"/>
                    <a:pt x="1124" y="2335"/>
                    <a:pt x="1389" y="1938"/>
                  </a:cubicBezTo>
                  <a:cubicBezTo>
                    <a:pt x="1785" y="1376"/>
                    <a:pt x="2281" y="880"/>
                    <a:pt x="2843" y="517"/>
                  </a:cubicBezTo>
                  <a:cubicBezTo>
                    <a:pt x="2960" y="446"/>
                    <a:pt x="3077" y="376"/>
                    <a:pt x="3170" y="376"/>
                  </a:cubicBezTo>
                  <a:close/>
                  <a:moveTo>
                    <a:pt x="991" y="6447"/>
                  </a:moveTo>
                  <a:cubicBezTo>
                    <a:pt x="977" y="6474"/>
                    <a:pt x="967" y="6503"/>
                    <a:pt x="959" y="6532"/>
                  </a:cubicBezTo>
                  <a:lnTo>
                    <a:pt x="959" y="6565"/>
                  </a:lnTo>
                  <a:cubicBezTo>
                    <a:pt x="959" y="6502"/>
                    <a:pt x="932" y="6465"/>
                    <a:pt x="991" y="6447"/>
                  </a:cubicBezTo>
                  <a:close/>
                  <a:moveTo>
                    <a:pt x="2833" y="1"/>
                  </a:moveTo>
                  <a:cubicBezTo>
                    <a:pt x="2749" y="1"/>
                    <a:pt x="2664" y="7"/>
                    <a:pt x="2579" y="21"/>
                  </a:cubicBezTo>
                  <a:cubicBezTo>
                    <a:pt x="2314" y="87"/>
                    <a:pt x="2050" y="219"/>
                    <a:pt x="1852" y="384"/>
                  </a:cubicBezTo>
                  <a:cubicBezTo>
                    <a:pt x="926" y="1112"/>
                    <a:pt x="67" y="2169"/>
                    <a:pt x="34" y="3392"/>
                  </a:cubicBezTo>
                  <a:cubicBezTo>
                    <a:pt x="0" y="4219"/>
                    <a:pt x="364" y="5045"/>
                    <a:pt x="629" y="5805"/>
                  </a:cubicBezTo>
                  <a:cubicBezTo>
                    <a:pt x="695" y="6103"/>
                    <a:pt x="794" y="6367"/>
                    <a:pt x="959" y="6632"/>
                  </a:cubicBezTo>
                  <a:cubicBezTo>
                    <a:pt x="1048" y="6743"/>
                    <a:pt x="1288" y="6854"/>
                    <a:pt x="1485" y="6854"/>
                  </a:cubicBezTo>
                  <a:cubicBezTo>
                    <a:pt x="1580" y="6854"/>
                    <a:pt x="1665" y="6828"/>
                    <a:pt x="1719" y="6764"/>
                  </a:cubicBezTo>
                  <a:lnTo>
                    <a:pt x="1719" y="6725"/>
                  </a:lnTo>
                  <a:lnTo>
                    <a:pt x="1719" y="6725"/>
                  </a:lnTo>
                  <a:cubicBezTo>
                    <a:pt x="1732" y="6718"/>
                    <a:pt x="1752" y="6698"/>
                    <a:pt x="1752" y="6698"/>
                  </a:cubicBezTo>
                  <a:cubicBezTo>
                    <a:pt x="1818" y="6632"/>
                    <a:pt x="1885" y="6532"/>
                    <a:pt x="1951" y="6433"/>
                  </a:cubicBezTo>
                  <a:cubicBezTo>
                    <a:pt x="2083" y="6268"/>
                    <a:pt x="2215" y="6136"/>
                    <a:pt x="2347" y="6003"/>
                  </a:cubicBezTo>
                  <a:cubicBezTo>
                    <a:pt x="2711" y="5607"/>
                    <a:pt x="3141" y="5243"/>
                    <a:pt x="3636" y="4946"/>
                  </a:cubicBezTo>
                  <a:cubicBezTo>
                    <a:pt x="3667" y="4923"/>
                    <a:pt x="3675" y="4896"/>
                    <a:pt x="3667" y="4869"/>
                  </a:cubicBezTo>
                  <a:lnTo>
                    <a:pt x="3667" y="4869"/>
                  </a:lnTo>
                  <a:cubicBezTo>
                    <a:pt x="4735" y="4114"/>
                    <a:pt x="4917" y="2313"/>
                    <a:pt x="4496" y="1211"/>
                  </a:cubicBezTo>
                  <a:cubicBezTo>
                    <a:pt x="4229" y="499"/>
                    <a:pt x="3563" y="1"/>
                    <a:pt x="2833"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2" name="Google Shape;1656;p58"/>
            <p:cNvSpPr/>
            <p:nvPr/>
          </p:nvSpPr>
          <p:spPr>
            <a:xfrm>
              <a:off x="1955740" y="3253006"/>
              <a:ext cx="155923" cy="420463"/>
            </a:xfrm>
            <a:custGeom>
              <a:avLst/>
              <a:ahLst/>
              <a:rect l="l" t="t" r="r" b="b"/>
              <a:pathLst>
                <a:path w="8695" h="23447" extrusionOk="0">
                  <a:moveTo>
                    <a:pt x="7802" y="241"/>
                  </a:moveTo>
                  <a:cubicBezTo>
                    <a:pt x="7802" y="241"/>
                    <a:pt x="7805" y="254"/>
                    <a:pt x="7809" y="270"/>
                  </a:cubicBezTo>
                  <a:lnTo>
                    <a:pt x="7809" y="270"/>
                  </a:lnTo>
                  <a:cubicBezTo>
                    <a:pt x="7801" y="262"/>
                    <a:pt x="7798" y="252"/>
                    <a:pt x="7802" y="241"/>
                  </a:cubicBezTo>
                  <a:close/>
                  <a:moveTo>
                    <a:pt x="8378" y="293"/>
                  </a:moveTo>
                  <a:cubicBezTo>
                    <a:pt x="8393" y="293"/>
                    <a:pt x="8408" y="307"/>
                    <a:pt x="8363" y="307"/>
                  </a:cubicBezTo>
                  <a:cubicBezTo>
                    <a:pt x="8363" y="296"/>
                    <a:pt x="8371" y="293"/>
                    <a:pt x="8378" y="293"/>
                  </a:cubicBezTo>
                  <a:close/>
                  <a:moveTo>
                    <a:pt x="7867" y="1044"/>
                  </a:moveTo>
                  <a:cubicBezTo>
                    <a:pt x="7735" y="2363"/>
                    <a:pt x="7536" y="3649"/>
                    <a:pt x="7240" y="4935"/>
                  </a:cubicBezTo>
                  <a:cubicBezTo>
                    <a:pt x="6512" y="8372"/>
                    <a:pt x="5686" y="11777"/>
                    <a:pt x="4695" y="15148"/>
                  </a:cubicBezTo>
                  <a:cubicBezTo>
                    <a:pt x="4633" y="15424"/>
                    <a:pt x="4544" y="15699"/>
                    <a:pt x="4452" y="16001"/>
                  </a:cubicBezTo>
                  <a:lnTo>
                    <a:pt x="4452" y="16001"/>
                  </a:lnTo>
                  <a:cubicBezTo>
                    <a:pt x="4427" y="16021"/>
                    <a:pt x="4408" y="16045"/>
                    <a:pt x="4397" y="16074"/>
                  </a:cubicBezTo>
                  <a:cubicBezTo>
                    <a:pt x="3703" y="18421"/>
                    <a:pt x="2711" y="20701"/>
                    <a:pt x="1455" y="22817"/>
                  </a:cubicBezTo>
                  <a:cubicBezTo>
                    <a:pt x="1436" y="22856"/>
                    <a:pt x="1413" y="22895"/>
                    <a:pt x="1389" y="22934"/>
                  </a:cubicBezTo>
                  <a:lnTo>
                    <a:pt x="1389" y="22934"/>
                  </a:lnTo>
                  <a:cubicBezTo>
                    <a:pt x="1239" y="22889"/>
                    <a:pt x="1083" y="22866"/>
                    <a:pt x="926" y="22866"/>
                  </a:cubicBezTo>
                  <a:cubicBezTo>
                    <a:pt x="911" y="22866"/>
                    <a:pt x="897" y="22866"/>
                    <a:pt x="882" y="22866"/>
                  </a:cubicBezTo>
                  <a:lnTo>
                    <a:pt x="882" y="22866"/>
                  </a:lnTo>
                  <a:cubicBezTo>
                    <a:pt x="875" y="22848"/>
                    <a:pt x="868" y="22832"/>
                    <a:pt x="860" y="22817"/>
                  </a:cubicBezTo>
                  <a:cubicBezTo>
                    <a:pt x="860" y="22255"/>
                    <a:pt x="893" y="21726"/>
                    <a:pt x="959" y="21197"/>
                  </a:cubicBezTo>
                  <a:cubicBezTo>
                    <a:pt x="1158" y="19677"/>
                    <a:pt x="1488" y="18156"/>
                    <a:pt x="1885" y="16669"/>
                  </a:cubicBezTo>
                  <a:cubicBezTo>
                    <a:pt x="2810" y="13562"/>
                    <a:pt x="3934" y="10488"/>
                    <a:pt x="5091" y="7480"/>
                  </a:cubicBezTo>
                  <a:cubicBezTo>
                    <a:pt x="5653" y="6059"/>
                    <a:pt x="6215" y="4604"/>
                    <a:pt x="6843" y="3216"/>
                  </a:cubicBezTo>
                  <a:cubicBezTo>
                    <a:pt x="7140" y="2460"/>
                    <a:pt x="7481" y="1748"/>
                    <a:pt x="7867" y="1044"/>
                  </a:cubicBezTo>
                  <a:close/>
                  <a:moveTo>
                    <a:pt x="8073" y="1"/>
                  </a:moveTo>
                  <a:cubicBezTo>
                    <a:pt x="7932" y="1"/>
                    <a:pt x="7788" y="38"/>
                    <a:pt x="7669" y="109"/>
                  </a:cubicBezTo>
                  <a:cubicBezTo>
                    <a:pt x="7471" y="274"/>
                    <a:pt x="7306" y="473"/>
                    <a:pt x="7207" y="704"/>
                  </a:cubicBezTo>
                  <a:cubicBezTo>
                    <a:pt x="6975" y="1101"/>
                    <a:pt x="6777" y="1530"/>
                    <a:pt x="6579" y="1927"/>
                  </a:cubicBezTo>
                  <a:cubicBezTo>
                    <a:pt x="5951" y="3216"/>
                    <a:pt x="5389" y="4538"/>
                    <a:pt x="4860" y="5893"/>
                  </a:cubicBezTo>
                  <a:cubicBezTo>
                    <a:pt x="3604" y="9033"/>
                    <a:pt x="2414" y="12240"/>
                    <a:pt x="1422" y="15512"/>
                  </a:cubicBezTo>
                  <a:cubicBezTo>
                    <a:pt x="992" y="16834"/>
                    <a:pt x="629" y="18189"/>
                    <a:pt x="398" y="19578"/>
                  </a:cubicBezTo>
                  <a:cubicBezTo>
                    <a:pt x="199" y="20437"/>
                    <a:pt x="100" y="21296"/>
                    <a:pt x="34" y="22189"/>
                  </a:cubicBezTo>
                  <a:cubicBezTo>
                    <a:pt x="1" y="22486"/>
                    <a:pt x="34" y="22784"/>
                    <a:pt x="100" y="23048"/>
                  </a:cubicBezTo>
                  <a:cubicBezTo>
                    <a:pt x="100" y="23081"/>
                    <a:pt x="100" y="23114"/>
                    <a:pt x="133" y="23114"/>
                  </a:cubicBezTo>
                  <a:cubicBezTo>
                    <a:pt x="249" y="23211"/>
                    <a:pt x="398" y="23262"/>
                    <a:pt x="548" y="23262"/>
                  </a:cubicBezTo>
                  <a:cubicBezTo>
                    <a:pt x="656" y="23262"/>
                    <a:pt x="764" y="23236"/>
                    <a:pt x="860" y="23180"/>
                  </a:cubicBezTo>
                  <a:cubicBezTo>
                    <a:pt x="893" y="23180"/>
                    <a:pt x="926" y="23180"/>
                    <a:pt x="959" y="23147"/>
                  </a:cubicBezTo>
                  <a:cubicBezTo>
                    <a:pt x="1059" y="23180"/>
                    <a:pt x="1158" y="23246"/>
                    <a:pt x="1257" y="23346"/>
                  </a:cubicBezTo>
                  <a:cubicBezTo>
                    <a:pt x="1331" y="23401"/>
                    <a:pt x="1519" y="23446"/>
                    <a:pt x="1687" y="23446"/>
                  </a:cubicBezTo>
                  <a:cubicBezTo>
                    <a:pt x="1820" y="23446"/>
                    <a:pt x="1940" y="23418"/>
                    <a:pt x="1984" y="23346"/>
                  </a:cubicBezTo>
                  <a:cubicBezTo>
                    <a:pt x="2943" y="21891"/>
                    <a:pt x="3703" y="20338"/>
                    <a:pt x="4298" y="18718"/>
                  </a:cubicBezTo>
                  <a:cubicBezTo>
                    <a:pt x="4652" y="17881"/>
                    <a:pt x="4943" y="17045"/>
                    <a:pt x="5202" y="16177"/>
                  </a:cubicBezTo>
                  <a:lnTo>
                    <a:pt x="5202" y="16177"/>
                  </a:lnTo>
                  <a:cubicBezTo>
                    <a:pt x="5229" y="16159"/>
                    <a:pt x="5248" y="16135"/>
                    <a:pt x="5256" y="16107"/>
                  </a:cubicBezTo>
                  <a:cubicBezTo>
                    <a:pt x="6248" y="12768"/>
                    <a:pt x="7107" y="9331"/>
                    <a:pt x="7835" y="5893"/>
                  </a:cubicBezTo>
                  <a:cubicBezTo>
                    <a:pt x="8165" y="4439"/>
                    <a:pt x="8430" y="2985"/>
                    <a:pt x="8595" y="1497"/>
                  </a:cubicBezTo>
                  <a:cubicBezTo>
                    <a:pt x="8661" y="1134"/>
                    <a:pt x="8694" y="737"/>
                    <a:pt x="8628" y="373"/>
                  </a:cubicBezTo>
                  <a:cubicBezTo>
                    <a:pt x="8564" y="119"/>
                    <a:pt x="8324" y="1"/>
                    <a:pt x="8073"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303" name="Google Shape;1657;p58"/>
          <p:cNvSpPr/>
          <p:nvPr/>
        </p:nvSpPr>
        <p:spPr>
          <a:xfrm>
            <a:off x="2667000" y="513573"/>
            <a:ext cx="289269" cy="451146"/>
          </a:xfrm>
          <a:custGeom>
            <a:avLst/>
            <a:ahLst/>
            <a:rect l="l" t="t" r="r" b="b"/>
            <a:pathLst>
              <a:path w="16131" h="25158" extrusionOk="0">
                <a:moveTo>
                  <a:pt x="3952" y="0"/>
                </a:moveTo>
                <a:cubicBezTo>
                  <a:pt x="3445" y="0"/>
                  <a:pt x="2950" y="117"/>
                  <a:pt x="2513" y="331"/>
                </a:cubicBezTo>
                <a:cubicBezTo>
                  <a:pt x="1091" y="1025"/>
                  <a:pt x="0" y="3041"/>
                  <a:pt x="1488" y="6313"/>
                </a:cubicBezTo>
                <a:cubicBezTo>
                  <a:pt x="1951" y="7272"/>
                  <a:pt x="2380" y="8230"/>
                  <a:pt x="2810" y="9222"/>
                </a:cubicBezTo>
                <a:cubicBezTo>
                  <a:pt x="5124" y="14444"/>
                  <a:pt x="7338" y="19369"/>
                  <a:pt x="9553" y="20196"/>
                </a:cubicBezTo>
                <a:cubicBezTo>
                  <a:pt x="9774" y="20275"/>
                  <a:pt x="10002" y="20316"/>
                  <a:pt x="10231" y="20316"/>
                </a:cubicBezTo>
                <a:cubicBezTo>
                  <a:pt x="10481" y="20316"/>
                  <a:pt x="10732" y="20266"/>
                  <a:pt x="10974" y="20163"/>
                </a:cubicBezTo>
                <a:cubicBezTo>
                  <a:pt x="11338" y="19964"/>
                  <a:pt x="11635" y="19634"/>
                  <a:pt x="11768" y="19204"/>
                </a:cubicBezTo>
                <a:cubicBezTo>
                  <a:pt x="12693" y="16328"/>
                  <a:pt x="7768" y="7668"/>
                  <a:pt x="7570" y="7272"/>
                </a:cubicBezTo>
                <a:cubicBezTo>
                  <a:pt x="7500" y="7152"/>
                  <a:pt x="7390" y="7101"/>
                  <a:pt x="7279" y="7101"/>
                </a:cubicBezTo>
                <a:cubicBezTo>
                  <a:pt x="7023" y="7101"/>
                  <a:pt x="6757" y="7369"/>
                  <a:pt x="6942" y="7668"/>
                </a:cubicBezTo>
                <a:cubicBezTo>
                  <a:pt x="8330" y="10081"/>
                  <a:pt x="11768" y="16824"/>
                  <a:pt x="11074" y="18973"/>
                </a:cubicBezTo>
                <a:cubicBezTo>
                  <a:pt x="11007" y="19204"/>
                  <a:pt x="10842" y="19369"/>
                  <a:pt x="10644" y="19468"/>
                </a:cubicBezTo>
                <a:cubicBezTo>
                  <a:pt x="10512" y="19518"/>
                  <a:pt x="10371" y="19543"/>
                  <a:pt x="10231" y="19543"/>
                </a:cubicBezTo>
                <a:cubicBezTo>
                  <a:pt x="10090" y="19543"/>
                  <a:pt x="9950" y="19518"/>
                  <a:pt x="9817" y="19468"/>
                </a:cubicBezTo>
                <a:cubicBezTo>
                  <a:pt x="7900" y="18741"/>
                  <a:pt x="5686" y="13750"/>
                  <a:pt x="3504" y="8924"/>
                </a:cubicBezTo>
                <a:cubicBezTo>
                  <a:pt x="3074" y="7933"/>
                  <a:pt x="2645" y="6941"/>
                  <a:pt x="2182" y="6016"/>
                </a:cubicBezTo>
                <a:cubicBezTo>
                  <a:pt x="893" y="3206"/>
                  <a:pt x="1785" y="1520"/>
                  <a:pt x="2876" y="992"/>
                </a:cubicBezTo>
                <a:cubicBezTo>
                  <a:pt x="3189" y="835"/>
                  <a:pt x="3550" y="751"/>
                  <a:pt x="3927" y="751"/>
                </a:cubicBezTo>
                <a:cubicBezTo>
                  <a:pt x="4825" y="751"/>
                  <a:pt x="5808" y="1229"/>
                  <a:pt x="6413" y="2347"/>
                </a:cubicBezTo>
                <a:cubicBezTo>
                  <a:pt x="7966" y="5189"/>
                  <a:pt x="12726" y="15039"/>
                  <a:pt x="14445" y="19898"/>
                </a:cubicBezTo>
                <a:cubicBezTo>
                  <a:pt x="15139" y="21782"/>
                  <a:pt x="14577" y="23336"/>
                  <a:pt x="12925" y="24063"/>
                </a:cubicBezTo>
                <a:cubicBezTo>
                  <a:pt x="12406" y="24291"/>
                  <a:pt x="11815" y="24412"/>
                  <a:pt x="11219" y="24412"/>
                </a:cubicBezTo>
                <a:cubicBezTo>
                  <a:pt x="9914" y="24412"/>
                  <a:pt x="8581" y="23835"/>
                  <a:pt x="7900" y="22542"/>
                </a:cubicBezTo>
                <a:cubicBezTo>
                  <a:pt x="6876" y="20625"/>
                  <a:pt x="2248" y="10346"/>
                  <a:pt x="2182" y="10247"/>
                </a:cubicBezTo>
                <a:cubicBezTo>
                  <a:pt x="2115" y="10100"/>
                  <a:pt x="1994" y="10038"/>
                  <a:pt x="1871" y="10038"/>
                </a:cubicBezTo>
                <a:cubicBezTo>
                  <a:pt x="1633" y="10038"/>
                  <a:pt x="1390" y="10272"/>
                  <a:pt x="1521" y="10577"/>
                </a:cubicBezTo>
                <a:cubicBezTo>
                  <a:pt x="1686" y="10974"/>
                  <a:pt x="6215" y="20956"/>
                  <a:pt x="7239" y="22906"/>
                </a:cubicBezTo>
                <a:cubicBezTo>
                  <a:pt x="8004" y="24308"/>
                  <a:pt x="9475" y="25157"/>
                  <a:pt x="11061" y="25157"/>
                </a:cubicBezTo>
                <a:cubicBezTo>
                  <a:pt x="11120" y="25157"/>
                  <a:pt x="11179" y="25156"/>
                  <a:pt x="11239" y="25154"/>
                </a:cubicBezTo>
                <a:cubicBezTo>
                  <a:pt x="11933" y="25154"/>
                  <a:pt x="12594" y="25021"/>
                  <a:pt x="13222" y="24757"/>
                </a:cubicBezTo>
                <a:cubicBezTo>
                  <a:pt x="14776" y="24063"/>
                  <a:pt x="16131" y="22377"/>
                  <a:pt x="15139" y="19634"/>
                </a:cubicBezTo>
                <a:cubicBezTo>
                  <a:pt x="13387" y="14643"/>
                  <a:pt x="8661" y="4925"/>
                  <a:pt x="7074" y="1983"/>
                </a:cubicBezTo>
                <a:cubicBezTo>
                  <a:pt x="6296" y="588"/>
                  <a:pt x="5092" y="0"/>
                  <a:pt x="3952"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74" name="Shape 1244"/>
        <p:cNvGrpSpPr/>
        <p:nvPr/>
      </p:nvGrpSpPr>
      <p:grpSpPr>
        <a:xfrm>
          <a:off x="0" y="0"/>
          <a:ext cx="0" cy="0"/>
          <a:chOff x="0" y="0"/>
          <a:chExt cx="0" cy="0"/>
        </a:xfrm>
      </p:grpSpPr>
      <p:sp>
        <p:nvSpPr>
          <p:cNvPr id="1049306" name="Google Shape;1245;p45"/>
          <p:cNvSpPr/>
          <p:nvPr/>
        </p:nvSpPr>
        <p:spPr>
          <a:xfrm>
            <a:off x="4474762" y="2380770"/>
            <a:ext cx="1075815" cy="618407"/>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7" name="Google Shape;1246;p45"/>
          <p:cNvSpPr/>
          <p:nvPr/>
        </p:nvSpPr>
        <p:spPr>
          <a:xfrm>
            <a:off x="5931616" y="2653112"/>
            <a:ext cx="212355" cy="162384"/>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8" name="Google Shape;1254;p45"/>
          <p:cNvSpPr/>
          <p:nvPr/>
        </p:nvSpPr>
        <p:spPr>
          <a:xfrm>
            <a:off x="2232511" y="630351"/>
            <a:ext cx="4678830" cy="495970"/>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9" name="Google Shape;1255;p45"/>
          <p:cNvSpPr txBox="1">
            <a:spLocks noGrp="1"/>
          </p:cNvSpPr>
          <p:nvPr>
            <p:ph type="title"/>
          </p:nvPr>
        </p:nvSpPr>
        <p:spPr>
          <a:xfrm>
            <a:off x="713225" y="539500"/>
            <a:ext cx="7717500" cy="572700"/>
          </a:xfrm>
          <a:prstGeom prst="rect"/>
        </p:spPr>
        <p:txBody>
          <a:bodyPr anchor="t" anchorCtr="0" bIns="91425" lIns="91425" rIns="91425" spcFirstLastPara="1" tIns="91425" wrap="square">
            <a:noAutofit/>
          </a:bodyPr>
          <a:p>
            <a:r>
              <a:rPr dirty="0" lang="id-ID"/>
              <a:t>Strategi penyampaian pengajaran IPS</a:t>
            </a:r>
            <a:r>
              <a:rPr dirty="0" lang="en-US"/>
              <a:t/>
            </a:r>
            <a:br>
              <a:rPr dirty="0" lang="en-US"/>
            </a:br>
            <a:endParaRPr dirty="0"/>
          </a:p>
        </p:txBody>
      </p:sp>
      <p:grpSp>
        <p:nvGrpSpPr>
          <p:cNvPr id="175" name="Google Shape;1256;p45"/>
          <p:cNvGrpSpPr/>
          <p:nvPr/>
        </p:nvGrpSpPr>
        <p:grpSpPr>
          <a:xfrm rot="10800000" flipH="1">
            <a:off x="831016" y="4728317"/>
            <a:ext cx="1212278" cy="96504"/>
            <a:chOff x="3465975" y="2270276"/>
            <a:chExt cx="1986364" cy="171929"/>
          </a:xfrm>
        </p:grpSpPr>
        <p:sp>
          <p:nvSpPr>
            <p:cNvPr id="1049310" name="Google Shape;1257;p45"/>
            <p:cNvSpPr/>
            <p:nvPr/>
          </p:nvSpPr>
          <p:spPr>
            <a:xfrm rot="-5400000">
              <a:off x="3725184" y="2270305"/>
              <a:ext cx="171900" cy="171900"/>
            </a:xfrm>
            <a:prstGeom prst="ellipse"/>
            <a:solidFill>
              <a:srgbClr val="9ABFC5"/>
            </a:solidFill>
            <a:ln w="28575" cap="flat" cmpd="sng">
              <a:solidFill>
                <a:srgbClr val="9ABFC5"/>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1" name="Google Shape;1258;p45"/>
            <p:cNvSpPr/>
            <p:nvPr/>
          </p:nvSpPr>
          <p:spPr>
            <a:xfrm rot="-5400000">
              <a:off x="3984394" y="2270305"/>
              <a:ext cx="171900" cy="171900"/>
            </a:xfrm>
            <a:prstGeom prst="ellipse"/>
            <a:solidFill>
              <a:srgbClr val="9ABFC5"/>
            </a:solidFill>
            <a:ln w="28575" cap="flat" cmpd="sng">
              <a:solidFill>
                <a:srgbClr val="9ABFC5"/>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2" name="Google Shape;1259;p45"/>
            <p:cNvSpPr/>
            <p:nvPr/>
          </p:nvSpPr>
          <p:spPr>
            <a:xfrm rot="-5400000">
              <a:off x="4243603" y="2270305"/>
              <a:ext cx="171900" cy="171900"/>
            </a:xfrm>
            <a:prstGeom prst="ellipse"/>
            <a:solidFill>
              <a:srgbClr val="9ABFC5"/>
            </a:solidFill>
            <a:ln w="28575" cap="flat" cmpd="sng">
              <a:solidFill>
                <a:srgbClr val="9ABFC5"/>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3" name="Google Shape;1260;p45"/>
            <p:cNvSpPr/>
            <p:nvPr/>
          </p:nvSpPr>
          <p:spPr>
            <a:xfrm rot="-5400000">
              <a:off x="4502812" y="2270305"/>
              <a:ext cx="171900" cy="171900"/>
            </a:xfrm>
            <a:prstGeom prst="ellipse"/>
            <a:solidFill>
              <a:srgbClr val="9ABFC5"/>
            </a:solidFill>
            <a:ln w="28575" cap="flat" cmpd="sng">
              <a:solidFill>
                <a:srgbClr val="9ABFC5"/>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4" name="Google Shape;1261;p45"/>
            <p:cNvSpPr/>
            <p:nvPr/>
          </p:nvSpPr>
          <p:spPr>
            <a:xfrm rot="-5400000">
              <a:off x="4762021" y="2270305"/>
              <a:ext cx="171900" cy="171900"/>
            </a:xfrm>
            <a:prstGeom prst="ellipse"/>
            <a:solidFill>
              <a:srgbClr val="9ABFC5"/>
            </a:solidFill>
            <a:ln w="28575" cap="flat" cmpd="sng">
              <a:solidFill>
                <a:srgbClr val="9ABFC5"/>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5" name="Google Shape;1262;p45"/>
            <p:cNvSpPr/>
            <p:nvPr/>
          </p:nvSpPr>
          <p:spPr>
            <a:xfrm rot="-5400000">
              <a:off x="3465975" y="2270305"/>
              <a:ext cx="171900" cy="171900"/>
            </a:xfrm>
            <a:prstGeom prst="ellipse"/>
            <a:solidFill>
              <a:srgbClr val="9ABFC5"/>
            </a:solidFill>
            <a:ln w="28575" cap="flat" cmpd="sng">
              <a:solidFill>
                <a:srgbClr val="9ABFC5"/>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6" name="Google Shape;1263;p45"/>
            <p:cNvSpPr/>
            <p:nvPr/>
          </p:nvSpPr>
          <p:spPr>
            <a:xfrm rot="-5400000">
              <a:off x="5021230" y="2270276"/>
              <a:ext cx="171900" cy="171900"/>
            </a:xfrm>
            <a:prstGeom prst="ellipse"/>
            <a:solidFill>
              <a:srgbClr val="FFFFFF"/>
            </a:solidFill>
            <a:ln w="28575" cap="flat" cmpd="sng">
              <a:solidFill>
                <a:srgbClr val="FFFFFF"/>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7" name="Google Shape;1264;p45"/>
            <p:cNvSpPr/>
            <p:nvPr/>
          </p:nvSpPr>
          <p:spPr>
            <a:xfrm rot="-5400000">
              <a:off x="5280440" y="2270276"/>
              <a:ext cx="171900" cy="171900"/>
            </a:xfrm>
            <a:prstGeom prst="ellipse"/>
            <a:solidFill>
              <a:srgbClr val="FFFFFF"/>
            </a:solidFill>
            <a:ln w="28575" cap="flat" cmpd="sng">
              <a:solidFill>
                <a:srgbClr val="FFFFFF"/>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318" name="Google Shape;1266;p45"/>
          <p:cNvSpPr txBox="1"/>
          <p:nvPr/>
        </p:nvSpPr>
        <p:spPr>
          <a:xfrm>
            <a:off x="1373055" y="1537050"/>
            <a:ext cx="5637345" cy="425100"/>
          </a:xfrm>
          <a:prstGeom prst="rect"/>
          <a:noFill/>
          <a:ln>
            <a:noFill/>
          </a:ln>
        </p:spPr>
        <p:txBody>
          <a:bodyPr anchor="t" anchorCtr="0" bIns="91425" lIns="91425" rIns="91425" spcFirstLastPara="1" tIns="91425" wrap="square">
            <a:noAutofit/>
          </a:bodyPr>
          <a:p>
            <a:pPr algn="just"/>
            <a:r>
              <a:rPr dirty="0" sz="2000" lang="id-ID"/>
              <a:t>Strategi penyampaian pengajaran IPS</a:t>
            </a:r>
            <a:r>
              <a:rPr dirty="0" sz="2000" lang="en-US"/>
              <a:t>, s</a:t>
            </a:r>
            <a:r>
              <a:rPr dirty="0" sz="2000" lang="id-ID"/>
              <a:t>ebagaian besar adalah didasarkan pada suatu tradisi, yaitu materi disusun dalam urutan: anak (diri sendiri), keluarga, masyarakat/tetangga, kota, region, negara, dan dunia.</a:t>
            </a:r>
            <a:endParaRPr dirty="0" sz="2000" lang="en-US"/>
          </a:p>
          <a:p>
            <a:pPr algn="just" indent="0" lvl="0" marL="0" rtl="0">
              <a:lnSpc>
                <a:spcPct val="100000"/>
              </a:lnSpc>
              <a:spcBef>
                <a:spcPts val="0"/>
              </a:spcBef>
              <a:spcAft>
                <a:spcPts val="0"/>
              </a:spcAft>
              <a:buNone/>
            </a:pPr>
            <a:endParaRPr b="1" dirty="0" sz="2000">
              <a:solidFill>
                <a:srgbClr val="231F20"/>
              </a:solidFill>
              <a:latin typeface="Open Sans"/>
              <a:ea typeface="Open Sans"/>
              <a:cs typeface="Open Sans"/>
              <a:sym typeface="Open Sans"/>
            </a:endParaRPr>
          </a:p>
        </p:txBody>
      </p:sp>
      <p:grpSp>
        <p:nvGrpSpPr>
          <p:cNvPr id="176" name="Google Shape;1272;p45"/>
          <p:cNvGrpSpPr/>
          <p:nvPr/>
        </p:nvGrpSpPr>
        <p:grpSpPr>
          <a:xfrm rot="10800000" flipH="1">
            <a:off x="4357081" y="4273187"/>
            <a:ext cx="1212278" cy="96504"/>
            <a:chOff x="3465975" y="2270276"/>
            <a:chExt cx="1986364" cy="171929"/>
          </a:xfrm>
        </p:grpSpPr>
        <p:sp>
          <p:nvSpPr>
            <p:cNvPr id="1049319" name="Google Shape;1273;p45"/>
            <p:cNvSpPr/>
            <p:nvPr/>
          </p:nvSpPr>
          <p:spPr>
            <a:xfrm rot="-5400000">
              <a:off x="3725184" y="2270305"/>
              <a:ext cx="171900" cy="171900"/>
            </a:xfrm>
            <a:prstGeom prst="ellipse"/>
            <a:solidFill>
              <a:srgbClr val="9ABFC5"/>
            </a:solidFill>
            <a:ln w="28575" cap="flat" cmpd="sng">
              <a:solidFill>
                <a:srgbClr val="9ABFC5"/>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0" name="Google Shape;1274;p45"/>
            <p:cNvSpPr/>
            <p:nvPr/>
          </p:nvSpPr>
          <p:spPr>
            <a:xfrm rot="-5400000">
              <a:off x="3984394" y="2270305"/>
              <a:ext cx="171900" cy="171900"/>
            </a:xfrm>
            <a:prstGeom prst="ellipse"/>
            <a:solidFill>
              <a:srgbClr val="9ABFC5"/>
            </a:solidFill>
            <a:ln w="28575" cap="flat" cmpd="sng">
              <a:solidFill>
                <a:srgbClr val="9ABFC5"/>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1" name="Google Shape;1275;p45"/>
            <p:cNvSpPr/>
            <p:nvPr/>
          </p:nvSpPr>
          <p:spPr>
            <a:xfrm rot="-5400000">
              <a:off x="4243603" y="2270305"/>
              <a:ext cx="171900" cy="171900"/>
            </a:xfrm>
            <a:prstGeom prst="ellipse"/>
            <a:solidFill>
              <a:srgbClr val="9ABFC5"/>
            </a:solidFill>
            <a:ln w="28575" cap="flat" cmpd="sng">
              <a:solidFill>
                <a:srgbClr val="9ABFC5"/>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2" name="Google Shape;1276;p45"/>
            <p:cNvSpPr/>
            <p:nvPr/>
          </p:nvSpPr>
          <p:spPr>
            <a:xfrm rot="-5400000">
              <a:off x="4502812" y="2270305"/>
              <a:ext cx="171900" cy="171900"/>
            </a:xfrm>
            <a:prstGeom prst="ellipse"/>
            <a:solidFill>
              <a:srgbClr val="9ABFC5"/>
            </a:solidFill>
            <a:ln w="28575" cap="flat" cmpd="sng">
              <a:solidFill>
                <a:srgbClr val="9ABFC5"/>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3" name="Google Shape;1277;p45"/>
            <p:cNvSpPr/>
            <p:nvPr/>
          </p:nvSpPr>
          <p:spPr>
            <a:xfrm rot="-5400000">
              <a:off x="4762021" y="2270305"/>
              <a:ext cx="171900" cy="171900"/>
            </a:xfrm>
            <a:prstGeom prst="ellipse"/>
            <a:solidFill>
              <a:srgbClr val="FFFFFF"/>
            </a:solidFill>
            <a:ln w="28575" cap="flat" cmpd="sng">
              <a:solidFill>
                <a:srgbClr val="FFFFFF"/>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4" name="Google Shape;1278;p45"/>
            <p:cNvSpPr/>
            <p:nvPr/>
          </p:nvSpPr>
          <p:spPr>
            <a:xfrm rot="-5400000">
              <a:off x="3465975" y="2270305"/>
              <a:ext cx="171900" cy="171900"/>
            </a:xfrm>
            <a:prstGeom prst="ellipse"/>
            <a:solidFill>
              <a:srgbClr val="9ABFC5"/>
            </a:solidFill>
            <a:ln w="28575" cap="flat" cmpd="sng">
              <a:solidFill>
                <a:srgbClr val="9ABFC5"/>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5" name="Google Shape;1279;p45"/>
            <p:cNvSpPr/>
            <p:nvPr/>
          </p:nvSpPr>
          <p:spPr>
            <a:xfrm rot="-5400000">
              <a:off x="5021230" y="2270276"/>
              <a:ext cx="171900" cy="171900"/>
            </a:xfrm>
            <a:prstGeom prst="ellipse"/>
            <a:solidFill>
              <a:srgbClr val="FFFFFF"/>
            </a:solidFill>
            <a:ln w="28575" cap="flat" cmpd="sng">
              <a:solidFill>
                <a:srgbClr val="FFFFFF"/>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6" name="Google Shape;1280;p45"/>
            <p:cNvSpPr/>
            <p:nvPr/>
          </p:nvSpPr>
          <p:spPr>
            <a:xfrm rot="-5400000">
              <a:off x="5280440" y="2270276"/>
              <a:ext cx="171900" cy="171900"/>
            </a:xfrm>
            <a:prstGeom prst="ellipse"/>
            <a:solidFill>
              <a:srgbClr val="FFFFFF"/>
            </a:solidFill>
            <a:ln w="28575" cap="flat" cmpd="sng">
              <a:solidFill>
                <a:srgbClr val="FFFFFF"/>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77" name="Google Shape;1281;p45"/>
          <p:cNvGrpSpPr/>
          <p:nvPr/>
        </p:nvGrpSpPr>
        <p:grpSpPr>
          <a:xfrm rot="10800000" flipH="1">
            <a:off x="2448077" y="4155688"/>
            <a:ext cx="1212278" cy="96504"/>
            <a:chOff x="3465975" y="2270276"/>
            <a:chExt cx="1986364" cy="171929"/>
          </a:xfrm>
        </p:grpSpPr>
        <p:sp>
          <p:nvSpPr>
            <p:cNvPr id="1049327" name="Google Shape;1282;p45"/>
            <p:cNvSpPr/>
            <p:nvPr/>
          </p:nvSpPr>
          <p:spPr>
            <a:xfrm rot="-5400000">
              <a:off x="3725184" y="2270305"/>
              <a:ext cx="171900" cy="171900"/>
            </a:xfrm>
            <a:prstGeom prst="ellipse"/>
            <a:solidFill>
              <a:srgbClr val="9ABFC5"/>
            </a:solidFill>
            <a:ln w="28575" cap="flat" cmpd="sng">
              <a:solidFill>
                <a:srgbClr val="9ABFC5"/>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8" name="Google Shape;1283;p45"/>
            <p:cNvSpPr/>
            <p:nvPr/>
          </p:nvSpPr>
          <p:spPr>
            <a:xfrm rot="-5400000">
              <a:off x="3984394" y="2270305"/>
              <a:ext cx="171900" cy="171900"/>
            </a:xfrm>
            <a:prstGeom prst="ellipse"/>
            <a:solidFill>
              <a:srgbClr val="9ABFC5"/>
            </a:solidFill>
            <a:ln w="28575" cap="flat" cmpd="sng">
              <a:solidFill>
                <a:srgbClr val="9ABFC5"/>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9" name="Google Shape;1284;p45"/>
            <p:cNvSpPr/>
            <p:nvPr/>
          </p:nvSpPr>
          <p:spPr>
            <a:xfrm rot="-5400000">
              <a:off x="4243603" y="2270305"/>
              <a:ext cx="171900" cy="171900"/>
            </a:xfrm>
            <a:prstGeom prst="ellipse"/>
            <a:solidFill>
              <a:srgbClr val="9ABFC5"/>
            </a:solidFill>
            <a:ln w="28575" cap="flat" cmpd="sng">
              <a:solidFill>
                <a:srgbClr val="9ABFC5"/>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0" name="Google Shape;1285;p45"/>
            <p:cNvSpPr/>
            <p:nvPr/>
          </p:nvSpPr>
          <p:spPr>
            <a:xfrm rot="-5400000">
              <a:off x="4502812" y="2270305"/>
              <a:ext cx="171900" cy="171900"/>
            </a:xfrm>
            <a:prstGeom prst="ellipse"/>
            <a:solidFill>
              <a:srgbClr val="FFFFFF"/>
            </a:solidFill>
            <a:ln w="28575" cap="flat" cmpd="sng">
              <a:solidFill>
                <a:srgbClr val="FFFFFF"/>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1" name="Google Shape;1286;p45"/>
            <p:cNvSpPr/>
            <p:nvPr/>
          </p:nvSpPr>
          <p:spPr>
            <a:xfrm rot="-5400000">
              <a:off x="4762021" y="2270305"/>
              <a:ext cx="171900" cy="171900"/>
            </a:xfrm>
            <a:prstGeom prst="ellipse"/>
            <a:solidFill>
              <a:srgbClr val="FFFFFF"/>
            </a:solidFill>
            <a:ln w="28575" cap="flat" cmpd="sng">
              <a:solidFill>
                <a:srgbClr val="FFFFFF"/>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2" name="Google Shape;1287;p45"/>
            <p:cNvSpPr/>
            <p:nvPr/>
          </p:nvSpPr>
          <p:spPr>
            <a:xfrm rot="-5400000">
              <a:off x="3465975" y="2270305"/>
              <a:ext cx="171900" cy="171900"/>
            </a:xfrm>
            <a:prstGeom prst="ellipse"/>
            <a:solidFill>
              <a:srgbClr val="9ABFC5"/>
            </a:solidFill>
            <a:ln w="28575" cap="flat" cmpd="sng">
              <a:solidFill>
                <a:srgbClr val="9ABFC5"/>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3" name="Google Shape;1288;p45"/>
            <p:cNvSpPr/>
            <p:nvPr/>
          </p:nvSpPr>
          <p:spPr>
            <a:xfrm rot="-5400000">
              <a:off x="5021230" y="2270276"/>
              <a:ext cx="171900" cy="171900"/>
            </a:xfrm>
            <a:prstGeom prst="ellipse"/>
            <a:solidFill>
              <a:srgbClr val="FFFFFF"/>
            </a:solidFill>
            <a:ln w="28575" cap="flat" cmpd="sng">
              <a:solidFill>
                <a:srgbClr val="FFFFFF"/>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4" name="Google Shape;1289;p45"/>
            <p:cNvSpPr/>
            <p:nvPr/>
          </p:nvSpPr>
          <p:spPr>
            <a:xfrm rot="-5400000">
              <a:off x="5280440" y="2270276"/>
              <a:ext cx="171900" cy="171900"/>
            </a:xfrm>
            <a:prstGeom prst="ellipse"/>
            <a:solidFill>
              <a:srgbClr val="FFFFFF"/>
            </a:solidFill>
            <a:ln w="28575" cap="flat" cmpd="sng">
              <a:solidFill>
                <a:srgbClr val="FFFFFF"/>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335" name="Google Shape;1290;p45"/>
          <p:cNvSpPr/>
          <p:nvPr/>
        </p:nvSpPr>
        <p:spPr>
          <a:xfrm>
            <a:off x="533400" y="4086424"/>
            <a:ext cx="307710" cy="235015"/>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6" name="Google Shape;1291;p45"/>
          <p:cNvSpPr/>
          <p:nvPr/>
        </p:nvSpPr>
        <p:spPr>
          <a:xfrm>
            <a:off x="5933909" y="4476750"/>
            <a:ext cx="307710" cy="235015"/>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xmlns:r="http://schemas.openxmlformats.org/officeDocument/2006/relationships" r:embed="rId1">
            <a:alphaModFix/>
          </a:blip>
          <a:stretch>
            <a:fillRect/>
          </a:stretch>
        </a:blipFill>
      </p:bgPr>
    </p:bg>
    <p:spTree>
      <p:nvGrpSpPr>
        <p:cNvPr id="180" name="Shape 1483"/>
        <p:cNvGrpSpPr/>
        <p:nvPr/>
      </p:nvGrpSpPr>
      <p:grpSpPr>
        <a:xfrm>
          <a:off x="0" y="0"/>
          <a:ext cx="0" cy="0"/>
          <a:chOff x="0" y="0"/>
          <a:chExt cx="0" cy="0"/>
        </a:xfrm>
      </p:grpSpPr>
      <p:sp>
        <p:nvSpPr>
          <p:cNvPr id="1049339" name="Google Shape;1484;p51"/>
          <p:cNvSpPr/>
          <p:nvPr/>
        </p:nvSpPr>
        <p:spPr>
          <a:xfrm rot="-580312">
            <a:off x="-969287" y="564378"/>
            <a:ext cx="4286381" cy="2538752"/>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CE8E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0" name="Google Shape;1485;p51"/>
          <p:cNvSpPr txBox="1">
            <a:spLocks noGrp="1"/>
          </p:cNvSpPr>
          <p:nvPr>
            <p:ph type="title"/>
          </p:nvPr>
        </p:nvSpPr>
        <p:spPr>
          <a:xfrm>
            <a:off x="-304800" y="1476150"/>
            <a:ext cx="3581399" cy="2086200"/>
          </a:xfrm>
          <a:prstGeom prst="rect"/>
        </p:spPr>
        <p:txBody>
          <a:bodyPr anchor="t" anchorCtr="0" bIns="91425" lIns="91425" rIns="91425" spcFirstLastPara="1" tIns="91425" wrap="square">
            <a:noAutofit/>
          </a:bodyPr>
          <a:p>
            <a:pPr algn="ctr" indent="0" lvl="0" marL="0" rtl="0">
              <a:spcBef>
                <a:spcPts val="0"/>
              </a:spcBef>
              <a:spcAft>
                <a:spcPts val="0"/>
              </a:spcAft>
              <a:buNone/>
            </a:pPr>
            <a:r>
              <a:rPr dirty="0" sz="4000" lang="en-US" smtClean="0"/>
              <a:t>“</a:t>
            </a:r>
            <a:r>
              <a:rPr dirty="0" sz="4000" lang="en-US" err="1" smtClean="0"/>
              <a:t>Terimakasih</a:t>
            </a:r>
            <a:r>
              <a:rPr dirty="0" sz="4000" lang="en-US" smtClean="0"/>
              <a:t>”</a:t>
            </a:r>
            <a:endParaRPr dirty="0" sz="4000"/>
          </a:p>
        </p:txBody>
      </p:sp>
    </p:spTree>
  </p:cSld>
  <p:clrMapOvr>
    <a:masterClrMapping/>
  </p:clrMapOvr>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AEAEF"/>
        </a:solidFill>
      </p:bgPr>
    </p:bg>
    <p:spTree>
      <p:nvGrpSpPr>
        <p:cNvPr id="56" name="Shape 1016"/>
        <p:cNvGrpSpPr/>
        <p:nvPr/>
      </p:nvGrpSpPr>
      <p:grpSpPr>
        <a:xfrm>
          <a:off x="0" y="0"/>
          <a:ext cx="0" cy="0"/>
          <a:chOff x="0" y="0"/>
          <a:chExt cx="0" cy="0"/>
        </a:xfrm>
      </p:grpSpPr>
      <p:sp>
        <p:nvSpPr>
          <p:cNvPr id="1048702" name="Google Shape;1017;p37"/>
          <p:cNvSpPr/>
          <p:nvPr/>
        </p:nvSpPr>
        <p:spPr>
          <a:xfrm>
            <a:off x="2232511" y="630351"/>
            <a:ext cx="4678830" cy="495970"/>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a:solidFill>
                <a:srgbClr val="231F20"/>
              </a:solidFill>
            </a:endParaRPr>
          </a:p>
        </p:txBody>
      </p:sp>
      <p:sp>
        <p:nvSpPr>
          <p:cNvPr id="1048703" name="Google Shape;1018;p37"/>
          <p:cNvSpPr/>
          <p:nvPr/>
        </p:nvSpPr>
        <p:spPr>
          <a:xfrm>
            <a:off x="974581" y="1653401"/>
            <a:ext cx="1063530" cy="943174"/>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CE8EA"/>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a:solidFill>
                <a:srgbClr val="231F20"/>
              </a:solidFill>
            </a:endParaRPr>
          </a:p>
        </p:txBody>
      </p:sp>
      <p:sp>
        <p:nvSpPr>
          <p:cNvPr id="1048704" name="Google Shape;1019;p37"/>
          <p:cNvSpPr/>
          <p:nvPr/>
        </p:nvSpPr>
        <p:spPr>
          <a:xfrm>
            <a:off x="974581" y="3238249"/>
            <a:ext cx="1063530" cy="943174"/>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CE8EA"/>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a:solidFill>
                <a:srgbClr val="231F20"/>
              </a:solidFill>
            </a:endParaRPr>
          </a:p>
        </p:txBody>
      </p:sp>
      <p:sp>
        <p:nvSpPr>
          <p:cNvPr id="1048705" name="Google Shape;1020;p37"/>
          <p:cNvSpPr/>
          <p:nvPr/>
        </p:nvSpPr>
        <p:spPr>
          <a:xfrm>
            <a:off x="4521210" y="1653401"/>
            <a:ext cx="1063530" cy="943174"/>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CE8EA"/>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a:solidFill>
                <a:srgbClr val="231F20"/>
              </a:solidFill>
            </a:endParaRPr>
          </a:p>
        </p:txBody>
      </p:sp>
      <p:sp>
        <p:nvSpPr>
          <p:cNvPr id="1048706" name="Google Shape;1021;p37"/>
          <p:cNvSpPr/>
          <p:nvPr/>
        </p:nvSpPr>
        <p:spPr>
          <a:xfrm>
            <a:off x="4521210" y="3238249"/>
            <a:ext cx="1063530" cy="943174"/>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CE8EA"/>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a:solidFill>
                <a:srgbClr val="231F20"/>
              </a:solidFill>
            </a:endParaRPr>
          </a:p>
        </p:txBody>
      </p:sp>
      <p:sp>
        <p:nvSpPr>
          <p:cNvPr id="1048707" name="Google Shape;1022;p37"/>
          <p:cNvSpPr txBox="1">
            <a:spLocks noGrp="1"/>
          </p:cNvSpPr>
          <p:nvPr>
            <p:ph type="title" idx="4"/>
          </p:nvPr>
        </p:nvSpPr>
        <p:spPr>
          <a:xfrm>
            <a:off x="713225" y="539500"/>
            <a:ext cx="7717500" cy="572700"/>
          </a:xfrm>
          <a:prstGeom prst="rect"/>
        </p:spPr>
        <p:txBody>
          <a:bodyPr anchor="t" anchorCtr="0" bIns="91425" lIns="91425" rIns="91425" spcFirstLastPara="1" tIns="91425" wrap="square">
            <a:noAutofit/>
          </a:bodyPr>
          <a:p>
            <a:pPr algn="ctr" indent="0" lvl="0" marL="0" rtl="0">
              <a:spcBef>
                <a:spcPts val="0"/>
              </a:spcBef>
              <a:spcAft>
                <a:spcPts val="0"/>
              </a:spcAft>
              <a:buNone/>
            </a:pPr>
            <a:r>
              <a:rPr b="0" dirty="0" lang="en-US" err="1" smtClean="0">
                <a:latin typeface="Gill Sans Ultra Bold" pitchFamily="34" charset="0"/>
              </a:rPr>
              <a:t>Pembahasan</a:t>
            </a:r>
            <a:endParaRPr b="0" dirty="0" sz="2800">
              <a:latin typeface="Gill Sans Ultra Bold" pitchFamily="34" charset="0"/>
            </a:endParaRPr>
          </a:p>
        </p:txBody>
      </p:sp>
      <p:sp>
        <p:nvSpPr>
          <p:cNvPr id="1048708" name="Google Shape;1023;p37"/>
          <p:cNvSpPr txBox="1">
            <a:spLocks noGrp="1"/>
          </p:cNvSpPr>
          <p:nvPr>
            <p:ph type="title" idx="3"/>
          </p:nvPr>
        </p:nvSpPr>
        <p:spPr>
          <a:xfrm>
            <a:off x="990600" y="1885950"/>
            <a:ext cx="1037700" cy="804900"/>
          </a:xfrm>
          <a:prstGeom prst="rect"/>
        </p:spPr>
        <p:txBody>
          <a:bodyPr anchor="b" anchorCtr="0" bIns="91425" lIns="91425" rIns="91425" spcFirstLastPara="1" tIns="91425" wrap="square">
            <a:noAutofit/>
          </a:bodyPr>
          <a:p>
            <a:pPr algn="ctr" indent="0" lvl="0" marL="0" rtl="0">
              <a:spcBef>
                <a:spcPts val="0"/>
              </a:spcBef>
              <a:spcAft>
                <a:spcPts val="0"/>
              </a:spcAft>
              <a:buNone/>
            </a:pPr>
            <a:r>
              <a:rPr dirty="0" lang="en"/>
              <a:t>01</a:t>
            </a:r>
            <a:endParaRPr dirty="0"/>
          </a:p>
        </p:txBody>
      </p:sp>
      <p:sp>
        <p:nvSpPr>
          <p:cNvPr id="1048709" name="Google Shape;1024;p37"/>
          <p:cNvSpPr txBox="1">
            <a:spLocks noGrp="1"/>
          </p:cNvSpPr>
          <p:nvPr>
            <p:ph type="subTitle" idx="2"/>
          </p:nvPr>
        </p:nvSpPr>
        <p:spPr>
          <a:xfrm>
            <a:off x="2124650" y="1999050"/>
            <a:ext cx="2454600" cy="572700"/>
          </a:xfrm>
          <a:prstGeom prst="rect"/>
        </p:spPr>
        <p:txBody>
          <a:bodyPr anchor="b" anchorCtr="0" bIns="91425" lIns="91425" rIns="91425" spcFirstLastPara="1" tIns="91425" wrap="square">
            <a:noAutofit/>
          </a:bodyPr>
          <a:p>
            <a:pPr indent="0" marL="0"/>
            <a:r>
              <a:rPr dirty="0" lang="id-ID"/>
              <a:t>Konsep Pendidikan IPS </a:t>
            </a:r>
            <a:r>
              <a:rPr dirty="0" lang="id-ID" smtClean="0"/>
              <a:t>SD</a:t>
            </a:r>
            <a:endParaRPr dirty="0" lang="en-US"/>
          </a:p>
        </p:txBody>
      </p:sp>
      <p:sp>
        <p:nvSpPr>
          <p:cNvPr id="1048710" name="Google Shape;1027;p37"/>
          <p:cNvSpPr txBox="1">
            <a:spLocks noGrp="1"/>
          </p:cNvSpPr>
          <p:nvPr>
            <p:ph type="subTitle" idx="1"/>
          </p:nvPr>
        </p:nvSpPr>
        <p:spPr>
          <a:xfrm>
            <a:off x="2124650" y="3980250"/>
            <a:ext cx="2454600" cy="572700"/>
          </a:xfrm>
          <a:prstGeom prst="rect"/>
        </p:spPr>
        <p:txBody>
          <a:bodyPr anchor="b" anchorCtr="0" bIns="91425" lIns="91425" rIns="91425" spcFirstLastPara="1" tIns="91425" wrap="square">
            <a:noAutofit/>
          </a:bodyPr>
          <a:p>
            <a:pPr indent="0" marL="0"/>
            <a:r>
              <a:rPr dirty="0" lang="id-ID"/>
              <a:t>Hakikat dan Tujuan Pendidikan IPS SD</a:t>
            </a:r>
            <a:endParaRPr dirty="0" lang="en-US"/>
          </a:p>
          <a:p>
            <a:pPr algn="l" indent="0" lvl="0" marL="0" rtl="0">
              <a:spcBef>
                <a:spcPts val="0"/>
              </a:spcBef>
              <a:spcAft>
                <a:spcPts val="0"/>
              </a:spcAft>
              <a:buNone/>
            </a:pPr>
            <a:endParaRPr dirty="0"/>
          </a:p>
        </p:txBody>
      </p:sp>
      <p:sp>
        <p:nvSpPr>
          <p:cNvPr id="1048711" name="Google Shape;1028;p37"/>
          <p:cNvSpPr txBox="1">
            <a:spLocks noGrp="1"/>
          </p:cNvSpPr>
          <p:nvPr>
            <p:ph type="title"/>
          </p:nvPr>
        </p:nvSpPr>
        <p:spPr>
          <a:xfrm>
            <a:off x="943500" y="3486150"/>
            <a:ext cx="1037700" cy="804900"/>
          </a:xfrm>
          <a:prstGeom prst="rect"/>
        </p:spPr>
        <p:txBody>
          <a:bodyPr anchor="b" anchorCtr="0" bIns="91425" lIns="91425" rIns="91425" spcFirstLastPara="1" tIns="91425" wrap="square">
            <a:noAutofit/>
          </a:bodyPr>
          <a:p>
            <a:pPr algn="ctr" indent="0" lvl="0" marL="0" rtl="0">
              <a:spcBef>
                <a:spcPts val="0"/>
              </a:spcBef>
              <a:spcAft>
                <a:spcPts val="0"/>
              </a:spcAft>
              <a:buNone/>
            </a:pPr>
            <a:r>
              <a:rPr dirty="0" lang="en"/>
              <a:t>02</a:t>
            </a:r>
            <a:endParaRPr dirty="0"/>
          </a:p>
        </p:txBody>
      </p:sp>
      <p:sp>
        <p:nvSpPr>
          <p:cNvPr id="1048712" name="Google Shape;1029;p37"/>
          <p:cNvSpPr txBox="1">
            <a:spLocks noGrp="1"/>
          </p:cNvSpPr>
          <p:nvPr>
            <p:ph type="subTitle" idx="7"/>
          </p:nvPr>
        </p:nvSpPr>
        <p:spPr>
          <a:xfrm>
            <a:off x="5496735" y="2456250"/>
            <a:ext cx="3647265" cy="572700"/>
          </a:xfrm>
          <a:prstGeom prst="rect"/>
        </p:spPr>
        <p:txBody>
          <a:bodyPr anchor="b" anchorCtr="0" bIns="91425" lIns="91425" rIns="91425" spcFirstLastPara="1" tIns="91425" wrap="square">
            <a:noAutofit/>
          </a:bodyPr>
          <a:p>
            <a:r>
              <a:rPr dirty="0" i="1" lang="id-ID"/>
              <a:t> </a:t>
            </a:r>
            <a:endParaRPr dirty="0" lang="en-US"/>
          </a:p>
          <a:p>
            <a:r>
              <a:rPr dirty="0" lang="id-ID"/>
              <a:t>Karakteristik Pendidikan IPS SD</a:t>
            </a:r>
            <a:endParaRPr dirty="0" lang="en-US"/>
          </a:p>
          <a:p>
            <a:pPr algn="l" indent="0" lvl="0" marL="0" rtl="0">
              <a:spcBef>
                <a:spcPts val="0"/>
              </a:spcBef>
              <a:spcAft>
                <a:spcPts val="0"/>
              </a:spcAft>
              <a:buNone/>
            </a:pPr>
            <a:endParaRPr dirty="0"/>
          </a:p>
        </p:txBody>
      </p:sp>
      <p:sp>
        <p:nvSpPr>
          <p:cNvPr id="1048713" name="Google Shape;1030;p37"/>
          <p:cNvSpPr txBox="1">
            <a:spLocks noGrp="1"/>
          </p:cNvSpPr>
          <p:nvPr>
            <p:ph type="title" idx="8"/>
          </p:nvPr>
        </p:nvSpPr>
        <p:spPr>
          <a:xfrm>
            <a:off x="4495800" y="1885950"/>
            <a:ext cx="1037700" cy="804900"/>
          </a:xfrm>
          <a:prstGeom prst="rect"/>
        </p:spPr>
        <p:txBody>
          <a:bodyPr anchor="b" anchorCtr="0" bIns="91425" lIns="91425" rIns="91425" spcFirstLastPara="1" tIns="91425" wrap="square">
            <a:noAutofit/>
          </a:bodyPr>
          <a:p>
            <a:pPr algn="ctr" indent="0" lvl="0" marL="0" rtl="0">
              <a:spcBef>
                <a:spcPts val="0"/>
              </a:spcBef>
              <a:spcAft>
                <a:spcPts val="0"/>
              </a:spcAft>
              <a:buNone/>
            </a:pPr>
            <a:r>
              <a:rPr dirty="0" lang="en"/>
              <a:t>03</a:t>
            </a:r>
            <a:endParaRPr dirty="0"/>
          </a:p>
        </p:txBody>
      </p:sp>
      <p:sp>
        <p:nvSpPr>
          <p:cNvPr id="1048714" name="Google Shape;1657;p58"/>
          <p:cNvSpPr/>
          <p:nvPr/>
        </p:nvSpPr>
        <p:spPr>
          <a:xfrm>
            <a:off x="2743200" y="470585"/>
            <a:ext cx="289269" cy="451146"/>
          </a:xfrm>
          <a:custGeom>
            <a:avLst/>
            <a:ahLst/>
            <a:rect l="l" t="t" r="r" b="b"/>
            <a:pathLst>
              <a:path w="16131" h="25158" extrusionOk="0">
                <a:moveTo>
                  <a:pt x="3952" y="0"/>
                </a:moveTo>
                <a:cubicBezTo>
                  <a:pt x="3445" y="0"/>
                  <a:pt x="2950" y="117"/>
                  <a:pt x="2513" y="331"/>
                </a:cubicBezTo>
                <a:cubicBezTo>
                  <a:pt x="1091" y="1025"/>
                  <a:pt x="0" y="3041"/>
                  <a:pt x="1488" y="6313"/>
                </a:cubicBezTo>
                <a:cubicBezTo>
                  <a:pt x="1951" y="7272"/>
                  <a:pt x="2380" y="8230"/>
                  <a:pt x="2810" y="9222"/>
                </a:cubicBezTo>
                <a:cubicBezTo>
                  <a:pt x="5124" y="14444"/>
                  <a:pt x="7338" y="19369"/>
                  <a:pt x="9553" y="20196"/>
                </a:cubicBezTo>
                <a:cubicBezTo>
                  <a:pt x="9774" y="20275"/>
                  <a:pt x="10002" y="20316"/>
                  <a:pt x="10231" y="20316"/>
                </a:cubicBezTo>
                <a:cubicBezTo>
                  <a:pt x="10481" y="20316"/>
                  <a:pt x="10732" y="20266"/>
                  <a:pt x="10974" y="20163"/>
                </a:cubicBezTo>
                <a:cubicBezTo>
                  <a:pt x="11338" y="19964"/>
                  <a:pt x="11635" y="19634"/>
                  <a:pt x="11768" y="19204"/>
                </a:cubicBezTo>
                <a:cubicBezTo>
                  <a:pt x="12693" y="16328"/>
                  <a:pt x="7768" y="7668"/>
                  <a:pt x="7570" y="7272"/>
                </a:cubicBezTo>
                <a:cubicBezTo>
                  <a:pt x="7500" y="7152"/>
                  <a:pt x="7390" y="7101"/>
                  <a:pt x="7279" y="7101"/>
                </a:cubicBezTo>
                <a:cubicBezTo>
                  <a:pt x="7023" y="7101"/>
                  <a:pt x="6757" y="7369"/>
                  <a:pt x="6942" y="7668"/>
                </a:cubicBezTo>
                <a:cubicBezTo>
                  <a:pt x="8330" y="10081"/>
                  <a:pt x="11768" y="16824"/>
                  <a:pt x="11074" y="18973"/>
                </a:cubicBezTo>
                <a:cubicBezTo>
                  <a:pt x="11007" y="19204"/>
                  <a:pt x="10842" y="19369"/>
                  <a:pt x="10644" y="19468"/>
                </a:cubicBezTo>
                <a:cubicBezTo>
                  <a:pt x="10512" y="19518"/>
                  <a:pt x="10371" y="19543"/>
                  <a:pt x="10231" y="19543"/>
                </a:cubicBezTo>
                <a:cubicBezTo>
                  <a:pt x="10090" y="19543"/>
                  <a:pt x="9950" y="19518"/>
                  <a:pt x="9817" y="19468"/>
                </a:cubicBezTo>
                <a:cubicBezTo>
                  <a:pt x="7900" y="18741"/>
                  <a:pt x="5686" y="13750"/>
                  <a:pt x="3504" y="8924"/>
                </a:cubicBezTo>
                <a:cubicBezTo>
                  <a:pt x="3074" y="7933"/>
                  <a:pt x="2645" y="6941"/>
                  <a:pt x="2182" y="6016"/>
                </a:cubicBezTo>
                <a:cubicBezTo>
                  <a:pt x="893" y="3206"/>
                  <a:pt x="1785" y="1520"/>
                  <a:pt x="2876" y="992"/>
                </a:cubicBezTo>
                <a:cubicBezTo>
                  <a:pt x="3189" y="835"/>
                  <a:pt x="3550" y="751"/>
                  <a:pt x="3927" y="751"/>
                </a:cubicBezTo>
                <a:cubicBezTo>
                  <a:pt x="4825" y="751"/>
                  <a:pt x="5808" y="1229"/>
                  <a:pt x="6413" y="2347"/>
                </a:cubicBezTo>
                <a:cubicBezTo>
                  <a:pt x="7966" y="5189"/>
                  <a:pt x="12726" y="15039"/>
                  <a:pt x="14445" y="19898"/>
                </a:cubicBezTo>
                <a:cubicBezTo>
                  <a:pt x="15139" y="21782"/>
                  <a:pt x="14577" y="23336"/>
                  <a:pt x="12925" y="24063"/>
                </a:cubicBezTo>
                <a:cubicBezTo>
                  <a:pt x="12406" y="24291"/>
                  <a:pt x="11815" y="24412"/>
                  <a:pt x="11219" y="24412"/>
                </a:cubicBezTo>
                <a:cubicBezTo>
                  <a:pt x="9914" y="24412"/>
                  <a:pt x="8581" y="23835"/>
                  <a:pt x="7900" y="22542"/>
                </a:cubicBezTo>
                <a:cubicBezTo>
                  <a:pt x="6876" y="20625"/>
                  <a:pt x="2248" y="10346"/>
                  <a:pt x="2182" y="10247"/>
                </a:cubicBezTo>
                <a:cubicBezTo>
                  <a:pt x="2115" y="10100"/>
                  <a:pt x="1994" y="10038"/>
                  <a:pt x="1871" y="10038"/>
                </a:cubicBezTo>
                <a:cubicBezTo>
                  <a:pt x="1633" y="10038"/>
                  <a:pt x="1390" y="10272"/>
                  <a:pt x="1521" y="10577"/>
                </a:cubicBezTo>
                <a:cubicBezTo>
                  <a:pt x="1686" y="10974"/>
                  <a:pt x="6215" y="20956"/>
                  <a:pt x="7239" y="22906"/>
                </a:cubicBezTo>
                <a:cubicBezTo>
                  <a:pt x="8004" y="24308"/>
                  <a:pt x="9475" y="25157"/>
                  <a:pt x="11061" y="25157"/>
                </a:cubicBezTo>
                <a:cubicBezTo>
                  <a:pt x="11120" y="25157"/>
                  <a:pt x="11179" y="25156"/>
                  <a:pt x="11239" y="25154"/>
                </a:cubicBezTo>
                <a:cubicBezTo>
                  <a:pt x="11933" y="25154"/>
                  <a:pt x="12594" y="25021"/>
                  <a:pt x="13222" y="24757"/>
                </a:cubicBezTo>
                <a:cubicBezTo>
                  <a:pt x="14776" y="24063"/>
                  <a:pt x="16131" y="22377"/>
                  <a:pt x="15139" y="19634"/>
                </a:cubicBezTo>
                <a:cubicBezTo>
                  <a:pt x="13387" y="14643"/>
                  <a:pt x="8661" y="4925"/>
                  <a:pt x="7074" y="1983"/>
                </a:cubicBezTo>
                <a:cubicBezTo>
                  <a:pt x="6296" y="588"/>
                  <a:pt x="5092" y="0"/>
                  <a:pt x="3952"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62" name="Shape 1103"/>
        <p:cNvGrpSpPr/>
        <p:nvPr/>
      </p:nvGrpSpPr>
      <p:grpSpPr>
        <a:xfrm>
          <a:off x="0" y="0"/>
          <a:ext cx="0" cy="0"/>
          <a:chOff x="0" y="0"/>
          <a:chExt cx="0" cy="0"/>
        </a:xfrm>
      </p:grpSpPr>
      <p:grpSp>
        <p:nvGrpSpPr>
          <p:cNvPr id="63" name="Google Shape;1104;p40"/>
          <p:cNvGrpSpPr/>
          <p:nvPr/>
        </p:nvGrpSpPr>
        <p:grpSpPr>
          <a:xfrm>
            <a:off x="3811362" y="931431"/>
            <a:ext cx="1518932" cy="1347039"/>
            <a:chOff x="3189750" y="963078"/>
            <a:chExt cx="2764710" cy="2451837"/>
          </a:xfrm>
        </p:grpSpPr>
        <p:sp>
          <p:nvSpPr>
            <p:cNvPr id="1048751" name="Google Shape;1105;p40"/>
            <p:cNvSpPr/>
            <p:nvPr/>
          </p:nvSpPr>
          <p:spPr>
            <a:xfrm>
              <a:off x="3189750" y="963078"/>
              <a:ext cx="2764710" cy="2451837"/>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9ABFC5"/>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a:solidFill>
                  <a:srgbClr val="231F20"/>
                </a:solidFill>
              </a:endParaRPr>
            </a:p>
          </p:txBody>
        </p:sp>
        <p:sp>
          <p:nvSpPr>
            <p:cNvPr id="1048752" name="Google Shape;1106;p40"/>
            <p:cNvSpPr/>
            <p:nvPr/>
          </p:nvSpPr>
          <p:spPr>
            <a:xfrm>
              <a:off x="3508624" y="1246149"/>
              <a:ext cx="2126475" cy="1885829"/>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CE8EA"/>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a:solidFill>
                  <a:srgbClr val="231F20"/>
                </a:solidFill>
              </a:endParaRPr>
            </a:p>
          </p:txBody>
        </p:sp>
      </p:grpSp>
      <p:sp>
        <p:nvSpPr>
          <p:cNvPr id="1048753" name="Google Shape;1107;p40"/>
          <p:cNvSpPr txBox="1">
            <a:spLocks noGrp="1"/>
          </p:cNvSpPr>
          <p:nvPr>
            <p:ph type="subTitle" idx="2"/>
          </p:nvPr>
        </p:nvSpPr>
        <p:spPr>
          <a:xfrm>
            <a:off x="1017340" y="2738850"/>
            <a:ext cx="7364660" cy="823500"/>
          </a:xfrm>
          <a:prstGeom prst="rect"/>
        </p:spPr>
        <p:txBody>
          <a:bodyPr anchor="ctr" anchorCtr="0" bIns="91425" lIns="91425" rIns="91425" spcFirstLastPara="1" tIns="91425" wrap="square">
            <a:noAutofit/>
          </a:bodyPr>
          <a:p>
            <a:pPr indent="0" marL="0"/>
            <a:r>
              <a:rPr dirty="0" sz="3600" lang="id-ID"/>
              <a:t>Konsep Pendidikan IPS SD</a:t>
            </a:r>
            <a:endParaRPr dirty="0" sz="3600" lang="en-US"/>
          </a:p>
          <a:p>
            <a:pPr algn="ctr" indent="0" lvl="0" marL="0" rtl="0">
              <a:spcBef>
                <a:spcPts val="0"/>
              </a:spcBef>
              <a:spcAft>
                <a:spcPts val="0"/>
              </a:spcAft>
              <a:buNone/>
            </a:pPr>
            <a:endParaRPr dirty="0" sz="3600"/>
          </a:p>
        </p:txBody>
      </p:sp>
      <p:sp>
        <p:nvSpPr>
          <p:cNvPr id="1048754" name="Google Shape;1108;p40"/>
          <p:cNvSpPr txBox="1">
            <a:spLocks noGrp="1"/>
          </p:cNvSpPr>
          <p:nvPr>
            <p:ph type="title"/>
          </p:nvPr>
        </p:nvSpPr>
        <p:spPr>
          <a:xfrm>
            <a:off x="4051975" y="1085913"/>
            <a:ext cx="1037700" cy="1038600"/>
          </a:xfrm>
          <a:prstGeom prst="rect"/>
        </p:spPr>
        <p:txBody>
          <a:bodyPr anchor="b" anchorCtr="0" bIns="91425" lIns="91425" rIns="91425" spcFirstLastPara="1" tIns="91425" wrap="square">
            <a:noAutofit/>
          </a:bodyPr>
          <a:p>
            <a:pPr algn="ctr" indent="0" lvl="0" marL="0" rtl="0">
              <a:spcBef>
                <a:spcPts val="0"/>
              </a:spcBef>
              <a:spcAft>
                <a:spcPts val="0"/>
              </a:spcAft>
              <a:buNone/>
            </a:pPr>
            <a:r>
              <a:rPr lang="en"/>
              <a:t>01</a:t>
            </a:r>
          </a:p>
        </p:txBody>
      </p:sp>
      <p:grpSp>
        <p:nvGrpSpPr>
          <p:cNvPr id="64" name="Google Shape;1110;p40"/>
          <p:cNvGrpSpPr/>
          <p:nvPr/>
        </p:nvGrpSpPr>
        <p:grpSpPr>
          <a:xfrm>
            <a:off x="1017340" y="1034855"/>
            <a:ext cx="6597277" cy="2711544"/>
            <a:chOff x="1017340" y="1034855"/>
            <a:chExt cx="6597277" cy="2711544"/>
          </a:xfrm>
        </p:grpSpPr>
        <p:sp>
          <p:nvSpPr>
            <p:cNvPr id="1048755" name="Google Shape;1111;p40"/>
            <p:cNvSpPr/>
            <p:nvPr/>
          </p:nvSpPr>
          <p:spPr>
            <a:xfrm flipH="1">
              <a:off x="1765450" y="3710244"/>
              <a:ext cx="46638" cy="36155"/>
            </a:xfrm>
            <a:custGeom>
              <a:avLst/>
              <a:ahLst/>
              <a:rect l="l" t="t" r="r" b="b"/>
              <a:pathLst>
                <a:path w="1428" h="1107" extrusionOk="0">
                  <a:moveTo>
                    <a:pt x="714" y="0"/>
                  </a:moveTo>
                  <a:cubicBezTo>
                    <a:pt x="1" y="0"/>
                    <a:pt x="1" y="1106"/>
                    <a:pt x="714" y="1106"/>
                  </a:cubicBezTo>
                  <a:cubicBezTo>
                    <a:pt x="1410" y="1106"/>
                    <a:pt x="1428" y="0"/>
                    <a:pt x="714"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6" name="Google Shape;1112;p40"/>
            <p:cNvSpPr/>
            <p:nvPr/>
          </p:nvSpPr>
          <p:spPr>
            <a:xfrm flipH="1">
              <a:off x="5719977" y="2289401"/>
              <a:ext cx="68815" cy="53628"/>
            </a:xfrm>
            <a:custGeom>
              <a:avLst/>
              <a:ahLst/>
              <a:rect l="l" t="t" r="r" b="b"/>
              <a:pathLst>
                <a:path w="2107" h="1642" extrusionOk="0">
                  <a:moveTo>
                    <a:pt x="1053" y="0"/>
                  </a:moveTo>
                  <a:cubicBezTo>
                    <a:pt x="1" y="0"/>
                    <a:pt x="1" y="1642"/>
                    <a:pt x="1053" y="1642"/>
                  </a:cubicBezTo>
                  <a:cubicBezTo>
                    <a:pt x="2106" y="1642"/>
                    <a:pt x="2106" y="0"/>
                    <a:pt x="1053"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7" name="Google Shape;1113;p40"/>
            <p:cNvSpPr/>
            <p:nvPr/>
          </p:nvSpPr>
          <p:spPr>
            <a:xfrm flipH="1">
              <a:off x="7545246" y="1071175"/>
              <a:ext cx="69370" cy="53660"/>
            </a:xfrm>
            <a:custGeom>
              <a:avLst/>
              <a:ahLst/>
              <a:rect l="l" t="t" r="r" b="b"/>
              <a:pathLst>
                <a:path w="2124" h="1643" extrusionOk="0">
                  <a:moveTo>
                    <a:pt x="1071" y="1"/>
                  </a:moveTo>
                  <a:cubicBezTo>
                    <a:pt x="0" y="1"/>
                    <a:pt x="0" y="1642"/>
                    <a:pt x="1071" y="1642"/>
                  </a:cubicBezTo>
                  <a:cubicBezTo>
                    <a:pt x="2124" y="1642"/>
                    <a:pt x="2124" y="1"/>
                    <a:pt x="1071"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8" name="Google Shape;1114;p40"/>
            <p:cNvSpPr/>
            <p:nvPr/>
          </p:nvSpPr>
          <p:spPr>
            <a:xfrm flipH="1">
              <a:off x="4320351" y="1034855"/>
              <a:ext cx="69370" cy="53660"/>
            </a:xfrm>
            <a:custGeom>
              <a:avLst/>
              <a:ahLst/>
              <a:rect l="l" t="t" r="r" b="b"/>
              <a:pathLst>
                <a:path w="2124" h="1643" extrusionOk="0">
                  <a:moveTo>
                    <a:pt x="1071" y="1"/>
                  </a:moveTo>
                  <a:cubicBezTo>
                    <a:pt x="18" y="1"/>
                    <a:pt x="1" y="1642"/>
                    <a:pt x="1071" y="1642"/>
                  </a:cubicBezTo>
                  <a:cubicBezTo>
                    <a:pt x="2124" y="1642"/>
                    <a:pt x="2124" y="1"/>
                    <a:pt x="1071"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9" name="Google Shape;1115;p40"/>
            <p:cNvSpPr/>
            <p:nvPr/>
          </p:nvSpPr>
          <p:spPr>
            <a:xfrm flipH="1">
              <a:off x="1017340" y="2343021"/>
              <a:ext cx="92101" cy="71689"/>
            </a:xfrm>
            <a:custGeom>
              <a:avLst/>
              <a:ah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Tree>
  </p:cSld>
  <p:clrMapOvr>
    <a:masterClrMapping/>
  </p:clrMapOvr>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70" name="Shape 1050"/>
        <p:cNvGrpSpPr/>
        <p:nvPr/>
      </p:nvGrpSpPr>
      <p:grpSpPr>
        <a:xfrm>
          <a:off x="0" y="0"/>
          <a:ext cx="0" cy="0"/>
          <a:chOff x="0" y="0"/>
          <a:chExt cx="0" cy="0"/>
        </a:xfrm>
      </p:grpSpPr>
      <p:sp>
        <p:nvSpPr>
          <p:cNvPr id="1048794" name="Google Shape;1051;p39"/>
          <p:cNvSpPr/>
          <p:nvPr/>
        </p:nvSpPr>
        <p:spPr>
          <a:xfrm>
            <a:off x="2232511" y="630351"/>
            <a:ext cx="4678830" cy="495970"/>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71" name="Google Shape;1053;p39"/>
          <p:cNvGrpSpPr/>
          <p:nvPr/>
        </p:nvGrpSpPr>
        <p:grpSpPr>
          <a:xfrm>
            <a:off x="3143223" y="1509744"/>
            <a:ext cx="2857555" cy="2798614"/>
            <a:chOff x="3137750" y="1509744"/>
            <a:chExt cx="2857555" cy="2798614"/>
          </a:xfrm>
        </p:grpSpPr>
        <p:grpSp>
          <p:nvGrpSpPr>
            <p:cNvPr id="72" name="Google Shape;1054;p39"/>
            <p:cNvGrpSpPr/>
            <p:nvPr/>
          </p:nvGrpSpPr>
          <p:grpSpPr>
            <a:xfrm>
              <a:off x="3137750" y="1509744"/>
              <a:ext cx="2857555" cy="2798614"/>
              <a:chOff x="3137750" y="1509744"/>
              <a:chExt cx="2857555" cy="2798614"/>
            </a:xfrm>
          </p:grpSpPr>
          <p:sp>
            <p:nvSpPr>
              <p:cNvPr id="1048795" name="Google Shape;1055;p39"/>
              <p:cNvSpPr/>
              <p:nvPr/>
            </p:nvSpPr>
            <p:spPr>
              <a:xfrm>
                <a:off x="4712400" y="3060650"/>
                <a:ext cx="1282905" cy="1247708"/>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9ABFC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96" name="Google Shape;1056;p39"/>
              <p:cNvSpPr/>
              <p:nvPr/>
            </p:nvSpPr>
            <p:spPr>
              <a:xfrm>
                <a:off x="3137750" y="3060650"/>
                <a:ext cx="1282905" cy="1247708"/>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9ABFC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97" name="Google Shape;1057;p39"/>
              <p:cNvSpPr/>
              <p:nvPr/>
            </p:nvSpPr>
            <p:spPr>
              <a:xfrm>
                <a:off x="3137750" y="1527225"/>
                <a:ext cx="1282905" cy="1247708"/>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9ABFC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98" name="Google Shape;1058;p39"/>
              <p:cNvSpPr/>
              <p:nvPr/>
            </p:nvSpPr>
            <p:spPr>
              <a:xfrm rot="-7453150">
                <a:off x="4712756" y="1527064"/>
                <a:ext cx="1282639" cy="1248000"/>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9ABFC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73" name="Google Shape;1059;p39"/>
            <p:cNvGrpSpPr/>
            <p:nvPr/>
          </p:nvGrpSpPr>
          <p:grpSpPr>
            <a:xfrm>
              <a:off x="3391483" y="1772486"/>
              <a:ext cx="2342779" cy="2308846"/>
              <a:chOff x="3391483" y="1772486"/>
              <a:chExt cx="2342779" cy="2308846"/>
            </a:xfrm>
          </p:grpSpPr>
          <p:grpSp>
            <p:nvGrpSpPr>
              <p:cNvPr id="74" name="Google Shape;1060;p39"/>
              <p:cNvGrpSpPr/>
              <p:nvPr/>
            </p:nvGrpSpPr>
            <p:grpSpPr>
              <a:xfrm>
                <a:off x="5014585" y="1825010"/>
                <a:ext cx="678746" cy="678135"/>
                <a:chOff x="1195225" y="238125"/>
                <a:chExt cx="5169425" cy="5164775"/>
              </a:xfrm>
            </p:grpSpPr>
            <p:sp>
              <p:nvSpPr>
                <p:cNvPr id="1048799" name="Google Shape;1061;p39"/>
                <p:cNvSpPr/>
                <p:nvPr/>
              </p:nvSpPr>
              <p:spPr>
                <a:xfrm>
                  <a:off x="1195225" y="1814825"/>
                  <a:ext cx="1696975" cy="3529175"/>
                </a:xfrm>
                <a:custGeom>
                  <a:avLst/>
                  <a:ahLst/>
                  <a:rect l="l" t="t" r="r" b="b"/>
                  <a:pathLst>
                    <a:path w="67879" h="141167" extrusionOk="0">
                      <a:moveTo>
                        <a:pt x="30703" y="0"/>
                      </a:moveTo>
                      <a:cubicBezTo>
                        <a:pt x="29593" y="0"/>
                        <a:pt x="28483" y="185"/>
                        <a:pt x="27374" y="370"/>
                      </a:cubicBezTo>
                      <a:lnTo>
                        <a:pt x="27004" y="370"/>
                      </a:lnTo>
                      <a:cubicBezTo>
                        <a:pt x="26079" y="555"/>
                        <a:pt x="25154" y="740"/>
                        <a:pt x="24415" y="925"/>
                      </a:cubicBezTo>
                      <a:cubicBezTo>
                        <a:pt x="23490" y="925"/>
                        <a:pt x="21825" y="1110"/>
                        <a:pt x="20531" y="1480"/>
                      </a:cubicBezTo>
                      <a:cubicBezTo>
                        <a:pt x="18496" y="1850"/>
                        <a:pt x="16462" y="2405"/>
                        <a:pt x="14427" y="3330"/>
                      </a:cubicBezTo>
                      <a:cubicBezTo>
                        <a:pt x="13317" y="3884"/>
                        <a:pt x="12208" y="4254"/>
                        <a:pt x="10913" y="4994"/>
                      </a:cubicBezTo>
                      <a:lnTo>
                        <a:pt x="10358" y="5179"/>
                      </a:lnTo>
                      <a:cubicBezTo>
                        <a:pt x="9618" y="5549"/>
                        <a:pt x="9064" y="5919"/>
                        <a:pt x="8509" y="6289"/>
                      </a:cubicBezTo>
                      <a:cubicBezTo>
                        <a:pt x="6844" y="7214"/>
                        <a:pt x="5365" y="8323"/>
                        <a:pt x="3885" y="9433"/>
                      </a:cubicBezTo>
                      <a:lnTo>
                        <a:pt x="3515" y="9803"/>
                      </a:lnTo>
                      <a:lnTo>
                        <a:pt x="3330" y="9803"/>
                      </a:lnTo>
                      <a:cubicBezTo>
                        <a:pt x="2775" y="9988"/>
                        <a:pt x="2220" y="10358"/>
                        <a:pt x="2035" y="10913"/>
                      </a:cubicBezTo>
                      <a:cubicBezTo>
                        <a:pt x="1666" y="11467"/>
                        <a:pt x="1666" y="12022"/>
                        <a:pt x="1850" y="12577"/>
                      </a:cubicBezTo>
                      <a:cubicBezTo>
                        <a:pt x="1850" y="13132"/>
                        <a:pt x="2220" y="13687"/>
                        <a:pt x="2775" y="14057"/>
                      </a:cubicBezTo>
                      <a:cubicBezTo>
                        <a:pt x="3145" y="14242"/>
                        <a:pt x="3515" y="14242"/>
                        <a:pt x="3885" y="14242"/>
                      </a:cubicBezTo>
                      <a:lnTo>
                        <a:pt x="4625" y="14242"/>
                      </a:lnTo>
                      <a:cubicBezTo>
                        <a:pt x="5180" y="14242"/>
                        <a:pt x="5734" y="13872"/>
                        <a:pt x="6104" y="13502"/>
                      </a:cubicBezTo>
                      <a:lnTo>
                        <a:pt x="7399" y="12577"/>
                      </a:lnTo>
                      <a:lnTo>
                        <a:pt x="7954" y="12207"/>
                      </a:lnTo>
                      <a:cubicBezTo>
                        <a:pt x="8879" y="11282"/>
                        <a:pt x="9988" y="10543"/>
                        <a:pt x="11283" y="9988"/>
                      </a:cubicBezTo>
                      <a:cubicBezTo>
                        <a:pt x="12948" y="9063"/>
                        <a:pt x="14242" y="8508"/>
                        <a:pt x="15352" y="7953"/>
                      </a:cubicBezTo>
                      <a:cubicBezTo>
                        <a:pt x="16647" y="7399"/>
                        <a:pt x="17571" y="7029"/>
                        <a:pt x="18496" y="6659"/>
                      </a:cubicBezTo>
                      <a:cubicBezTo>
                        <a:pt x="19791" y="6289"/>
                        <a:pt x="21085" y="5919"/>
                        <a:pt x="22380" y="5734"/>
                      </a:cubicBezTo>
                      <a:lnTo>
                        <a:pt x="24784" y="5364"/>
                      </a:lnTo>
                      <a:lnTo>
                        <a:pt x="25894" y="5179"/>
                      </a:lnTo>
                      <a:lnTo>
                        <a:pt x="27744" y="4994"/>
                      </a:lnTo>
                      <a:lnTo>
                        <a:pt x="29593" y="4624"/>
                      </a:lnTo>
                      <a:cubicBezTo>
                        <a:pt x="30148" y="4624"/>
                        <a:pt x="30703" y="4624"/>
                        <a:pt x="31258" y="4439"/>
                      </a:cubicBezTo>
                      <a:lnTo>
                        <a:pt x="33292" y="4439"/>
                      </a:lnTo>
                      <a:cubicBezTo>
                        <a:pt x="34402" y="4439"/>
                        <a:pt x="35327" y="4624"/>
                        <a:pt x="36806" y="4809"/>
                      </a:cubicBezTo>
                      <a:cubicBezTo>
                        <a:pt x="39211" y="5179"/>
                        <a:pt x="41430" y="5734"/>
                        <a:pt x="43649" y="6659"/>
                      </a:cubicBezTo>
                      <a:cubicBezTo>
                        <a:pt x="44759" y="7214"/>
                        <a:pt x="46054" y="7768"/>
                        <a:pt x="47164" y="8508"/>
                      </a:cubicBezTo>
                      <a:cubicBezTo>
                        <a:pt x="48458" y="9248"/>
                        <a:pt x="49753" y="9988"/>
                        <a:pt x="50863" y="10913"/>
                      </a:cubicBezTo>
                      <a:cubicBezTo>
                        <a:pt x="51972" y="11837"/>
                        <a:pt x="52897" y="12577"/>
                        <a:pt x="53637" y="13502"/>
                      </a:cubicBezTo>
                      <a:lnTo>
                        <a:pt x="53822" y="13687"/>
                      </a:lnTo>
                      <a:cubicBezTo>
                        <a:pt x="54192" y="14057"/>
                        <a:pt x="54562" y="14427"/>
                        <a:pt x="54932" y="14797"/>
                      </a:cubicBezTo>
                      <a:cubicBezTo>
                        <a:pt x="55301" y="14982"/>
                        <a:pt x="55486" y="15536"/>
                        <a:pt x="56041" y="15906"/>
                      </a:cubicBezTo>
                      <a:cubicBezTo>
                        <a:pt x="56781" y="17016"/>
                        <a:pt x="57521" y="18126"/>
                        <a:pt x="58261" y="19235"/>
                      </a:cubicBezTo>
                      <a:cubicBezTo>
                        <a:pt x="59000" y="20530"/>
                        <a:pt x="59740" y="21825"/>
                        <a:pt x="60480" y="23119"/>
                      </a:cubicBezTo>
                      <a:cubicBezTo>
                        <a:pt x="61035" y="24599"/>
                        <a:pt x="61405" y="25894"/>
                        <a:pt x="61775" y="27188"/>
                      </a:cubicBezTo>
                      <a:cubicBezTo>
                        <a:pt x="62145" y="28113"/>
                        <a:pt x="62330" y="28853"/>
                        <a:pt x="62515" y="29593"/>
                      </a:cubicBezTo>
                      <a:cubicBezTo>
                        <a:pt x="62699" y="30332"/>
                        <a:pt x="62699" y="31072"/>
                        <a:pt x="62884" y="31812"/>
                      </a:cubicBezTo>
                      <a:cubicBezTo>
                        <a:pt x="63069" y="33847"/>
                        <a:pt x="63254" y="35696"/>
                        <a:pt x="63254" y="37546"/>
                      </a:cubicBezTo>
                      <a:cubicBezTo>
                        <a:pt x="63254" y="39580"/>
                        <a:pt x="62884" y="41799"/>
                        <a:pt x="62699" y="44019"/>
                      </a:cubicBezTo>
                      <a:cubicBezTo>
                        <a:pt x="62515" y="45499"/>
                        <a:pt x="62145" y="46978"/>
                        <a:pt x="61775" y="48273"/>
                      </a:cubicBezTo>
                      <a:cubicBezTo>
                        <a:pt x="61405" y="49752"/>
                        <a:pt x="60850" y="51047"/>
                        <a:pt x="60295" y="52897"/>
                      </a:cubicBezTo>
                      <a:cubicBezTo>
                        <a:pt x="59370" y="54746"/>
                        <a:pt x="58446" y="56411"/>
                        <a:pt x="57336" y="58260"/>
                      </a:cubicBezTo>
                      <a:lnTo>
                        <a:pt x="56966" y="59000"/>
                      </a:lnTo>
                      <a:cubicBezTo>
                        <a:pt x="56041" y="60480"/>
                        <a:pt x="54932" y="62144"/>
                        <a:pt x="53822" y="63624"/>
                      </a:cubicBezTo>
                      <a:cubicBezTo>
                        <a:pt x="52527" y="65473"/>
                        <a:pt x="50863" y="67138"/>
                        <a:pt x="49198" y="68617"/>
                      </a:cubicBezTo>
                      <a:cubicBezTo>
                        <a:pt x="48458" y="69172"/>
                        <a:pt x="47718" y="69727"/>
                        <a:pt x="46794" y="70282"/>
                      </a:cubicBezTo>
                      <a:cubicBezTo>
                        <a:pt x="45869" y="70837"/>
                        <a:pt x="44759" y="71392"/>
                        <a:pt x="43834" y="71762"/>
                      </a:cubicBezTo>
                      <a:lnTo>
                        <a:pt x="42725" y="72316"/>
                      </a:lnTo>
                      <a:cubicBezTo>
                        <a:pt x="41430" y="72686"/>
                        <a:pt x="39950" y="73241"/>
                        <a:pt x="38656" y="73426"/>
                      </a:cubicBezTo>
                      <a:cubicBezTo>
                        <a:pt x="37546" y="73796"/>
                        <a:pt x="36436" y="73981"/>
                        <a:pt x="34957" y="74166"/>
                      </a:cubicBezTo>
                      <a:cubicBezTo>
                        <a:pt x="33662" y="74351"/>
                        <a:pt x="32552" y="74351"/>
                        <a:pt x="31258" y="74351"/>
                      </a:cubicBezTo>
                      <a:lnTo>
                        <a:pt x="30703" y="74351"/>
                      </a:lnTo>
                      <a:cubicBezTo>
                        <a:pt x="29038" y="74351"/>
                        <a:pt x="27559" y="74351"/>
                        <a:pt x="26079" y="74166"/>
                      </a:cubicBezTo>
                      <a:cubicBezTo>
                        <a:pt x="24230" y="73796"/>
                        <a:pt x="22380" y="73241"/>
                        <a:pt x="20716" y="72871"/>
                      </a:cubicBezTo>
                      <a:cubicBezTo>
                        <a:pt x="18866" y="72316"/>
                        <a:pt x="17016" y="71762"/>
                        <a:pt x="15352" y="71022"/>
                      </a:cubicBezTo>
                      <a:cubicBezTo>
                        <a:pt x="13502" y="70097"/>
                        <a:pt x="11653" y="69172"/>
                        <a:pt x="9988" y="68063"/>
                      </a:cubicBezTo>
                      <a:lnTo>
                        <a:pt x="8139" y="67138"/>
                      </a:lnTo>
                      <a:lnTo>
                        <a:pt x="7214" y="66398"/>
                      </a:lnTo>
                      <a:lnTo>
                        <a:pt x="6659" y="66028"/>
                      </a:lnTo>
                      <a:cubicBezTo>
                        <a:pt x="6289" y="65843"/>
                        <a:pt x="5734" y="65658"/>
                        <a:pt x="5365" y="65658"/>
                      </a:cubicBezTo>
                      <a:cubicBezTo>
                        <a:pt x="5180" y="65473"/>
                        <a:pt x="4810" y="65473"/>
                        <a:pt x="4625" y="65473"/>
                      </a:cubicBezTo>
                      <a:lnTo>
                        <a:pt x="3145" y="65473"/>
                      </a:lnTo>
                      <a:cubicBezTo>
                        <a:pt x="2775" y="65473"/>
                        <a:pt x="2405" y="65658"/>
                        <a:pt x="2220" y="65843"/>
                      </a:cubicBezTo>
                      <a:cubicBezTo>
                        <a:pt x="1481" y="66213"/>
                        <a:pt x="1111" y="66583"/>
                        <a:pt x="741" y="67138"/>
                      </a:cubicBezTo>
                      <a:cubicBezTo>
                        <a:pt x="371" y="67693"/>
                        <a:pt x="186" y="68248"/>
                        <a:pt x="186" y="68802"/>
                      </a:cubicBezTo>
                      <a:cubicBezTo>
                        <a:pt x="186" y="69542"/>
                        <a:pt x="1" y="70097"/>
                        <a:pt x="1" y="70837"/>
                      </a:cubicBezTo>
                      <a:cubicBezTo>
                        <a:pt x="1" y="71577"/>
                        <a:pt x="1" y="72871"/>
                        <a:pt x="1" y="73981"/>
                      </a:cubicBezTo>
                      <a:lnTo>
                        <a:pt x="1" y="80269"/>
                      </a:lnTo>
                      <a:lnTo>
                        <a:pt x="1" y="83783"/>
                      </a:lnTo>
                      <a:lnTo>
                        <a:pt x="1" y="86188"/>
                      </a:lnTo>
                      <a:lnTo>
                        <a:pt x="1" y="87113"/>
                      </a:lnTo>
                      <a:lnTo>
                        <a:pt x="1" y="91182"/>
                      </a:lnTo>
                      <a:lnTo>
                        <a:pt x="1" y="93956"/>
                      </a:lnTo>
                      <a:cubicBezTo>
                        <a:pt x="1" y="95805"/>
                        <a:pt x="186" y="97655"/>
                        <a:pt x="186" y="99504"/>
                      </a:cubicBezTo>
                      <a:lnTo>
                        <a:pt x="371" y="101169"/>
                      </a:lnTo>
                      <a:lnTo>
                        <a:pt x="371" y="103018"/>
                      </a:lnTo>
                      <a:lnTo>
                        <a:pt x="556" y="107827"/>
                      </a:lnTo>
                      <a:lnTo>
                        <a:pt x="556" y="110971"/>
                      </a:lnTo>
                      <a:cubicBezTo>
                        <a:pt x="556" y="112266"/>
                        <a:pt x="556" y="113561"/>
                        <a:pt x="556" y="114855"/>
                      </a:cubicBezTo>
                      <a:cubicBezTo>
                        <a:pt x="741" y="115965"/>
                        <a:pt x="556" y="117445"/>
                        <a:pt x="556" y="118739"/>
                      </a:cubicBezTo>
                      <a:lnTo>
                        <a:pt x="556" y="121514"/>
                      </a:lnTo>
                      <a:lnTo>
                        <a:pt x="556" y="127802"/>
                      </a:lnTo>
                      <a:lnTo>
                        <a:pt x="556" y="130576"/>
                      </a:lnTo>
                      <a:cubicBezTo>
                        <a:pt x="556" y="131501"/>
                        <a:pt x="556" y="132981"/>
                        <a:pt x="556" y="133905"/>
                      </a:cubicBezTo>
                      <a:cubicBezTo>
                        <a:pt x="556" y="135015"/>
                        <a:pt x="556" y="136310"/>
                        <a:pt x="556" y="137419"/>
                      </a:cubicBezTo>
                      <a:lnTo>
                        <a:pt x="556" y="138899"/>
                      </a:lnTo>
                      <a:cubicBezTo>
                        <a:pt x="556" y="140194"/>
                        <a:pt x="1666" y="141118"/>
                        <a:pt x="2960" y="141118"/>
                      </a:cubicBezTo>
                      <a:cubicBezTo>
                        <a:pt x="3091" y="141151"/>
                        <a:pt x="3216" y="141167"/>
                        <a:pt x="3337" y="141167"/>
                      </a:cubicBezTo>
                      <a:cubicBezTo>
                        <a:pt x="3897" y="141167"/>
                        <a:pt x="4353" y="140835"/>
                        <a:pt x="4810" y="140379"/>
                      </a:cubicBezTo>
                      <a:cubicBezTo>
                        <a:pt x="5180" y="140009"/>
                        <a:pt x="5365" y="139454"/>
                        <a:pt x="5365" y="138899"/>
                      </a:cubicBezTo>
                      <a:lnTo>
                        <a:pt x="5365" y="137604"/>
                      </a:lnTo>
                      <a:cubicBezTo>
                        <a:pt x="5365" y="135940"/>
                        <a:pt x="5180" y="134090"/>
                        <a:pt x="5365" y="132241"/>
                      </a:cubicBezTo>
                      <a:lnTo>
                        <a:pt x="5365" y="130576"/>
                      </a:lnTo>
                      <a:lnTo>
                        <a:pt x="5365" y="128912"/>
                      </a:lnTo>
                      <a:lnTo>
                        <a:pt x="5365" y="125767"/>
                      </a:lnTo>
                      <a:lnTo>
                        <a:pt x="5365" y="122253"/>
                      </a:lnTo>
                      <a:lnTo>
                        <a:pt x="5365" y="119294"/>
                      </a:lnTo>
                      <a:cubicBezTo>
                        <a:pt x="5365" y="117630"/>
                        <a:pt x="5365" y="115965"/>
                        <a:pt x="5180" y="114300"/>
                      </a:cubicBezTo>
                      <a:lnTo>
                        <a:pt x="5180" y="112451"/>
                      </a:lnTo>
                      <a:cubicBezTo>
                        <a:pt x="4995" y="108012"/>
                        <a:pt x="4995" y="103388"/>
                        <a:pt x="4625" y="98765"/>
                      </a:cubicBezTo>
                      <a:cubicBezTo>
                        <a:pt x="4625" y="97100"/>
                        <a:pt x="4625" y="95250"/>
                        <a:pt x="4625" y="93586"/>
                      </a:cubicBezTo>
                      <a:lnTo>
                        <a:pt x="4625" y="91921"/>
                      </a:lnTo>
                      <a:lnTo>
                        <a:pt x="4625" y="85263"/>
                      </a:lnTo>
                      <a:lnTo>
                        <a:pt x="4625" y="85078"/>
                      </a:lnTo>
                      <a:lnTo>
                        <a:pt x="4625" y="82674"/>
                      </a:lnTo>
                      <a:lnTo>
                        <a:pt x="4625" y="80824"/>
                      </a:lnTo>
                      <a:lnTo>
                        <a:pt x="4625" y="78420"/>
                      </a:lnTo>
                      <a:lnTo>
                        <a:pt x="4625" y="77125"/>
                      </a:lnTo>
                      <a:lnTo>
                        <a:pt x="4625" y="73241"/>
                      </a:lnTo>
                      <a:lnTo>
                        <a:pt x="4625" y="72871"/>
                      </a:lnTo>
                      <a:cubicBezTo>
                        <a:pt x="4625" y="71947"/>
                        <a:pt x="4625" y="71022"/>
                        <a:pt x="4625" y="70097"/>
                      </a:cubicBezTo>
                      <a:lnTo>
                        <a:pt x="4995" y="70282"/>
                      </a:lnTo>
                      <a:cubicBezTo>
                        <a:pt x="5365" y="70467"/>
                        <a:pt x="5919" y="70837"/>
                        <a:pt x="6289" y="71022"/>
                      </a:cubicBezTo>
                      <a:lnTo>
                        <a:pt x="7029" y="71577"/>
                      </a:lnTo>
                      <a:lnTo>
                        <a:pt x="7584" y="71947"/>
                      </a:lnTo>
                      <a:cubicBezTo>
                        <a:pt x="8324" y="72316"/>
                        <a:pt x="9064" y="72686"/>
                        <a:pt x="9988" y="73241"/>
                      </a:cubicBezTo>
                      <a:cubicBezTo>
                        <a:pt x="10728" y="73796"/>
                        <a:pt x="11653" y="74166"/>
                        <a:pt x="12578" y="74536"/>
                      </a:cubicBezTo>
                      <a:cubicBezTo>
                        <a:pt x="13687" y="75091"/>
                        <a:pt x="14797" y="75646"/>
                        <a:pt x="15907" y="76016"/>
                      </a:cubicBezTo>
                      <a:cubicBezTo>
                        <a:pt x="18126" y="76755"/>
                        <a:pt x="20161" y="77495"/>
                        <a:pt x="22380" y="78050"/>
                      </a:cubicBezTo>
                      <a:cubicBezTo>
                        <a:pt x="24784" y="78420"/>
                        <a:pt x="27189" y="78790"/>
                        <a:pt x="29593" y="78790"/>
                      </a:cubicBezTo>
                      <a:lnTo>
                        <a:pt x="33292" y="78790"/>
                      </a:lnTo>
                      <a:cubicBezTo>
                        <a:pt x="34772" y="78790"/>
                        <a:pt x="36251" y="78420"/>
                        <a:pt x="37546" y="78235"/>
                      </a:cubicBezTo>
                      <a:cubicBezTo>
                        <a:pt x="38656" y="78050"/>
                        <a:pt x="39950" y="77865"/>
                        <a:pt x="41060" y="77495"/>
                      </a:cubicBezTo>
                      <a:cubicBezTo>
                        <a:pt x="42170" y="77310"/>
                        <a:pt x="43465" y="76755"/>
                        <a:pt x="44574" y="76385"/>
                      </a:cubicBezTo>
                      <a:lnTo>
                        <a:pt x="44944" y="76385"/>
                      </a:lnTo>
                      <a:cubicBezTo>
                        <a:pt x="45869" y="75831"/>
                        <a:pt x="46794" y="75461"/>
                        <a:pt x="47718" y="74906"/>
                      </a:cubicBezTo>
                      <a:cubicBezTo>
                        <a:pt x="48828" y="74351"/>
                        <a:pt x="49753" y="73796"/>
                        <a:pt x="50493" y="73241"/>
                      </a:cubicBezTo>
                      <a:cubicBezTo>
                        <a:pt x="51602" y="72501"/>
                        <a:pt x="52527" y="71762"/>
                        <a:pt x="53452" y="70837"/>
                      </a:cubicBezTo>
                      <a:cubicBezTo>
                        <a:pt x="54192" y="70097"/>
                        <a:pt x="54932" y="69357"/>
                        <a:pt x="55671" y="68617"/>
                      </a:cubicBezTo>
                      <a:cubicBezTo>
                        <a:pt x="56781" y="67508"/>
                        <a:pt x="57521" y="66583"/>
                        <a:pt x="58261" y="65658"/>
                      </a:cubicBezTo>
                      <a:cubicBezTo>
                        <a:pt x="58816" y="64733"/>
                        <a:pt x="59185" y="63994"/>
                        <a:pt x="59740" y="63069"/>
                      </a:cubicBezTo>
                      <a:lnTo>
                        <a:pt x="59925" y="62884"/>
                      </a:lnTo>
                      <a:lnTo>
                        <a:pt x="60110" y="62514"/>
                      </a:lnTo>
                      <a:cubicBezTo>
                        <a:pt x="61220" y="60665"/>
                        <a:pt x="62515" y="58815"/>
                        <a:pt x="63439" y="56965"/>
                      </a:cubicBezTo>
                      <a:cubicBezTo>
                        <a:pt x="63994" y="55856"/>
                        <a:pt x="64549" y="54746"/>
                        <a:pt x="64919" y="53451"/>
                      </a:cubicBezTo>
                      <a:cubicBezTo>
                        <a:pt x="65289" y="52527"/>
                        <a:pt x="65659" y="51417"/>
                        <a:pt x="66029" y="50307"/>
                      </a:cubicBezTo>
                      <a:cubicBezTo>
                        <a:pt x="66399" y="49382"/>
                        <a:pt x="66768" y="48088"/>
                        <a:pt x="66953" y="46978"/>
                      </a:cubicBezTo>
                      <a:cubicBezTo>
                        <a:pt x="67138" y="45683"/>
                        <a:pt x="67323" y="44389"/>
                        <a:pt x="67508" y="43094"/>
                      </a:cubicBezTo>
                      <a:cubicBezTo>
                        <a:pt x="67693" y="40505"/>
                        <a:pt x="67878" y="38470"/>
                        <a:pt x="67878" y="36251"/>
                      </a:cubicBezTo>
                      <a:cubicBezTo>
                        <a:pt x="67878" y="35141"/>
                        <a:pt x="67878" y="34032"/>
                        <a:pt x="67693" y="33107"/>
                      </a:cubicBezTo>
                      <a:cubicBezTo>
                        <a:pt x="67693" y="31997"/>
                        <a:pt x="67508" y="30702"/>
                        <a:pt x="67138" y="29408"/>
                      </a:cubicBezTo>
                      <a:cubicBezTo>
                        <a:pt x="66768" y="27188"/>
                        <a:pt x="66214" y="24969"/>
                        <a:pt x="65289" y="22934"/>
                      </a:cubicBezTo>
                      <a:cubicBezTo>
                        <a:pt x="64919" y="21825"/>
                        <a:pt x="64364" y="20715"/>
                        <a:pt x="63809" y="19605"/>
                      </a:cubicBezTo>
                      <a:cubicBezTo>
                        <a:pt x="63439" y="18681"/>
                        <a:pt x="62884" y="17571"/>
                        <a:pt x="62145" y="16831"/>
                      </a:cubicBezTo>
                      <a:cubicBezTo>
                        <a:pt x="61775" y="15906"/>
                        <a:pt x="61220" y="15166"/>
                        <a:pt x="60480" y="14427"/>
                      </a:cubicBezTo>
                      <a:lnTo>
                        <a:pt x="60295" y="14242"/>
                      </a:lnTo>
                      <a:cubicBezTo>
                        <a:pt x="59740" y="13317"/>
                        <a:pt x="59000" y="12392"/>
                        <a:pt x="58261" y="11467"/>
                      </a:cubicBezTo>
                      <a:cubicBezTo>
                        <a:pt x="57336" y="10728"/>
                        <a:pt x="56966" y="10358"/>
                        <a:pt x="56411" y="9803"/>
                      </a:cubicBezTo>
                      <a:lnTo>
                        <a:pt x="55856" y="9248"/>
                      </a:lnTo>
                      <a:cubicBezTo>
                        <a:pt x="54932" y="8508"/>
                        <a:pt x="54007" y="7583"/>
                        <a:pt x="53082" y="7029"/>
                      </a:cubicBezTo>
                      <a:cubicBezTo>
                        <a:pt x="52342" y="6289"/>
                        <a:pt x="51417" y="5734"/>
                        <a:pt x="50493" y="5179"/>
                      </a:cubicBezTo>
                      <a:cubicBezTo>
                        <a:pt x="49383" y="4624"/>
                        <a:pt x="48458" y="4069"/>
                        <a:pt x="47533" y="3699"/>
                      </a:cubicBezTo>
                      <a:cubicBezTo>
                        <a:pt x="46424" y="3145"/>
                        <a:pt x="45499" y="2590"/>
                        <a:pt x="44389" y="2220"/>
                      </a:cubicBezTo>
                      <a:cubicBezTo>
                        <a:pt x="43280" y="1850"/>
                        <a:pt x="42355" y="1665"/>
                        <a:pt x="41245" y="1295"/>
                      </a:cubicBezTo>
                      <a:cubicBezTo>
                        <a:pt x="39026" y="740"/>
                        <a:pt x="36621" y="370"/>
                        <a:pt x="34217" y="185"/>
                      </a:cubicBezTo>
                      <a:lnTo>
                        <a:pt x="30888" y="185"/>
                      </a:lnTo>
                      <a:lnTo>
                        <a:pt x="30703" y="0"/>
                      </a:lnTo>
                      <a:close/>
                    </a:path>
                  </a:pathLst>
                </a:custGeom>
                <a:solidFill>
                  <a:srgbClr val="FFFFFF"/>
                </a:solidFill>
                <a:ln w="9525" cap="flat" cmpd="sng">
                  <a:solidFill>
                    <a:srgbClr val="FFFFFF"/>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00" name="Google Shape;1062;p39"/>
                <p:cNvSpPr/>
                <p:nvPr/>
              </p:nvSpPr>
              <p:spPr>
                <a:xfrm>
                  <a:off x="1206350" y="3659725"/>
                  <a:ext cx="3526100" cy="1743175"/>
                </a:xfrm>
                <a:custGeom>
                  <a:avLst/>
                  <a:ahLst/>
                  <a:rect l="l" t="t" r="r" b="b"/>
                  <a:pathLst>
                    <a:path w="141044" h="69727" extrusionOk="0">
                      <a:moveTo>
                        <a:pt x="101649" y="0"/>
                      </a:moveTo>
                      <a:cubicBezTo>
                        <a:pt x="99800" y="0"/>
                        <a:pt x="97765" y="185"/>
                        <a:pt x="95731" y="370"/>
                      </a:cubicBezTo>
                      <a:cubicBezTo>
                        <a:pt x="93511" y="740"/>
                        <a:pt x="91292" y="1295"/>
                        <a:pt x="89072" y="1850"/>
                      </a:cubicBezTo>
                      <a:cubicBezTo>
                        <a:pt x="87963" y="2220"/>
                        <a:pt x="87038" y="2589"/>
                        <a:pt x="85928" y="2774"/>
                      </a:cubicBezTo>
                      <a:cubicBezTo>
                        <a:pt x="84634" y="3329"/>
                        <a:pt x="83524" y="3699"/>
                        <a:pt x="82229" y="4254"/>
                      </a:cubicBezTo>
                      <a:cubicBezTo>
                        <a:pt x="80195" y="5364"/>
                        <a:pt x="78160" y="6658"/>
                        <a:pt x="76311" y="8138"/>
                      </a:cubicBezTo>
                      <a:cubicBezTo>
                        <a:pt x="74461" y="9433"/>
                        <a:pt x="72797" y="10912"/>
                        <a:pt x="71317" y="12762"/>
                      </a:cubicBezTo>
                      <a:cubicBezTo>
                        <a:pt x="69838" y="14611"/>
                        <a:pt x="68543" y="16461"/>
                        <a:pt x="67433" y="18680"/>
                      </a:cubicBezTo>
                      <a:cubicBezTo>
                        <a:pt x="67063" y="19605"/>
                        <a:pt x="66508" y="20530"/>
                        <a:pt x="66138" y="21454"/>
                      </a:cubicBezTo>
                      <a:cubicBezTo>
                        <a:pt x="65769" y="22379"/>
                        <a:pt x="65214" y="23859"/>
                        <a:pt x="64844" y="24784"/>
                      </a:cubicBezTo>
                      <a:cubicBezTo>
                        <a:pt x="64104" y="27003"/>
                        <a:pt x="63734" y="29222"/>
                        <a:pt x="63364" y="31442"/>
                      </a:cubicBezTo>
                      <a:cubicBezTo>
                        <a:pt x="63179" y="32736"/>
                        <a:pt x="62994" y="34031"/>
                        <a:pt x="62809" y="35326"/>
                      </a:cubicBezTo>
                      <a:cubicBezTo>
                        <a:pt x="62809" y="36436"/>
                        <a:pt x="62809" y="37360"/>
                        <a:pt x="62809" y="38470"/>
                      </a:cubicBezTo>
                      <a:cubicBezTo>
                        <a:pt x="62809" y="40874"/>
                        <a:pt x="62994" y="43094"/>
                        <a:pt x="63179" y="45498"/>
                      </a:cubicBezTo>
                      <a:cubicBezTo>
                        <a:pt x="63364" y="47903"/>
                        <a:pt x="63919" y="50122"/>
                        <a:pt x="64474" y="52341"/>
                      </a:cubicBezTo>
                      <a:cubicBezTo>
                        <a:pt x="65029" y="54191"/>
                        <a:pt x="65954" y="55670"/>
                        <a:pt x="66878" y="57335"/>
                      </a:cubicBezTo>
                      <a:cubicBezTo>
                        <a:pt x="67618" y="58630"/>
                        <a:pt x="68543" y="60109"/>
                        <a:pt x="69098" y="61589"/>
                      </a:cubicBezTo>
                      <a:cubicBezTo>
                        <a:pt x="69283" y="61959"/>
                        <a:pt x="69468" y="62329"/>
                        <a:pt x="69468" y="62699"/>
                      </a:cubicBezTo>
                      <a:lnTo>
                        <a:pt x="69468" y="62884"/>
                      </a:lnTo>
                      <a:lnTo>
                        <a:pt x="67803" y="62884"/>
                      </a:lnTo>
                      <a:cubicBezTo>
                        <a:pt x="66693" y="62884"/>
                        <a:pt x="65584" y="62884"/>
                        <a:pt x="64659" y="63069"/>
                      </a:cubicBezTo>
                      <a:cubicBezTo>
                        <a:pt x="62439" y="63253"/>
                        <a:pt x="60405" y="63253"/>
                        <a:pt x="58371" y="63253"/>
                      </a:cubicBezTo>
                      <a:cubicBezTo>
                        <a:pt x="56336" y="63253"/>
                        <a:pt x="54117" y="63253"/>
                        <a:pt x="51897" y="63438"/>
                      </a:cubicBezTo>
                      <a:lnTo>
                        <a:pt x="45054" y="63808"/>
                      </a:lnTo>
                      <a:cubicBezTo>
                        <a:pt x="42835" y="63993"/>
                        <a:pt x="40615" y="63993"/>
                        <a:pt x="38396" y="63993"/>
                      </a:cubicBezTo>
                      <a:lnTo>
                        <a:pt x="28408" y="63993"/>
                      </a:lnTo>
                      <a:cubicBezTo>
                        <a:pt x="27484" y="63993"/>
                        <a:pt x="26374" y="64178"/>
                        <a:pt x="25264" y="64178"/>
                      </a:cubicBezTo>
                      <a:lnTo>
                        <a:pt x="18421" y="64733"/>
                      </a:lnTo>
                      <a:lnTo>
                        <a:pt x="15647" y="64918"/>
                      </a:lnTo>
                      <a:cubicBezTo>
                        <a:pt x="14537" y="65103"/>
                        <a:pt x="13612" y="65103"/>
                        <a:pt x="12688" y="65103"/>
                      </a:cubicBezTo>
                      <a:cubicBezTo>
                        <a:pt x="10838" y="65103"/>
                        <a:pt x="8988" y="64918"/>
                        <a:pt x="7139" y="64733"/>
                      </a:cubicBezTo>
                      <a:cubicBezTo>
                        <a:pt x="6399" y="64548"/>
                        <a:pt x="5659" y="64363"/>
                        <a:pt x="4920" y="64178"/>
                      </a:cubicBezTo>
                      <a:lnTo>
                        <a:pt x="4735" y="63993"/>
                      </a:lnTo>
                      <a:cubicBezTo>
                        <a:pt x="4365" y="63438"/>
                        <a:pt x="3995" y="63069"/>
                        <a:pt x="3440" y="62884"/>
                      </a:cubicBezTo>
                      <a:cubicBezTo>
                        <a:pt x="3276" y="62854"/>
                        <a:pt x="3115" y="62840"/>
                        <a:pt x="2959" y="62840"/>
                      </a:cubicBezTo>
                      <a:cubicBezTo>
                        <a:pt x="1182" y="62840"/>
                        <a:pt x="0" y="64682"/>
                        <a:pt x="851" y="66213"/>
                      </a:cubicBezTo>
                      <a:cubicBezTo>
                        <a:pt x="1221" y="66768"/>
                        <a:pt x="1590" y="67137"/>
                        <a:pt x="1960" y="67692"/>
                      </a:cubicBezTo>
                      <a:cubicBezTo>
                        <a:pt x="2330" y="68062"/>
                        <a:pt x="2885" y="68247"/>
                        <a:pt x="3440" y="68617"/>
                      </a:cubicBezTo>
                      <a:cubicBezTo>
                        <a:pt x="4180" y="68802"/>
                        <a:pt x="5104" y="68987"/>
                        <a:pt x="5844" y="68987"/>
                      </a:cubicBezTo>
                      <a:cubicBezTo>
                        <a:pt x="8064" y="69357"/>
                        <a:pt x="10098" y="69542"/>
                        <a:pt x="12318" y="69727"/>
                      </a:cubicBezTo>
                      <a:lnTo>
                        <a:pt x="15462" y="69727"/>
                      </a:lnTo>
                      <a:lnTo>
                        <a:pt x="18606" y="69357"/>
                      </a:lnTo>
                      <a:lnTo>
                        <a:pt x="25449" y="68802"/>
                      </a:lnTo>
                      <a:cubicBezTo>
                        <a:pt x="27669" y="68617"/>
                        <a:pt x="29888" y="68571"/>
                        <a:pt x="32084" y="68571"/>
                      </a:cubicBezTo>
                      <a:cubicBezTo>
                        <a:pt x="34281" y="68571"/>
                        <a:pt x="36454" y="68617"/>
                        <a:pt x="38581" y="68617"/>
                      </a:cubicBezTo>
                      <a:cubicBezTo>
                        <a:pt x="43020" y="68617"/>
                        <a:pt x="47643" y="68247"/>
                        <a:pt x="52082" y="67877"/>
                      </a:cubicBezTo>
                      <a:cubicBezTo>
                        <a:pt x="56336" y="67692"/>
                        <a:pt x="60590" y="67877"/>
                        <a:pt x="64659" y="67507"/>
                      </a:cubicBezTo>
                      <a:lnTo>
                        <a:pt x="67988" y="67507"/>
                      </a:lnTo>
                      <a:cubicBezTo>
                        <a:pt x="69098" y="67507"/>
                        <a:pt x="70207" y="67322"/>
                        <a:pt x="71317" y="67322"/>
                      </a:cubicBezTo>
                      <a:cubicBezTo>
                        <a:pt x="72612" y="67137"/>
                        <a:pt x="73906" y="66213"/>
                        <a:pt x="74276" y="65103"/>
                      </a:cubicBezTo>
                      <a:cubicBezTo>
                        <a:pt x="74276" y="64733"/>
                        <a:pt x="74461" y="64363"/>
                        <a:pt x="74461" y="64178"/>
                      </a:cubicBezTo>
                      <a:cubicBezTo>
                        <a:pt x="74461" y="63808"/>
                        <a:pt x="74461" y="63438"/>
                        <a:pt x="74461" y="63069"/>
                      </a:cubicBezTo>
                      <a:cubicBezTo>
                        <a:pt x="74461" y="62884"/>
                        <a:pt x="74276" y="62514"/>
                        <a:pt x="74276" y="62329"/>
                      </a:cubicBezTo>
                      <a:cubicBezTo>
                        <a:pt x="74091" y="61959"/>
                        <a:pt x="73906" y="61219"/>
                        <a:pt x="73721" y="60664"/>
                      </a:cubicBezTo>
                      <a:cubicBezTo>
                        <a:pt x="73167" y="59185"/>
                        <a:pt x="72427" y="57705"/>
                        <a:pt x="71502" y="56225"/>
                      </a:cubicBezTo>
                      <a:cubicBezTo>
                        <a:pt x="70762" y="55116"/>
                        <a:pt x="70022" y="53821"/>
                        <a:pt x="69468" y="52526"/>
                      </a:cubicBezTo>
                      <a:cubicBezTo>
                        <a:pt x="68728" y="50307"/>
                        <a:pt x="67988" y="48087"/>
                        <a:pt x="67803" y="45683"/>
                      </a:cubicBezTo>
                      <a:cubicBezTo>
                        <a:pt x="67618" y="43834"/>
                        <a:pt x="67433" y="41984"/>
                        <a:pt x="67433" y="40320"/>
                      </a:cubicBezTo>
                      <a:lnTo>
                        <a:pt x="67433" y="37175"/>
                      </a:lnTo>
                      <a:cubicBezTo>
                        <a:pt x="67433" y="36251"/>
                        <a:pt x="67618" y="35326"/>
                        <a:pt x="67618" y="34401"/>
                      </a:cubicBezTo>
                      <a:cubicBezTo>
                        <a:pt x="67988" y="32736"/>
                        <a:pt x="68173" y="30887"/>
                        <a:pt x="68543" y="29222"/>
                      </a:cubicBezTo>
                      <a:cubicBezTo>
                        <a:pt x="68728" y="28298"/>
                        <a:pt x="68913" y="27373"/>
                        <a:pt x="69283" y="26448"/>
                      </a:cubicBezTo>
                      <a:cubicBezTo>
                        <a:pt x="69468" y="25523"/>
                        <a:pt x="69653" y="25153"/>
                        <a:pt x="70022" y="24414"/>
                      </a:cubicBezTo>
                      <a:cubicBezTo>
                        <a:pt x="70577" y="23119"/>
                        <a:pt x="71132" y="21639"/>
                        <a:pt x="71872" y="20345"/>
                      </a:cubicBezTo>
                      <a:cubicBezTo>
                        <a:pt x="72612" y="19050"/>
                        <a:pt x="73537" y="17755"/>
                        <a:pt x="74461" y="16461"/>
                      </a:cubicBezTo>
                      <a:cubicBezTo>
                        <a:pt x="75201" y="15536"/>
                        <a:pt x="75941" y="14611"/>
                        <a:pt x="76681" y="13871"/>
                      </a:cubicBezTo>
                      <a:cubicBezTo>
                        <a:pt x="77605" y="12762"/>
                        <a:pt x="78530" y="12022"/>
                        <a:pt x="79455" y="11097"/>
                      </a:cubicBezTo>
                      <a:cubicBezTo>
                        <a:pt x="81304" y="9803"/>
                        <a:pt x="83154" y="8693"/>
                        <a:pt x="85188" y="7768"/>
                      </a:cubicBezTo>
                      <a:cubicBezTo>
                        <a:pt x="86113" y="7398"/>
                        <a:pt x="86853" y="7213"/>
                        <a:pt x="87778" y="6843"/>
                      </a:cubicBezTo>
                      <a:cubicBezTo>
                        <a:pt x="88703" y="6473"/>
                        <a:pt x="89627" y="6288"/>
                        <a:pt x="90552" y="5919"/>
                      </a:cubicBezTo>
                      <a:cubicBezTo>
                        <a:pt x="94621" y="4994"/>
                        <a:pt x="98505" y="4439"/>
                        <a:pt x="102574" y="4439"/>
                      </a:cubicBezTo>
                      <a:cubicBezTo>
                        <a:pt x="103684" y="4439"/>
                        <a:pt x="104978" y="4624"/>
                        <a:pt x="105903" y="4809"/>
                      </a:cubicBezTo>
                      <a:lnTo>
                        <a:pt x="108862" y="5179"/>
                      </a:lnTo>
                      <a:cubicBezTo>
                        <a:pt x="110897" y="5364"/>
                        <a:pt x="112931" y="5919"/>
                        <a:pt x="114966" y="6658"/>
                      </a:cubicBezTo>
                      <a:cubicBezTo>
                        <a:pt x="115890" y="7028"/>
                        <a:pt x="116815" y="7583"/>
                        <a:pt x="117740" y="7953"/>
                      </a:cubicBezTo>
                      <a:cubicBezTo>
                        <a:pt x="118665" y="8508"/>
                        <a:pt x="119959" y="9248"/>
                        <a:pt x="121254" y="9987"/>
                      </a:cubicBezTo>
                      <a:cubicBezTo>
                        <a:pt x="123288" y="11097"/>
                        <a:pt x="125138" y="12392"/>
                        <a:pt x="126988" y="13686"/>
                      </a:cubicBezTo>
                      <a:cubicBezTo>
                        <a:pt x="128282" y="14796"/>
                        <a:pt x="129392" y="15906"/>
                        <a:pt x="130502" y="17201"/>
                      </a:cubicBezTo>
                      <a:cubicBezTo>
                        <a:pt x="131241" y="18125"/>
                        <a:pt x="131981" y="19235"/>
                        <a:pt x="132536" y="20345"/>
                      </a:cubicBezTo>
                      <a:cubicBezTo>
                        <a:pt x="133091" y="21454"/>
                        <a:pt x="133646" y="22749"/>
                        <a:pt x="134016" y="23674"/>
                      </a:cubicBezTo>
                      <a:cubicBezTo>
                        <a:pt x="134571" y="24969"/>
                        <a:pt x="134940" y="26263"/>
                        <a:pt x="135310" y="27558"/>
                      </a:cubicBezTo>
                      <a:cubicBezTo>
                        <a:pt x="135680" y="28853"/>
                        <a:pt x="136050" y="30332"/>
                        <a:pt x="136235" y="31812"/>
                      </a:cubicBezTo>
                      <a:cubicBezTo>
                        <a:pt x="136420" y="33106"/>
                        <a:pt x="136420" y="34401"/>
                        <a:pt x="136605" y="35696"/>
                      </a:cubicBezTo>
                      <a:cubicBezTo>
                        <a:pt x="136605" y="36805"/>
                        <a:pt x="136420" y="38100"/>
                        <a:pt x="136420" y="39395"/>
                      </a:cubicBezTo>
                      <a:cubicBezTo>
                        <a:pt x="136050" y="41614"/>
                        <a:pt x="135680" y="44019"/>
                        <a:pt x="135310" y="46238"/>
                      </a:cubicBezTo>
                      <a:cubicBezTo>
                        <a:pt x="134940" y="47348"/>
                        <a:pt x="134755" y="48457"/>
                        <a:pt x="134386" y="49752"/>
                      </a:cubicBezTo>
                      <a:cubicBezTo>
                        <a:pt x="134016" y="50862"/>
                        <a:pt x="133646" y="51971"/>
                        <a:pt x="133276" y="53081"/>
                      </a:cubicBezTo>
                      <a:lnTo>
                        <a:pt x="132536" y="54561"/>
                      </a:lnTo>
                      <a:cubicBezTo>
                        <a:pt x="132351" y="55301"/>
                        <a:pt x="131981" y="55855"/>
                        <a:pt x="131796" y="56410"/>
                      </a:cubicBezTo>
                      <a:cubicBezTo>
                        <a:pt x="131426" y="56965"/>
                        <a:pt x="131056" y="57520"/>
                        <a:pt x="130871" y="58075"/>
                      </a:cubicBezTo>
                      <a:cubicBezTo>
                        <a:pt x="130502" y="58445"/>
                        <a:pt x="130132" y="59000"/>
                        <a:pt x="129762" y="59554"/>
                      </a:cubicBezTo>
                      <a:cubicBezTo>
                        <a:pt x="129392" y="60109"/>
                        <a:pt x="128837" y="60664"/>
                        <a:pt x="128467" y="61219"/>
                      </a:cubicBezTo>
                      <a:cubicBezTo>
                        <a:pt x="128097" y="61774"/>
                        <a:pt x="127727" y="62144"/>
                        <a:pt x="127542" y="62514"/>
                      </a:cubicBezTo>
                      <a:lnTo>
                        <a:pt x="126988" y="63069"/>
                      </a:lnTo>
                      <a:cubicBezTo>
                        <a:pt x="126803" y="63438"/>
                        <a:pt x="126803" y="63623"/>
                        <a:pt x="126618" y="63993"/>
                      </a:cubicBezTo>
                      <a:cubicBezTo>
                        <a:pt x="126618" y="64178"/>
                        <a:pt x="126433" y="64363"/>
                        <a:pt x="126433" y="64548"/>
                      </a:cubicBezTo>
                      <a:cubicBezTo>
                        <a:pt x="126248" y="65103"/>
                        <a:pt x="126248" y="65843"/>
                        <a:pt x="126433" y="66398"/>
                      </a:cubicBezTo>
                      <a:cubicBezTo>
                        <a:pt x="126618" y="66768"/>
                        <a:pt x="126803" y="67137"/>
                        <a:pt x="127172" y="67507"/>
                      </a:cubicBezTo>
                      <a:cubicBezTo>
                        <a:pt x="127542" y="67877"/>
                        <a:pt x="128097" y="68247"/>
                        <a:pt x="128652" y="68432"/>
                      </a:cubicBezTo>
                      <a:cubicBezTo>
                        <a:pt x="129207" y="68432"/>
                        <a:pt x="129762" y="68432"/>
                        <a:pt x="130317" y="68062"/>
                      </a:cubicBezTo>
                      <a:cubicBezTo>
                        <a:pt x="130871" y="67877"/>
                        <a:pt x="131241" y="67322"/>
                        <a:pt x="131426" y="66768"/>
                      </a:cubicBezTo>
                      <a:cubicBezTo>
                        <a:pt x="131611" y="66213"/>
                        <a:pt x="131426" y="65473"/>
                        <a:pt x="131241" y="65103"/>
                      </a:cubicBezTo>
                      <a:lnTo>
                        <a:pt x="131611" y="64548"/>
                      </a:lnTo>
                      <a:lnTo>
                        <a:pt x="132351" y="63438"/>
                      </a:lnTo>
                      <a:lnTo>
                        <a:pt x="133091" y="62514"/>
                      </a:lnTo>
                      <a:cubicBezTo>
                        <a:pt x="133646" y="61959"/>
                        <a:pt x="134016" y="61404"/>
                        <a:pt x="134386" y="60664"/>
                      </a:cubicBezTo>
                      <a:lnTo>
                        <a:pt x="135125" y="59554"/>
                      </a:lnTo>
                      <a:cubicBezTo>
                        <a:pt x="135495" y="59185"/>
                        <a:pt x="135680" y="58630"/>
                        <a:pt x="135865" y="58260"/>
                      </a:cubicBezTo>
                      <a:cubicBezTo>
                        <a:pt x="136235" y="57335"/>
                        <a:pt x="136790" y="56225"/>
                        <a:pt x="137160" y="55301"/>
                      </a:cubicBezTo>
                      <a:cubicBezTo>
                        <a:pt x="137715" y="54191"/>
                        <a:pt x="138085" y="53081"/>
                        <a:pt x="138455" y="51971"/>
                      </a:cubicBezTo>
                      <a:cubicBezTo>
                        <a:pt x="138639" y="50862"/>
                        <a:pt x="139009" y="49937"/>
                        <a:pt x="139379" y="48827"/>
                      </a:cubicBezTo>
                      <a:cubicBezTo>
                        <a:pt x="139564" y="47718"/>
                        <a:pt x="139749" y="46978"/>
                        <a:pt x="139934" y="46053"/>
                      </a:cubicBezTo>
                      <a:cubicBezTo>
                        <a:pt x="140119" y="45128"/>
                        <a:pt x="140304" y="44019"/>
                        <a:pt x="140304" y="42909"/>
                      </a:cubicBezTo>
                      <a:cubicBezTo>
                        <a:pt x="140489" y="41984"/>
                        <a:pt x="140859" y="40504"/>
                        <a:pt x="140859" y="39210"/>
                      </a:cubicBezTo>
                      <a:cubicBezTo>
                        <a:pt x="141044" y="37175"/>
                        <a:pt x="141044" y="34956"/>
                        <a:pt x="140859" y="32921"/>
                      </a:cubicBezTo>
                      <a:cubicBezTo>
                        <a:pt x="140674" y="30517"/>
                        <a:pt x="140304" y="28298"/>
                        <a:pt x="139564" y="25893"/>
                      </a:cubicBezTo>
                      <a:cubicBezTo>
                        <a:pt x="139194" y="24784"/>
                        <a:pt x="138824" y="23674"/>
                        <a:pt x="138455" y="22749"/>
                      </a:cubicBezTo>
                      <a:cubicBezTo>
                        <a:pt x="138085" y="21454"/>
                        <a:pt x="137530" y="20345"/>
                        <a:pt x="136975" y="19235"/>
                      </a:cubicBezTo>
                      <a:cubicBezTo>
                        <a:pt x="136420" y="18310"/>
                        <a:pt x="136050" y="17386"/>
                        <a:pt x="135495" y="16461"/>
                      </a:cubicBezTo>
                      <a:cubicBezTo>
                        <a:pt x="134755" y="15351"/>
                        <a:pt x="134016" y="14241"/>
                        <a:pt x="133091" y="13317"/>
                      </a:cubicBezTo>
                      <a:cubicBezTo>
                        <a:pt x="132351" y="12392"/>
                        <a:pt x="131611" y="11652"/>
                        <a:pt x="130687" y="10912"/>
                      </a:cubicBezTo>
                      <a:cubicBezTo>
                        <a:pt x="129762" y="9987"/>
                        <a:pt x="128652" y="9248"/>
                        <a:pt x="127542" y="8508"/>
                      </a:cubicBezTo>
                      <a:cubicBezTo>
                        <a:pt x="125878" y="7398"/>
                        <a:pt x="123843" y="6288"/>
                        <a:pt x="121994" y="5179"/>
                      </a:cubicBezTo>
                      <a:cubicBezTo>
                        <a:pt x="121069" y="4624"/>
                        <a:pt x="119959" y="4254"/>
                        <a:pt x="119035" y="3699"/>
                      </a:cubicBezTo>
                      <a:cubicBezTo>
                        <a:pt x="117925" y="2959"/>
                        <a:pt x="116815" y="2589"/>
                        <a:pt x="115705" y="2220"/>
                      </a:cubicBezTo>
                      <a:cubicBezTo>
                        <a:pt x="113486" y="1295"/>
                        <a:pt x="111082" y="740"/>
                        <a:pt x="108492" y="555"/>
                      </a:cubicBezTo>
                      <a:lnTo>
                        <a:pt x="105348" y="185"/>
                      </a:lnTo>
                      <a:cubicBezTo>
                        <a:pt x="104238" y="0"/>
                        <a:pt x="103314" y="0"/>
                        <a:pt x="102204" y="0"/>
                      </a:cubicBezTo>
                      <a:close/>
                    </a:path>
                  </a:pathLst>
                </a:custGeom>
                <a:solidFill>
                  <a:srgbClr val="FFFFFF"/>
                </a:solidFill>
                <a:ln w="9525" cap="flat" cmpd="sng">
                  <a:solidFill>
                    <a:srgbClr val="FFFFFF"/>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01" name="Google Shape;1063;p39"/>
                <p:cNvSpPr/>
                <p:nvPr/>
              </p:nvSpPr>
              <p:spPr>
                <a:xfrm>
                  <a:off x="4371775" y="5245675"/>
                  <a:ext cx="1909650" cy="129500"/>
                </a:xfrm>
                <a:custGeom>
                  <a:avLst/>
                  <a:ahLst/>
                  <a:rect l="l" t="t" r="r" b="b"/>
                  <a:pathLst>
                    <a:path w="76386" h="5180" extrusionOk="0">
                      <a:moveTo>
                        <a:pt x="56596" y="0"/>
                      </a:moveTo>
                      <a:cubicBezTo>
                        <a:pt x="54191" y="0"/>
                        <a:pt x="51972" y="0"/>
                        <a:pt x="49568" y="370"/>
                      </a:cubicBezTo>
                      <a:cubicBezTo>
                        <a:pt x="48458" y="370"/>
                        <a:pt x="47348" y="555"/>
                        <a:pt x="46238" y="555"/>
                      </a:cubicBezTo>
                      <a:lnTo>
                        <a:pt x="39395" y="555"/>
                      </a:lnTo>
                      <a:cubicBezTo>
                        <a:pt x="38286" y="555"/>
                        <a:pt x="37176" y="370"/>
                        <a:pt x="36066" y="370"/>
                      </a:cubicBezTo>
                      <a:cubicBezTo>
                        <a:pt x="34587" y="370"/>
                        <a:pt x="33025" y="288"/>
                        <a:pt x="31490" y="288"/>
                      </a:cubicBezTo>
                      <a:cubicBezTo>
                        <a:pt x="30723" y="288"/>
                        <a:pt x="29963" y="309"/>
                        <a:pt x="29223" y="370"/>
                      </a:cubicBezTo>
                      <a:cubicBezTo>
                        <a:pt x="27928" y="370"/>
                        <a:pt x="26819" y="555"/>
                        <a:pt x="25709" y="555"/>
                      </a:cubicBezTo>
                      <a:cubicBezTo>
                        <a:pt x="25277" y="617"/>
                        <a:pt x="24866" y="637"/>
                        <a:pt x="24469" y="637"/>
                      </a:cubicBezTo>
                      <a:cubicBezTo>
                        <a:pt x="23674" y="637"/>
                        <a:pt x="22935" y="555"/>
                        <a:pt x="22195" y="555"/>
                      </a:cubicBezTo>
                      <a:lnTo>
                        <a:pt x="3145" y="555"/>
                      </a:lnTo>
                      <a:cubicBezTo>
                        <a:pt x="1" y="555"/>
                        <a:pt x="1" y="5179"/>
                        <a:pt x="3145" y="5179"/>
                      </a:cubicBezTo>
                      <a:lnTo>
                        <a:pt x="24229" y="5179"/>
                      </a:lnTo>
                      <a:cubicBezTo>
                        <a:pt x="26449" y="5179"/>
                        <a:pt x="28853" y="4809"/>
                        <a:pt x="31072" y="4809"/>
                      </a:cubicBezTo>
                      <a:lnTo>
                        <a:pt x="38101" y="4809"/>
                      </a:lnTo>
                      <a:cubicBezTo>
                        <a:pt x="39025" y="4809"/>
                        <a:pt x="40320" y="4994"/>
                        <a:pt x="41430" y="4994"/>
                      </a:cubicBezTo>
                      <a:lnTo>
                        <a:pt x="44574" y="4994"/>
                      </a:lnTo>
                      <a:cubicBezTo>
                        <a:pt x="46978" y="4994"/>
                        <a:pt x="49198" y="4809"/>
                        <a:pt x="51602" y="4624"/>
                      </a:cubicBezTo>
                      <a:cubicBezTo>
                        <a:pt x="52897" y="4624"/>
                        <a:pt x="54006" y="4624"/>
                        <a:pt x="55301" y="4439"/>
                      </a:cubicBezTo>
                      <a:lnTo>
                        <a:pt x="64549" y="4439"/>
                      </a:lnTo>
                      <a:cubicBezTo>
                        <a:pt x="66583" y="4439"/>
                        <a:pt x="68248" y="4439"/>
                        <a:pt x="70097" y="4809"/>
                      </a:cubicBezTo>
                      <a:lnTo>
                        <a:pt x="69727" y="4809"/>
                      </a:lnTo>
                      <a:cubicBezTo>
                        <a:pt x="70467" y="4809"/>
                        <a:pt x="71207" y="4994"/>
                        <a:pt x="72132" y="4994"/>
                      </a:cubicBezTo>
                      <a:lnTo>
                        <a:pt x="73796" y="4994"/>
                      </a:lnTo>
                      <a:cubicBezTo>
                        <a:pt x="74351" y="4994"/>
                        <a:pt x="74906" y="4624"/>
                        <a:pt x="75461" y="4254"/>
                      </a:cubicBezTo>
                      <a:cubicBezTo>
                        <a:pt x="76386" y="3515"/>
                        <a:pt x="76386" y="2035"/>
                        <a:pt x="75461" y="1110"/>
                      </a:cubicBezTo>
                      <a:cubicBezTo>
                        <a:pt x="74906" y="740"/>
                        <a:pt x="74351" y="370"/>
                        <a:pt x="73796" y="370"/>
                      </a:cubicBezTo>
                      <a:cubicBezTo>
                        <a:pt x="73149" y="463"/>
                        <a:pt x="72548" y="509"/>
                        <a:pt x="71970" y="509"/>
                      </a:cubicBezTo>
                      <a:cubicBezTo>
                        <a:pt x="71392" y="509"/>
                        <a:pt x="70837" y="463"/>
                        <a:pt x="70282" y="370"/>
                      </a:cubicBezTo>
                      <a:lnTo>
                        <a:pt x="70837" y="370"/>
                      </a:lnTo>
                      <a:cubicBezTo>
                        <a:pt x="68433" y="185"/>
                        <a:pt x="66028" y="0"/>
                        <a:pt x="63439" y="0"/>
                      </a:cubicBezTo>
                      <a:close/>
                    </a:path>
                  </a:pathLst>
                </a:custGeom>
                <a:solidFill>
                  <a:srgbClr val="FFFFFF"/>
                </a:solidFill>
                <a:ln w="9525" cap="flat" cmpd="sng">
                  <a:solidFill>
                    <a:srgbClr val="FFFFFF"/>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02" name="Google Shape;1064;p39"/>
                <p:cNvSpPr/>
                <p:nvPr/>
              </p:nvSpPr>
              <p:spPr>
                <a:xfrm>
                  <a:off x="6167175" y="1455325"/>
                  <a:ext cx="197475" cy="3906150"/>
                </a:xfrm>
                <a:custGeom>
                  <a:avLst/>
                  <a:ahLst/>
                  <a:rect l="l" t="t" r="r" b="b"/>
                  <a:pathLst>
                    <a:path w="7899" h="156246" extrusionOk="0">
                      <a:moveTo>
                        <a:pt x="4847" y="0"/>
                      </a:moveTo>
                      <a:cubicBezTo>
                        <a:pt x="3691" y="0"/>
                        <a:pt x="2535" y="787"/>
                        <a:pt x="2535" y="2359"/>
                      </a:cubicBezTo>
                      <a:lnTo>
                        <a:pt x="2720" y="2359"/>
                      </a:lnTo>
                      <a:lnTo>
                        <a:pt x="2720" y="5688"/>
                      </a:lnTo>
                      <a:lnTo>
                        <a:pt x="2720" y="9017"/>
                      </a:lnTo>
                      <a:lnTo>
                        <a:pt x="2720" y="15120"/>
                      </a:lnTo>
                      <a:lnTo>
                        <a:pt x="2720" y="28252"/>
                      </a:lnTo>
                      <a:cubicBezTo>
                        <a:pt x="2720" y="32691"/>
                        <a:pt x="2535" y="37129"/>
                        <a:pt x="2350" y="41383"/>
                      </a:cubicBezTo>
                      <a:cubicBezTo>
                        <a:pt x="2350" y="45822"/>
                        <a:pt x="2535" y="50631"/>
                        <a:pt x="2905" y="55070"/>
                      </a:cubicBezTo>
                      <a:cubicBezTo>
                        <a:pt x="3275" y="59694"/>
                        <a:pt x="3460" y="63947"/>
                        <a:pt x="3460" y="68386"/>
                      </a:cubicBezTo>
                      <a:cubicBezTo>
                        <a:pt x="3645" y="72825"/>
                        <a:pt x="3460" y="77634"/>
                        <a:pt x="3460" y="82073"/>
                      </a:cubicBezTo>
                      <a:cubicBezTo>
                        <a:pt x="3460" y="86512"/>
                        <a:pt x="3275" y="91320"/>
                        <a:pt x="3275" y="95759"/>
                      </a:cubicBezTo>
                      <a:cubicBezTo>
                        <a:pt x="3090" y="100383"/>
                        <a:pt x="3090" y="105007"/>
                        <a:pt x="3090" y="109630"/>
                      </a:cubicBezTo>
                      <a:lnTo>
                        <a:pt x="3090" y="123132"/>
                      </a:lnTo>
                      <a:lnTo>
                        <a:pt x="3090" y="129605"/>
                      </a:lnTo>
                      <a:lnTo>
                        <a:pt x="3090" y="136263"/>
                      </a:lnTo>
                      <a:lnTo>
                        <a:pt x="3090" y="145326"/>
                      </a:lnTo>
                      <a:cubicBezTo>
                        <a:pt x="3275" y="147176"/>
                        <a:pt x="3275" y="149025"/>
                        <a:pt x="3090" y="151060"/>
                      </a:cubicBezTo>
                      <a:cubicBezTo>
                        <a:pt x="3090" y="151060"/>
                        <a:pt x="3090" y="151429"/>
                        <a:pt x="3090" y="151614"/>
                      </a:cubicBezTo>
                      <a:lnTo>
                        <a:pt x="2165" y="151984"/>
                      </a:lnTo>
                      <a:lnTo>
                        <a:pt x="1980" y="151984"/>
                      </a:lnTo>
                      <a:cubicBezTo>
                        <a:pt x="1" y="153064"/>
                        <a:pt x="823" y="156246"/>
                        <a:pt x="3084" y="156246"/>
                      </a:cubicBezTo>
                      <a:cubicBezTo>
                        <a:pt x="3147" y="156246"/>
                        <a:pt x="3210" y="156243"/>
                        <a:pt x="3275" y="156238"/>
                      </a:cubicBezTo>
                      <a:cubicBezTo>
                        <a:pt x="3645" y="156053"/>
                        <a:pt x="4015" y="156053"/>
                        <a:pt x="4200" y="155868"/>
                      </a:cubicBezTo>
                      <a:cubicBezTo>
                        <a:pt x="4570" y="155683"/>
                        <a:pt x="5124" y="155498"/>
                        <a:pt x="5494" y="155313"/>
                      </a:cubicBezTo>
                      <a:cubicBezTo>
                        <a:pt x="6049" y="154944"/>
                        <a:pt x="6604" y="154389"/>
                        <a:pt x="6974" y="153649"/>
                      </a:cubicBezTo>
                      <a:cubicBezTo>
                        <a:pt x="7159" y="153094"/>
                        <a:pt x="7344" y="152539"/>
                        <a:pt x="7529" y="151984"/>
                      </a:cubicBezTo>
                      <a:cubicBezTo>
                        <a:pt x="7529" y="151245"/>
                        <a:pt x="7714" y="150690"/>
                        <a:pt x="7714" y="149950"/>
                      </a:cubicBezTo>
                      <a:lnTo>
                        <a:pt x="7714" y="145326"/>
                      </a:lnTo>
                      <a:lnTo>
                        <a:pt x="7714" y="139038"/>
                      </a:lnTo>
                      <a:lnTo>
                        <a:pt x="7714" y="125906"/>
                      </a:lnTo>
                      <a:cubicBezTo>
                        <a:pt x="7714" y="121467"/>
                        <a:pt x="7529" y="116844"/>
                        <a:pt x="7529" y="112405"/>
                      </a:cubicBezTo>
                      <a:lnTo>
                        <a:pt x="7529" y="98533"/>
                      </a:lnTo>
                      <a:cubicBezTo>
                        <a:pt x="7529" y="93910"/>
                        <a:pt x="7529" y="89286"/>
                        <a:pt x="7714" y="84662"/>
                      </a:cubicBezTo>
                      <a:cubicBezTo>
                        <a:pt x="7899" y="79853"/>
                        <a:pt x="7899" y="75414"/>
                        <a:pt x="7899" y="70976"/>
                      </a:cubicBezTo>
                      <a:lnTo>
                        <a:pt x="7899" y="64502"/>
                      </a:lnTo>
                      <a:cubicBezTo>
                        <a:pt x="7899" y="62283"/>
                        <a:pt x="7899" y="60063"/>
                        <a:pt x="7714" y="57844"/>
                      </a:cubicBezTo>
                      <a:cubicBezTo>
                        <a:pt x="7344" y="55625"/>
                        <a:pt x="7159" y="53220"/>
                        <a:pt x="7159" y="51001"/>
                      </a:cubicBezTo>
                      <a:cubicBezTo>
                        <a:pt x="6974" y="48781"/>
                        <a:pt x="6974" y="46562"/>
                        <a:pt x="6974" y="44343"/>
                      </a:cubicBezTo>
                      <a:cubicBezTo>
                        <a:pt x="6974" y="39904"/>
                        <a:pt x="6974" y="35465"/>
                        <a:pt x="7159" y="31026"/>
                      </a:cubicBezTo>
                      <a:lnTo>
                        <a:pt x="7159" y="24183"/>
                      </a:lnTo>
                      <a:lnTo>
                        <a:pt x="7159" y="17525"/>
                      </a:lnTo>
                      <a:lnTo>
                        <a:pt x="7159" y="11421"/>
                      </a:lnTo>
                      <a:lnTo>
                        <a:pt x="7159" y="8277"/>
                      </a:lnTo>
                      <a:lnTo>
                        <a:pt x="7159" y="4948"/>
                      </a:lnTo>
                      <a:lnTo>
                        <a:pt x="7159" y="2359"/>
                      </a:lnTo>
                      <a:cubicBezTo>
                        <a:pt x="7159" y="787"/>
                        <a:pt x="6003" y="0"/>
                        <a:pt x="4847" y="0"/>
                      </a:cubicBezTo>
                      <a:close/>
                    </a:path>
                  </a:pathLst>
                </a:custGeom>
                <a:solidFill>
                  <a:srgbClr val="FFFFFF"/>
                </a:solidFill>
                <a:ln w="9525" cap="flat" cmpd="sng">
                  <a:solidFill>
                    <a:srgbClr val="FFFFFF"/>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03" name="Google Shape;1065;p39"/>
                <p:cNvSpPr/>
                <p:nvPr/>
              </p:nvSpPr>
              <p:spPr>
                <a:xfrm>
                  <a:off x="6170425" y="244975"/>
                  <a:ext cx="194225" cy="3908350"/>
                </a:xfrm>
                <a:custGeom>
                  <a:avLst/>
                  <a:ahLst/>
                  <a:rect l="l" t="t" r="r" b="b"/>
                  <a:pathLst>
                    <a:path w="7769" h="156334" extrusionOk="0">
                      <a:moveTo>
                        <a:pt x="2369" y="1"/>
                      </a:moveTo>
                      <a:cubicBezTo>
                        <a:pt x="1427" y="1"/>
                        <a:pt x="491" y="691"/>
                        <a:pt x="186" y="1760"/>
                      </a:cubicBezTo>
                      <a:cubicBezTo>
                        <a:pt x="1" y="2870"/>
                        <a:pt x="556" y="3980"/>
                        <a:pt x="1665" y="4350"/>
                      </a:cubicBezTo>
                      <a:lnTo>
                        <a:pt x="1850" y="4350"/>
                      </a:lnTo>
                      <a:lnTo>
                        <a:pt x="2960" y="4905"/>
                      </a:lnTo>
                      <a:cubicBezTo>
                        <a:pt x="2960" y="5090"/>
                        <a:pt x="2960" y="5275"/>
                        <a:pt x="2960" y="5459"/>
                      </a:cubicBezTo>
                      <a:cubicBezTo>
                        <a:pt x="3145" y="7309"/>
                        <a:pt x="3145" y="9159"/>
                        <a:pt x="2960" y="11008"/>
                      </a:cubicBezTo>
                      <a:lnTo>
                        <a:pt x="2960" y="20071"/>
                      </a:lnTo>
                      <a:lnTo>
                        <a:pt x="2960" y="26729"/>
                      </a:lnTo>
                      <a:lnTo>
                        <a:pt x="2960" y="33202"/>
                      </a:lnTo>
                      <a:lnTo>
                        <a:pt x="2960" y="46704"/>
                      </a:lnTo>
                      <a:cubicBezTo>
                        <a:pt x="2960" y="51512"/>
                        <a:pt x="2960" y="56136"/>
                        <a:pt x="3145" y="60760"/>
                      </a:cubicBezTo>
                      <a:cubicBezTo>
                        <a:pt x="3145" y="65199"/>
                        <a:pt x="3330" y="69823"/>
                        <a:pt x="3330" y="74446"/>
                      </a:cubicBezTo>
                      <a:cubicBezTo>
                        <a:pt x="3330" y="78885"/>
                        <a:pt x="3515" y="83694"/>
                        <a:pt x="3330" y="88133"/>
                      </a:cubicBezTo>
                      <a:cubicBezTo>
                        <a:pt x="3330" y="92572"/>
                        <a:pt x="3145" y="96826"/>
                        <a:pt x="2775" y="101264"/>
                      </a:cubicBezTo>
                      <a:cubicBezTo>
                        <a:pt x="2405" y="105888"/>
                        <a:pt x="2220" y="110697"/>
                        <a:pt x="2220" y="115136"/>
                      </a:cubicBezTo>
                      <a:cubicBezTo>
                        <a:pt x="2405" y="119390"/>
                        <a:pt x="2590" y="123828"/>
                        <a:pt x="2590" y="128267"/>
                      </a:cubicBezTo>
                      <a:lnTo>
                        <a:pt x="2590" y="141399"/>
                      </a:lnTo>
                      <a:lnTo>
                        <a:pt x="2590" y="147502"/>
                      </a:lnTo>
                      <a:lnTo>
                        <a:pt x="2590" y="150831"/>
                      </a:lnTo>
                      <a:lnTo>
                        <a:pt x="2590" y="154160"/>
                      </a:lnTo>
                      <a:lnTo>
                        <a:pt x="2220" y="153976"/>
                      </a:lnTo>
                      <a:lnTo>
                        <a:pt x="2220" y="153976"/>
                      </a:lnTo>
                      <a:cubicBezTo>
                        <a:pt x="2220" y="155548"/>
                        <a:pt x="3376" y="156334"/>
                        <a:pt x="4532" y="156334"/>
                      </a:cubicBezTo>
                      <a:cubicBezTo>
                        <a:pt x="5688" y="156334"/>
                        <a:pt x="6844" y="155548"/>
                        <a:pt x="6844" y="153976"/>
                      </a:cubicBezTo>
                      <a:lnTo>
                        <a:pt x="6844" y="151386"/>
                      </a:lnTo>
                      <a:lnTo>
                        <a:pt x="6844" y="148057"/>
                      </a:lnTo>
                      <a:lnTo>
                        <a:pt x="6844" y="144913"/>
                      </a:lnTo>
                      <a:lnTo>
                        <a:pt x="6844" y="138810"/>
                      </a:lnTo>
                      <a:lnTo>
                        <a:pt x="6844" y="132151"/>
                      </a:lnTo>
                      <a:lnTo>
                        <a:pt x="6844" y="125493"/>
                      </a:lnTo>
                      <a:cubicBezTo>
                        <a:pt x="6844" y="121054"/>
                        <a:pt x="6659" y="116615"/>
                        <a:pt x="6659" y="112176"/>
                      </a:cubicBezTo>
                      <a:cubicBezTo>
                        <a:pt x="6659" y="109772"/>
                        <a:pt x="6659" y="107553"/>
                        <a:pt x="6844" y="105333"/>
                      </a:cubicBezTo>
                      <a:cubicBezTo>
                        <a:pt x="7029" y="103114"/>
                        <a:pt x="7029" y="100894"/>
                        <a:pt x="7399" y="98675"/>
                      </a:cubicBezTo>
                      <a:cubicBezTo>
                        <a:pt x="7584" y="96456"/>
                        <a:pt x="7584" y="94051"/>
                        <a:pt x="7584" y="91832"/>
                      </a:cubicBezTo>
                      <a:lnTo>
                        <a:pt x="7584" y="85359"/>
                      </a:lnTo>
                      <a:cubicBezTo>
                        <a:pt x="7584" y="80920"/>
                        <a:pt x="7769" y="76481"/>
                        <a:pt x="7399" y="71857"/>
                      </a:cubicBezTo>
                      <a:cubicBezTo>
                        <a:pt x="7214" y="67048"/>
                        <a:pt x="7214" y="62425"/>
                        <a:pt x="7214" y="57801"/>
                      </a:cubicBezTo>
                      <a:lnTo>
                        <a:pt x="7214" y="43929"/>
                      </a:lnTo>
                      <a:cubicBezTo>
                        <a:pt x="7214" y="39491"/>
                        <a:pt x="7399" y="34867"/>
                        <a:pt x="7399" y="30428"/>
                      </a:cubicBezTo>
                      <a:lnTo>
                        <a:pt x="7399" y="17296"/>
                      </a:lnTo>
                      <a:lnTo>
                        <a:pt x="7399" y="11008"/>
                      </a:lnTo>
                      <a:lnTo>
                        <a:pt x="7399" y="6384"/>
                      </a:lnTo>
                      <a:cubicBezTo>
                        <a:pt x="7399" y="5829"/>
                        <a:pt x="7214" y="5090"/>
                        <a:pt x="7214" y="4350"/>
                      </a:cubicBezTo>
                      <a:cubicBezTo>
                        <a:pt x="7029" y="3795"/>
                        <a:pt x="6844" y="3240"/>
                        <a:pt x="6659" y="2685"/>
                      </a:cubicBezTo>
                      <a:cubicBezTo>
                        <a:pt x="6289" y="1945"/>
                        <a:pt x="5919" y="1391"/>
                        <a:pt x="5179" y="1021"/>
                      </a:cubicBezTo>
                      <a:cubicBezTo>
                        <a:pt x="4809" y="836"/>
                        <a:pt x="4440" y="651"/>
                        <a:pt x="3885" y="466"/>
                      </a:cubicBezTo>
                      <a:cubicBezTo>
                        <a:pt x="3700" y="281"/>
                        <a:pt x="3330" y="96"/>
                        <a:pt x="2960" y="96"/>
                      </a:cubicBezTo>
                      <a:cubicBezTo>
                        <a:pt x="2767" y="31"/>
                        <a:pt x="2568" y="1"/>
                        <a:pt x="2369" y="1"/>
                      </a:cubicBezTo>
                      <a:close/>
                    </a:path>
                  </a:pathLst>
                </a:custGeom>
                <a:solidFill>
                  <a:srgbClr val="FFFFFF"/>
                </a:solidFill>
                <a:ln w="9525" cap="flat" cmpd="sng">
                  <a:solidFill>
                    <a:srgbClr val="FFFFFF"/>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04" name="Google Shape;1066;p39"/>
                <p:cNvSpPr/>
                <p:nvPr/>
              </p:nvSpPr>
              <p:spPr>
                <a:xfrm>
                  <a:off x="1204475" y="241850"/>
                  <a:ext cx="3803000" cy="1921600"/>
                </a:xfrm>
                <a:custGeom>
                  <a:avLst/>
                  <a:ahLst/>
                  <a:rect l="l" t="t" r="r" b="b"/>
                  <a:pathLst>
                    <a:path w="152120" h="76864" extrusionOk="0">
                      <a:moveTo>
                        <a:pt x="10182" y="1"/>
                      </a:moveTo>
                      <a:cubicBezTo>
                        <a:pt x="8086" y="1"/>
                        <a:pt x="6007" y="547"/>
                        <a:pt x="4070" y="1516"/>
                      </a:cubicBezTo>
                      <a:cubicBezTo>
                        <a:pt x="3330" y="1885"/>
                        <a:pt x="2775" y="2440"/>
                        <a:pt x="2220" y="3180"/>
                      </a:cubicBezTo>
                      <a:cubicBezTo>
                        <a:pt x="1850" y="3735"/>
                        <a:pt x="1665" y="4105"/>
                        <a:pt x="1480" y="4660"/>
                      </a:cubicBezTo>
                      <a:cubicBezTo>
                        <a:pt x="1296" y="5769"/>
                        <a:pt x="1111" y="6694"/>
                        <a:pt x="1111" y="7804"/>
                      </a:cubicBezTo>
                      <a:cubicBezTo>
                        <a:pt x="926" y="10023"/>
                        <a:pt x="741" y="12428"/>
                        <a:pt x="556" y="14462"/>
                      </a:cubicBezTo>
                      <a:cubicBezTo>
                        <a:pt x="556" y="15572"/>
                        <a:pt x="556" y="16682"/>
                        <a:pt x="371" y="17791"/>
                      </a:cubicBezTo>
                      <a:cubicBezTo>
                        <a:pt x="186" y="18716"/>
                        <a:pt x="371" y="19826"/>
                        <a:pt x="371" y="20751"/>
                      </a:cubicBezTo>
                      <a:lnTo>
                        <a:pt x="371" y="27409"/>
                      </a:lnTo>
                      <a:lnTo>
                        <a:pt x="371" y="40170"/>
                      </a:lnTo>
                      <a:lnTo>
                        <a:pt x="371" y="46644"/>
                      </a:lnTo>
                      <a:lnTo>
                        <a:pt x="371" y="52747"/>
                      </a:lnTo>
                      <a:cubicBezTo>
                        <a:pt x="371" y="54597"/>
                        <a:pt x="1" y="57186"/>
                        <a:pt x="1" y="59405"/>
                      </a:cubicBezTo>
                      <a:cubicBezTo>
                        <a:pt x="186" y="61625"/>
                        <a:pt x="1" y="63289"/>
                        <a:pt x="186" y="65324"/>
                      </a:cubicBezTo>
                      <a:lnTo>
                        <a:pt x="186" y="68838"/>
                      </a:lnTo>
                      <a:lnTo>
                        <a:pt x="186" y="71982"/>
                      </a:lnTo>
                      <a:lnTo>
                        <a:pt x="186" y="73092"/>
                      </a:lnTo>
                      <a:cubicBezTo>
                        <a:pt x="186" y="73647"/>
                        <a:pt x="371" y="74017"/>
                        <a:pt x="371" y="74386"/>
                      </a:cubicBezTo>
                      <a:cubicBezTo>
                        <a:pt x="556" y="74756"/>
                        <a:pt x="741" y="75126"/>
                        <a:pt x="926" y="75311"/>
                      </a:cubicBezTo>
                      <a:cubicBezTo>
                        <a:pt x="1111" y="75681"/>
                        <a:pt x="1480" y="76051"/>
                        <a:pt x="1850" y="76421"/>
                      </a:cubicBezTo>
                      <a:cubicBezTo>
                        <a:pt x="2392" y="76692"/>
                        <a:pt x="2834" y="76863"/>
                        <a:pt x="3323" y="76863"/>
                      </a:cubicBezTo>
                      <a:cubicBezTo>
                        <a:pt x="3502" y="76863"/>
                        <a:pt x="3687" y="76840"/>
                        <a:pt x="3885" y="76791"/>
                      </a:cubicBezTo>
                      <a:cubicBezTo>
                        <a:pt x="6104" y="76421"/>
                        <a:pt x="6659" y="73462"/>
                        <a:pt x="4625" y="72537"/>
                      </a:cubicBezTo>
                      <a:cubicBezTo>
                        <a:pt x="4625" y="71057"/>
                        <a:pt x="4625" y="69393"/>
                        <a:pt x="4625" y="67913"/>
                      </a:cubicBezTo>
                      <a:cubicBezTo>
                        <a:pt x="4625" y="65879"/>
                        <a:pt x="4440" y="63844"/>
                        <a:pt x="4440" y="61810"/>
                      </a:cubicBezTo>
                      <a:cubicBezTo>
                        <a:pt x="4440" y="59775"/>
                        <a:pt x="4440" y="57556"/>
                        <a:pt x="4440" y="55521"/>
                      </a:cubicBezTo>
                      <a:lnTo>
                        <a:pt x="4440" y="49233"/>
                      </a:lnTo>
                      <a:lnTo>
                        <a:pt x="4440" y="36656"/>
                      </a:lnTo>
                      <a:lnTo>
                        <a:pt x="4440" y="23340"/>
                      </a:lnTo>
                      <a:lnTo>
                        <a:pt x="4440" y="19086"/>
                      </a:lnTo>
                      <a:cubicBezTo>
                        <a:pt x="4440" y="17791"/>
                        <a:pt x="4625" y="16312"/>
                        <a:pt x="4625" y="14832"/>
                      </a:cubicBezTo>
                      <a:cubicBezTo>
                        <a:pt x="4810" y="13537"/>
                        <a:pt x="4810" y="11873"/>
                        <a:pt x="4995" y="10393"/>
                      </a:cubicBezTo>
                      <a:cubicBezTo>
                        <a:pt x="4995" y="9653"/>
                        <a:pt x="4995" y="8914"/>
                        <a:pt x="5179" y="8174"/>
                      </a:cubicBezTo>
                      <a:cubicBezTo>
                        <a:pt x="5364" y="7434"/>
                        <a:pt x="5179" y="7064"/>
                        <a:pt x="5364" y="6509"/>
                      </a:cubicBezTo>
                      <a:cubicBezTo>
                        <a:pt x="5364" y="6324"/>
                        <a:pt x="5364" y="5954"/>
                        <a:pt x="5549" y="5769"/>
                      </a:cubicBezTo>
                      <a:cubicBezTo>
                        <a:pt x="5549" y="5584"/>
                        <a:pt x="5734" y="5400"/>
                        <a:pt x="5919" y="5400"/>
                      </a:cubicBezTo>
                      <a:cubicBezTo>
                        <a:pt x="6104" y="5215"/>
                        <a:pt x="6289" y="5030"/>
                        <a:pt x="6474" y="4845"/>
                      </a:cubicBezTo>
                      <a:cubicBezTo>
                        <a:pt x="7029" y="4845"/>
                        <a:pt x="7399" y="4660"/>
                        <a:pt x="7954" y="4660"/>
                      </a:cubicBezTo>
                      <a:lnTo>
                        <a:pt x="13872" y="4660"/>
                      </a:lnTo>
                      <a:cubicBezTo>
                        <a:pt x="14427" y="4660"/>
                        <a:pt x="14797" y="4845"/>
                        <a:pt x="15167" y="5030"/>
                      </a:cubicBezTo>
                      <a:cubicBezTo>
                        <a:pt x="15907" y="5030"/>
                        <a:pt x="16646" y="5215"/>
                        <a:pt x="17386" y="5215"/>
                      </a:cubicBezTo>
                      <a:lnTo>
                        <a:pt x="20900" y="5584"/>
                      </a:lnTo>
                      <a:cubicBezTo>
                        <a:pt x="22935" y="5584"/>
                        <a:pt x="24969" y="5769"/>
                        <a:pt x="27189" y="5769"/>
                      </a:cubicBezTo>
                      <a:lnTo>
                        <a:pt x="39396" y="5769"/>
                      </a:lnTo>
                      <a:cubicBezTo>
                        <a:pt x="40074" y="5708"/>
                        <a:pt x="40793" y="5687"/>
                        <a:pt x="41533" y="5687"/>
                      </a:cubicBezTo>
                      <a:cubicBezTo>
                        <a:pt x="43012" y="5687"/>
                        <a:pt x="44574" y="5769"/>
                        <a:pt x="46054" y="5769"/>
                      </a:cubicBezTo>
                      <a:lnTo>
                        <a:pt x="53082" y="5769"/>
                      </a:lnTo>
                      <a:lnTo>
                        <a:pt x="59370" y="5400"/>
                      </a:lnTo>
                      <a:lnTo>
                        <a:pt x="66029" y="5400"/>
                      </a:lnTo>
                      <a:cubicBezTo>
                        <a:pt x="70467" y="5400"/>
                        <a:pt x="74721" y="5400"/>
                        <a:pt x="79160" y="5215"/>
                      </a:cubicBezTo>
                      <a:lnTo>
                        <a:pt x="85448" y="5215"/>
                      </a:lnTo>
                      <a:cubicBezTo>
                        <a:pt x="87853" y="5215"/>
                        <a:pt x="89887" y="5030"/>
                        <a:pt x="92107" y="5030"/>
                      </a:cubicBezTo>
                      <a:lnTo>
                        <a:pt x="100799" y="5030"/>
                      </a:lnTo>
                      <a:lnTo>
                        <a:pt x="103944" y="4845"/>
                      </a:lnTo>
                      <a:lnTo>
                        <a:pt x="110602" y="4845"/>
                      </a:lnTo>
                      <a:cubicBezTo>
                        <a:pt x="111958" y="4845"/>
                        <a:pt x="113314" y="4927"/>
                        <a:pt x="114671" y="4927"/>
                      </a:cubicBezTo>
                      <a:cubicBezTo>
                        <a:pt x="115349" y="4927"/>
                        <a:pt x="116027" y="4906"/>
                        <a:pt x="116705" y="4845"/>
                      </a:cubicBezTo>
                      <a:cubicBezTo>
                        <a:pt x="117355" y="4791"/>
                        <a:pt x="117989" y="4768"/>
                        <a:pt x="118612" y="4768"/>
                      </a:cubicBezTo>
                      <a:cubicBezTo>
                        <a:pt x="120116" y="4768"/>
                        <a:pt x="121555" y="4899"/>
                        <a:pt x="122994" y="5030"/>
                      </a:cubicBezTo>
                      <a:cubicBezTo>
                        <a:pt x="124103" y="5030"/>
                        <a:pt x="125028" y="5215"/>
                        <a:pt x="126138" y="5215"/>
                      </a:cubicBezTo>
                      <a:cubicBezTo>
                        <a:pt x="126508" y="5276"/>
                        <a:pt x="126898" y="5297"/>
                        <a:pt x="127289" y="5297"/>
                      </a:cubicBezTo>
                      <a:cubicBezTo>
                        <a:pt x="128069" y="5297"/>
                        <a:pt x="128850" y="5215"/>
                        <a:pt x="129467" y="5215"/>
                      </a:cubicBezTo>
                      <a:lnTo>
                        <a:pt x="148887" y="5215"/>
                      </a:lnTo>
                      <a:cubicBezTo>
                        <a:pt x="149020" y="5239"/>
                        <a:pt x="149149" y="5250"/>
                        <a:pt x="149275" y="5250"/>
                      </a:cubicBezTo>
                      <a:cubicBezTo>
                        <a:pt x="151078" y="5250"/>
                        <a:pt x="152119" y="2886"/>
                        <a:pt x="150736" y="1331"/>
                      </a:cubicBezTo>
                      <a:cubicBezTo>
                        <a:pt x="150366" y="961"/>
                        <a:pt x="149812" y="776"/>
                        <a:pt x="149257" y="776"/>
                      </a:cubicBezTo>
                      <a:cubicBezTo>
                        <a:pt x="148794" y="683"/>
                        <a:pt x="148332" y="637"/>
                        <a:pt x="147870" y="637"/>
                      </a:cubicBezTo>
                      <a:cubicBezTo>
                        <a:pt x="147407" y="637"/>
                        <a:pt x="146945" y="683"/>
                        <a:pt x="146482" y="776"/>
                      </a:cubicBezTo>
                      <a:lnTo>
                        <a:pt x="126323" y="776"/>
                      </a:lnTo>
                      <a:cubicBezTo>
                        <a:pt x="124288" y="776"/>
                        <a:pt x="122254" y="406"/>
                        <a:pt x="120219" y="406"/>
                      </a:cubicBezTo>
                      <a:lnTo>
                        <a:pt x="108382" y="406"/>
                      </a:lnTo>
                      <a:lnTo>
                        <a:pt x="107458" y="36"/>
                      </a:lnTo>
                      <a:lnTo>
                        <a:pt x="104129" y="36"/>
                      </a:lnTo>
                      <a:lnTo>
                        <a:pt x="100984" y="221"/>
                      </a:lnTo>
                      <a:lnTo>
                        <a:pt x="89147" y="221"/>
                      </a:lnTo>
                      <a:cubicBezTo>
                        <a:pt x="84709" y="591"/>
                        <a:pt x="80455" y="591"/>
                        <a:pt x="76016" y="776"/>
                      </a:cubicBezTo>
                      <a:lnTo>
                        <a:pt x="62884" y="776"/>
                      </a:lnTo>
                      <a:cubicBezTo>
                        <a:pt x="60665" y="776"/>
                        <a:pt x="58630" y="961"/>
                        <a:pt x="56411" y="961"/>
                      </a:cubicBezTo>
                      <a:cubicBezTo>
                        <a:pt x="54377" y="1146"/>
                        <a:pt x="52157" y="1146"/>
                        <a:pt x="49938" y="1146"/>
                      </a:cubicBezTo>
                      <a:cubicBezTo>
                        <a:pt x="45314" y="1146"/>
                        <a:pt x="40875" y="1146"/>
                        <a:pt x="36251" y="1331"/>
                      </a:cubicBezTo>
                      <a:cubicBezTo>
                        <a:pt x="34402" y="1331"/>
                        <a:pt x="32552" y="1516"/>
                        <a:pt x="30518" y="1516"/>
                      </a:cubicBezTo>
                      <a:cubicBezTo>
                        <a:pt x="28668" y="1516"/>
                        <a:pt x="26264" y="1331"/>
                        <a:pt x="24045" y="1331"/>
                      </a:cubicBezTo>
                      <a:cubicBezTo>
                        <a:pt x="21825" y="1146"/>
                        <a:pt x="19606" y="961"/>
                        <a:pt x="17201" y="776"/>
                      </a:cubicBezTo>
                      <a:lnTo>
                        <a:pt x="15907" y="406"/>
                      </a:lnTo>
                      <a:cubicBezTo>
                        <a:pt x="15352" y="406"/>
                        <a:pt x="14612" y="221"/>
                        <a:pt x="14057" y="221"/>
                      </a:cubicBezTo>
                      <a:cubicBezTo>
                        <a:pt x="12947" y="36"/>
                        <a:pt x="12023" y="36"/>
                        <a:pt x="11098" y="36"/>
                      </a:cubicBezTo>
                      <a:cubicBezTo>
                        <a:pt x="10793" y="12"/>
                        <a:pt x="10487" y="1"/>
                        <a:pt x="10182" y="1"/>
                      </a:cubicBezTo>
                      <a:close/>
                    </a:path>
                  </a:pathLst>
                </a:custGeom>
                <a:solidFill>
                  <a:srgbClr val="FFFFFF"/>
                </a:solidFill>
                <a:ln w="9525" cap="flat" cmpd="sng">
                  <a:solidFill>
                    <a:srgbClr val="FFFFFF"/>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05" name="Google Shape;1067;p39"/>
                <p:cNvSpPr/>
                <p:nvPr/>
              </p:nvSpPr>
              <p:spPr>
                <a:xfrm>
                  <a:off x="4774050" y="238125"/>
                  <a:ext cx="1502750" cy="134600"/>
                </a:xfrm>
                <a:custGeom>
                  <a:avLst/>
                  <a:ahLst/>
                  <a:rect l="l" t="t" r="r" b="b"/>
                  <a:pathLst>
                    <a:path w="60110" h="5384" extrusionOk="0">
                      <a:moveTo>
                        <a:pt x="48643" y="0"/>
                      </a:moveTo>
                      <a:cubicBezTo>
                        <a:pt x="46423" y="0"/>
                        <a:pt x="44204" y="185"/>
                        <a:pt x="41984" y="185"/>
                      </a:cubicBezTo>
                      <a:cubicBezTo>
                        <a:pt x="39580" y="277"/>
                        <a:pt x="37176" y="324"/>
                        <a:pt x="34771" y="324"/>
                      </a:cubicBezTo>
                      <a:cubicBezTo>
                        <a:pt x="32367" y="324"/>
                        <a:pt x="29963" y="277"/>
                        <a:pt x="27558" y="185"/>
                      </a:cubicBezTo>
                      <a:lnTo>
                        <a:pt x="21270" y="185"/>
                      </a:lnTo>
                      <a:cubicBezTo>
                        <a:pt x="19235" y="185"/>
                        <a:pt x="17201" y="370"/>
                        <a:pt x="15166" y="555"/>
                      </a:cubicBezTo>
                      <a:cubicBezTo>
                        <a:pt x="13132" y="555"/>
                        <a:pt x="10543" y="740"/>
                        <a:pt x="8323" y="740"/>
                      </a:cubicBezTo>
                      <a:lnTo>
                        <a:pt x="2590" y="740"/>
                      </a:lnTo>
                      <a:cubicBezTo>
                        <a:pt x="2495" y="726"/>
                        <a:pt x="2400" y="720"/>
                        <a:pt x="2305" y="720"/>
                      </a:cubicBezTo>
                      <a:cubicBezTo>
                        <a:pt x="1112" y="720"/>
                        <a:pt x="0" y="1773"/>
                        <a:pt x="0" y="3144"/>
                      </a:cubicBezTo>
                      <a:cubicBezTo>
                        <a:pt x="0" y="4343"/>
                        <a:pt x="1111" y="5384"/>
                        <a:pt x="2304" y="5384"/>
                      </a:cubicBezTo>
                      <a:cubicBezTo>
                        <a:pt x="2399" y="5384"/>
                        <a:pt x="2494" y="5377"/>
                        <a:pt x="2590" y="5364"/>
                      </a:cubicBezTo>
                      <a:lnTo>
                        <a:pt x="9618" y="5364"/>
                      </a:lnTo>
                      <a:cubicBezTo>
                        <a:pt x="12022" y="5364"/>
                        <a:pt x="14612" y="5179"/>
                        <a:pt x="17016" y="4994"/>
                      </a:cubicBezTo>
                      <a:cubicBezTo>
                        <a:pt x="19420" y="4994"/>
                        <a:pt x="22010" y="4809"/>
                        <a:pt x="24414" y="4809"/>
                      </a:cubicBezTo>
                      <a:lnTo>
                        <a:pt x="32182" y="4809"/>
                      </a:lnTo>
                      <a:cubicBezTo>
                        <a:pt x="35696" y="4809"/>
                        <a:pt x="39210" y="4809"/>
                        <a:pt x="42539" y="4624"/>
                      </a:cubicBezTo>
                      <a:lnTo>
                        <a:pt x="51417" y="4624"/>
                      </a:lnTo>
                      <a:cubicBezTo>
                        <a:pt x="51972" y="4624"/>
                        <a:pt x="52527" y="4809"/>
                        <a:pt x="53081" y="4809"/>
                      </a:cubicBezTo>
                      <a:lnTo>
                        <a:pt x="57335" y="4809"/>
                      </a:lnTo>
                      <a:cubicBezTo>
                        <a:pt x="57890" y="4809"/>
                        <a:pt x="58260" y="4809"/>
                        <a:pt x="58630" y="4624"/>
                      </a:cubicBezTo>
                      <a:cubicBezTo>
                        <a:pt x="59370" y="4439"/>
                        <a:pt x="59740" y="3884"/>
                        <a:pt x="59925" y="3329"/>
                      </a:cubicBezTo>
                      <a:cubicBezTo>
                        <a:pt x="60110" y="2589"/>
                        <a:pt x="60110" y="2034"/>
                        <a:pt x="59740" y="1480"/>
                      </a:cubicBezTo>
                      <a:cubicBezTo>
                        <a:pt x="59370" y="925"/>
                        <a:pt x="58630" y="555"/>
                        <a:pt x="58075" y="555"/>
                      </a:cubicBezTo>
                      <a:cubicBezTo>
                        <a:pt x="57150" y="370"/>
                        <a:pt x="56041" y="370"/>
                        <a:pt x="55116" y="370"/>
                      </a:cubicBezTo>
                      <a:lnTo>
                        <a:pt x="52897" y="370"/>
                      </a:lnTo>
                      <a:cubicBezTo>
                        <a:pt x="52342" y="370"/>
                        <a:pt x="51787" y="185"/>
                        <a:pt x="51047" y="0"/>
                      </a:cubicBezTo>
                      <a:close/>
                    </a:path>
                  </a:pathLst>
                </a:custGeom>
                <a:solidFill>
                  <a:srgbClr val="FFFFFF"/>
                </a:solidFill>
                <a:ln w="9525" cap="flat" cmpd="sng">
                  <a:solidFill>
                    <a:srgbClr val="FFFFFF"/>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75" name="Google Shape;1068;p39"/>
              <p:cNvGrpSpPr/>
              <p:nvPr/>
            </p:nvGrpSpPr>
            <p:grpSpPr>
              <a:xfrm>
                <a:off x="3450109" y="3358984"/>
                <a:ext cx="643703" cy="654777"/>
                <a:chOff x="1195225" y="238125"/>
                <a:chExt cx="5104700" cy="5192525"/>
              </a:xfrm>
            </p:grpSpPr>
            <p:sp>
              <p:nvSpPr>
                <p:cNvPr id="1048806" name="Google Shape;1069;p39"/>
                <p:cNvSpPr/>
                <p:nvPr/>
              </p:nvSpPr>
              <p:spPr>
                <a:xfrm>
                  <a:off x="1227600" y="3641225"/>
                  <a:ext cx="1567500" cy="1789425"/>
                </a:xfrm>
                <a:custGeom>
                  <a:avLst/>
                  <a:ahLst/>
                  <a:rect l="l" t="t" r="r" b="b"/>
                  <a:pathLst>
                    <a:path w="62700" h="71577" extrusionOk="0">
                      <a:moveTo>
                        <a:pt x="2590" y="0"/>
                      </a:moveTo>
                      <a:cubicBezTo>
                        <a:pt x="1295" y="0"/>
                        <a:pt x="371" y="1110"/>
                        <a:pt x="371" y="2405"/>
                      </a:cubicBezTo>
                      <a:lnTo>
                        <a:pt x="1" y="2405"/>
                      </a:lnTo>
                      <a:lnTo>
                        <a:pt x="1" y="9618"/>
                      </a:lnTo>
                      <a:cubicBezTo>
                        <a:pt x="1" y="12022"/>
                        <a:pt x="1" y="14242"/>
                        <a:pt x="186" y="16461"/>
                      </a:cubicBezTo>
                      <a:cubicBezTo>
                        <a:pt x="371" y="18495"/>
                        <a:pt x="371" y="20900"/>
                        <a:pt x="371" y="23119"/>
                      </a:cubicBezTo>
                      <a:lnTo>
                        <a:pt x="371" y="29962"/>
                      </a:lnTo>
                      <a:cubicBezTo>
                        <a:pt x="371" y="34586"/>
                        <a:pt x="555" y="39210"/>
                        <a:pt x="555" y="43649"/>
                      </a:cubicBezTo>
                      <a:lnTo>
                        <a:pt x="555" y="56595"/>
                      </a:lnTo>
                      <a:lnTo>
                        <a:pt x="555" y="62514"/>
                      </a:lnTo>
                      <a:cubicBezTo>
                        <a:pt x="555" y="63624"/>
                        <a:pt x="740" y="64733"/>
                        <a:pt x="1110" y="65843"/>
                      </a:cubicBezTo>
                      <a:cubicBezTo>
                        <a:pt x="1295" y="67138"/>
                        <a:pt x="2220" y="68432"/>
                        <a:pt x="3330" y="69542"/>
                      </a:cubicBezTo>
                      <a:cubicBezTo>
                        <a:pt x="4624" y="70467"/>
                        <a:pt x="6104" y="71022"/>
                        <a:pt x="7769" y="71207"/>
                      </a:cubicBezTo>
                      <a:cubicBezTo>
                        <a:pt x="9063" y="71392"/>
                        <a:pt x="10358" y="71576"/>
                        <a:pt x="11468" y="71576"/>
                      </a:cubicBezTo>
                      <a:lnTo>
                        <a:pt x="25154" y="71576"/>
                      </a:lnTo>
                      <a:cubicBezTo>
                        <a:pt x="27373" y="71576"/>
                        <a:pt x="29593" y="71392"/>
                        <a:pt x="31627" y="71392"/>
                      </a:cubicBezTo>
                      <a:lnTo>
                        <a:pt x="44759" y="71392"/>
                      </a:lnTo>
                      <a:cubicBezTo>
                        <a:pt x="46238" y="71392"/>
                        <a:pt x="47348" y="71022"/>
                        <a:pt x="48828" y="70837"/>
                      </a:cubicBezTo>
                      <a:cubicBezTo>
                        <a:pt x="50122" y="70837"/>
                        <a:pt x="51232" y="70652"/>
                        <a:pt x="52527" y="70467"/>
                      </a:cubicBezTo>
                      <a:cubicBezTo>
                        <a:pt x="53821" y="70467"/>
                        <a:pt x="55301" y="70097"/>
                        <a:pt x="56596" y="69912"/>
                      </a:cubicBezTo>
                      <a:lnTo>
                        <a:pt x="59740" y="69357"/>
                      </a:lnTo>
                      <a:lnTo>
                        <a:pt x="60850" y="69357"/>
                      </a:lnTo>
                      <a:cubicBezTo>
                        <a:pt x="61035" y="69357"/>
                        <a:pt x="61404" y="69172"/>
                        <a:pt x="61589" y="69172"/>
                      </a:cubicBezTo>
                      <a:cubicBezTo>
                        <a:pt x="62144" y="68802"/>
                        <a:pt x="62514" y="68247"/>
                        <a:pt x="62699" y="67693"/>
                      </a:cubicBezTo>
                      <a:cubicBezTo>
                        <a:pt x="62699" y="67138"/>
                        <a:pt x="62699" y="66583"/>
                        <a:pt x="62329" y="66028"/>
                      </a:cubicBezTo>
                      <a:cubicBezTo>
                        <a:pt x="62329" y="65658"/>
                        <a:pt x="61959" y="65288"/>
                        <a:pt x="61589" y="65103"/>
                      </a:cubicBezTo>
                      <a:lnTo>
                        <a:pt x="59555" y="65288"/>
                      </a:lnTo>
                      <a:lnTo>
                        <a:pt x="59000" y="65288"/>
                      </a:lnTo>
                      <a:cubicBezTo>
                        <a:pt x="58630" y="65288"/>
                        <a:pt x="58260" y="65288"/>
                        <a:pt x="57890" y="65473"/>
                      </a:cubicBezTo>
                      <a:lnTo>
                        <a:pt x="55486" y="65473"/>
                      </a:lnTo>
                      <a:lnTo>
                        <a:pt x="52712" y="65843"/>
                      </a:lnTo>
                      <a:cubicBezTo>
                        <a:pt x="50677" y="66028"/>
                        <a:pt x="48828" y="66213"/>
                        <a:pt x="46978" y="66398"/>
                      </a:cubicBezTo>
                      <a:cubicBezTo>
                        <a:pt x="46054" y="66583"/>
                        <a:pt x="44944" y="66583"/>
                        <a:pt x="43834" y="66583"/>
                      </a:cubicBezTo>
                      <a:cubicBezTo>
                        <a:pt x="43526" y="66644"/>
                        <a:pt x="43197" y="66665"/>
                        <a:pt x="42855" y="66665"/>
                      </a:cubicBezTo>
                      <a:cubicBezTo>
                        <a:pt x="42170" y="66665"/>
                        <a:pt x="41430" y="66583"/>
                        <a:pt x="40690" y="66583"/>
                      </a:cubicBezTo>
                      <a:cubicBezTo>
                        <a:pt x="36436" y="66583"/>
                        <a:pt x="31997" y="66583"/>
                        <a:pt x="27558" y="66768"/>
                      </a:cubicBezTo>
                      <a:lnTo>
                        <a:pt x="18126" y="66768"/>
                      </a:lnTo>
                      <a:cubicBezTo>
                        <a:pt x="16900" y="66844"/>
                        <a:pt x="15643" y="66889"/>
                        <a:pt x="14367" y="66889"/>
                      </a:cubicBezTo>
                      <a:cubicBezTo>
                        <a:pt x="12562" y="66889"/>
                        <a:pt x="10720" y="66799"/>
                        <a:pt x="8878" y="66583"/>
                      </a:cubicBezTo>
                      <a:cubicBezTo>
                        <a:pt x="8138" y="66583"/>
                        <a:pt x="7399" y="66398"/>
                        <a:pt x="6844" y="66028"/>
                      </a:cubicBezTo>
                      <a:lnTo>
                        <a:pt x="6289" y="65843"/>
                      </a:lnTo>
                      <a:lnTo>
                        <a:pt x="6104" y="65658"/>
                      </a:lnTo>
                      <a:cubicBezTo>
                        <a:pt x="5919" y="65473"/>
                        <a:pt x="5734" y="65103"/>
                        <a:pt x="5734" y="64918"/>
                      </a:cubicBezTo>
                      <a:cubicBezTo>
                        <a:pt x="5549" y="64363"/>
                        <a:pt x="5549" y="63993"/>
                        <a:pt x="5549" y="63439"/>
                      </a:cubicBezTo>
                      <a:cubicBezTo>
                        <a:pt x="5364" y="61589"/>
                        <a:pt x="5364" y="59925"/>
                        <a:pt x="5364" y="58075"/>
                      </a:cubicBezTo>
                      <a:cubicBezTo>
                        <a:pt x="5179" y="56226"/>
                        <a:pt x="5364" y="54006"/>
                        <a:pt x="5364" y="51787"/>
                      </a:cubicBezTo>
                      <a:lnTo>
                        <a:pt x="5364" y="45313"/>
                      </a:lnTo>
                      <a:lnTo>
                        <a:pt x="5364" y="38285"/>
                      </a:lnTo>
                      <a:lnTo>
                        <a:pt x="5364" y="31442"/>
                      </a:lnTo>
                      <a:lnTo>
                        <a:pt x="5364" y="24599"/>
                      </a:lnTo>
                      <a:cubicBezTo>
                        <a:pt x="5364" y="19975"/>
                        <a:pt x="4994" y="15721"/>
                        <a:pt x="4994" y="11097"/>
                      </a:cubicBezTo>
                      <a:lnTo>
                        <a:pt x="4994" y="2405"/>
                      </a:lnTo>
                      <a:cubicBezTo>
                        <a:pt x="4994" y="1110"/>
                        <a:pt x="3885" y="0"/>
                        <a:pt x="2590" y="0"/>
                      </a:cubicBezTo>
                      <a:close/>
                    </a:path>
                  </a:pathLst>
                </a:custGeom>
                <a:solidFill>
                  <a:srgbClr val="FFFFFF"/>
                </a:solidFill>
                <a:ln w="9525" cap="flat" cmpd="sng">
                  <a:solidFill>
                    <a:srgbClr val="FFFFFF"/>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07" name="Google Shape;1070;p39"/>
                <p:cNvSpPr/>
                <p:nvPr/>
              </p:nvSpPr>
              <p:spPr>
                <a:xfrm>
                  <a:off x="1195225" y="238125"/>
                  <a:ext cx="5104700" cy="2719875"/>
                </a:xfrm>
                <a:custGeom>
                  <a:avLst/>
                  <a:ahLst/>
                  <a:rect l="l" t="t" r="r" b="b"/>
                  <a:pathLst>
                    <a:path w="204188" h="108795" extrusionOk="0">
                      <a:moveTo>
                        <a:pt x="19421" y="0"/>
                      </a:moveTo>
                      <a:cubicBezTo>
                        <a:pt x="17386" y="0"/>
                        <a:pt x="15352" y="0"/>
                        <a:pt x="13317" y="185"/>
                      </a:cubicBezTo>
                      <a:cubicBezTo>
                        <a:pt x="12023" y="185"/>
                        <a:pt x="10913" y="185"/>
                        <a:pt x="9803" y="370"/>
                      </a:cubicBezTo>
                      <a:cubicBezTo>
                        <a:pt x="8509" y="370"/>
                        <a:pt x="7214" y="740"/>
                        <a:pt x="5919" y="925"/>
                      </a:cubicBezTo>
                      <a:cubicBezTo>
                        <a:pt x="4440" y="1110"/>
                        <a:pt x="2960" y="1850"/>
                        <a:pt x="2035" y="2959"/>
                      </a:cubicBezTo>
                      <a:cubicBezTo>
                        <a:pt x="1111" y="4069"/>
                        <a:pt x="556" y="5549"/>
                        <a:pt x="371" y="7028"/>
                      </a:cubicBezTo>
                      <a:cubicBezTo>
                        <a:pt x="186" y="9248"/>
                        <a:pt x="1" y="11652"/>
                        <a:pt x="1" y="14056"/>
                      </a:cubicBezTo>
                      <a:lnTo>
                        <a:pt x="1" y="21084"/>
                      </a:lnTo>
                      <a:cubicBezTo>
                        <a:pt x="1" y="23304"/>
                        <a:pt x="1" y="25708"/>
                        <a:pt x="1" y="28113"/>
                      </a:cubicBezTo>
                      <a:cubicBezTo>
                        <a:pt x="186" y="30517"/>
                        <a:pt x="186" y="32736"/>
                        <a:pt x="186" y="35141"/>
                      </a:cubicBezTo>
                      <a:lnTo>
                        <a:pt x="186" y="42169"/>
                      </a:lnTo>
                      <a:lnTo>
                        <a:pt x="186" y="49012"/>
                      </a:lnTo>
                      <a:lnTo>
                        <a:pt x="186" y="55855"/>
                      </a:lnTo>
                      <a:lnTo>
                        <a:pt x="186" y="63438"/>
                      </a:lnTo>
                      <a:lnTo>
                        <a:pt x="186" y="70282"/>
                      </a:lnTo>
                      <a:lnTo>
                        <a:pt x="186" y="77310"/>
                      </a:lnTo>
                      <a:cubicBezTo>
                        <a:pt x="186" y="79529"/>
                        <a:pt x="371" y="81933"/>
                        <a:pt x="556" y="84153"/>
                      </a:cubicBezTo>
                      <a:cubicBezTo>
                        <a:pt x="556" y="86002"/>
                        <a:pt x="741" y="87852"/>
                        <a:pt x="926" y="89517"/>
                      </a:cubicBezTo>
                      <a:cubicBezTo>
                        <a:pt x="926" y="91366"/>
                        <a:pt x="926" y="93216"/>
                        <a:pt x="926" y="95065"/>
                      </a:cubicBezTo>
                      <a:cubicBezTo>
                        <a:pt x="926" y="98949"/>
                        <a:pt x="1111" y="102833"/>
                        <a:pt x="1296" y="106532"/>
                      </a:cubicBezTo>
                      <a:cubicBezTo>
                        <a:pt x="1296" y="107272"/>
                        <a:pt x="1481" y="107827"/>
                        <a:pt x="1850" y="108197"/>
                      </a:cubicBezTo>
                      <a:cubicBezTo>
                        <a:pt x="2319" y="108607"/>
                        <a:pt x="2881" y="108794"/>
                        <a:pt x="3429" y="108794"/>
                      </a:cubicBezTo>
                      <a:cubicBezTo>
                        <a:pt x="4612" y="108794"/>
                        <a:pt x="5734" y="107922"/>
                        <a:pt x="5734" y="106532"/>
                      </a:cubicBezTo>
                      <a:cubicBezTo>
                        <a:pt x="5549" y="104313"/>
                        <a:pt x="5549" y="101723"/>
                        <a:pt x="5549" y="99319"/>
                      </a:cubicBezTo>
                      <a:cubicBezTo>
                        <a:pt x="5365" y="96915"/>
                        <a:pt x="5549" y="94880"/>
                        <a:pt x="5365" y="92661"/>
                      </a:cubicBezTo>
                      <a:cubicBezTo>
                        <a:pt x="5180" y="90626"/>
                        <a:pt x="5365" y="88222"/>
                        <a:pt x="5180" y="86002"/>
                      </a:cubicBezTo>
                      <a:cubicBezTo>
                        <a:pt x="4810" y="83783"/>
                        <a:pt x="4810" y="81564"/>
                        <a:pt x="4810" y="79344"/>
                      </a:cubicBezTo>
                      <a:cubicBezTo>
                        <a:pt x="4440" y="74720"/>
                        <a:pt x="4440" y="70097"/>
                        <a:pt x="4625" y="65473"/>
                      </a:cubicBezTo>
                      <a:cubicBezTo>
                        <a:pt x="4625" y="60849"/>
                        <a:pt x="4625" y="56040"/>
                        <a:pt x="4625" y="51417"/>
                      </a:cubicBezTo>
                      <a:cubicBezTo>
                        <a:pt x="4625" y="46793"/>
                        <a:pt x="4810" y="42354"/>
                        <a:pt x="4810" y="37730"/>
                      </a:cubicBezTo>
                      <a:lnTo>
                        <a:pt x="4810" y="30332"/>
                      </a:lnTo>
                      <a:cubicBezTo>
                        <a:pt x="4810" y="27928"/>
                        <a:pt x="4625" y="25708"/>
                        <a:pt x="4625" y="23304"/>
                      </a:cubicBezTo>
                      <a:cubicBezTo>
                        <a:pt x="4440" y="20715"/>
                        <a:pt x="4440" y="17940"/>
                        <a:pt x="4440" y="15166"/>
                      </a:cubicBezTo>
                      <a:cubicBezTo>
                        <a:pt x="4440" y="12392"/>
                        <a:pt x="4440" y="10172"/>
                        <a:pt x="4810" y="7768"/>
                      </a:cubicBezTo>
                      <a:cubicBezTo>
                        <a:pt x="4810" y="7213"/>
                        <a:pt x="4995" y="6843"/>
                        <a:pt x="5180" y="6288"/>
                      </a:cubicBezTo>
                      <a:cubicBezTo>
                        <a:pt x="5180" y="6103"/>
                        <a:pt x="5365" y="6103"/>
                        <a:pt x="5365" y="5918"/>
                      </a:cubicBezTo>
                      <a:lnTo>
                        <a:pt x="5734" y="5918"/>
                      </a:lnTo>
                      <a:cubicBezTo>
                        <a:pt x="6844" y="5364"/>
                        <a:pt x="8139" y="5179"/>
                        <a:pt x="9433" y="4994"/>
                      </a:cubicBezTo>
                      <a:cubicBezTo>
                        <a:pt x="11653" y="4809"/>
                        <a:pt x="14057" y="4809"/>
                        <a:pt x="16277" y="4624"/>
                      </a:cubicBezTo>
                      <a:lnTo>
                        <a:pt x="23490" y="4624"/>
                      </a:lnTo>
                      <a:cubicBezTo>
                        <a:pt x="25524" y="4624"/>
                        <a:pt x="27744" y="4809"/>
                        <a:pt x="29963" y="4994"/>
                      </a:cubicBezTo>
                      <a:cubicBezTo>
                        <a:pt x="31073" y="4994"/>
                        <a:pt x="32183" y="4994"/>
                        <a:pt x="33477" y="5179"/>
                      </a:cubicBezTo>
                      <a:lnTo>
                        <a:pt x="36991" y="5364"/>
                      </a:lnTo>
                      <a:cubicBezTo>
                        <a:pt x="41430" y="5549"/>
                        <a:pt x="46054" y="5549"/>
                        <a:pt x="50493" y="5549"/>
                      </a:cubicBezTo>
                      <a:lnTo>
                        <a:pt x="71207" y="5549"/>
                      </a:lnTo>
                      <a:lnTo>
                        <a:pt x="72132" y="5733"/>
                      </a:lnTo>
                      <a:lnTo>
                        <a:pt x="72317" y="5918"/>
                      </a:lnTo>
                      <a:lnTo>
                        <a:pt x="72687" y="6103"/>
                      </a:lnTo>
                      <a:cubicBezTo>
                        <a:pt x="72687" y="6288"/>
                        <a:pt x="72687" y="6658"/>
                        <a:pt x="72687" y="6843"/>
                      </a:cubicBezTo>
                      <a:cubicBezTo>
                        <a:pt x="72502" y="7398"/>
                        <a:pt x="72317" y="7768"/>
                        <a:pt x="72132" y="8138"/>
                      </a:cubicBezTo>
                      <a:cubicBezTo>
                        <a:pt x="71577" y="10172"/>
                        <a:pt x="70283" y="12022"/>
                        <a:pt x="69358" y="13871"/>
                      </a:cubicBezTo>
                      <a:cubicBezTo>
                        <a:pt x="68248" y="15906"/>
                        <a:pt x="67323" y="18125"/>
                        <a:pt x="66583" y="20530"/>
                      </a:cubicBezTo>
                      <a:cubicBezTo>
                        <a:pt x="66029" y="22934"/>
                        <a:pt x="65474" y="25338"/>
                        <a:pt x="65289" y="27928"/>
                      </a:cubicBezTo>
                      <a:cubicBezTo>
                        <a:pt x="65104" y="30147"/>
                        <a:pt x="65104" y="32367"/>
                        <a:pt x="65289" y="34586"/>
                      </a:cubicBezTo>
                      <a:cubicBezTo>
                        <a:pt x="65289" y="36990"/>
                        <a:pt x="65659" y="39395"/>
                        <a:pt x="66399" y="41799"/>
                      </a:cubicBezTo>
                      <a:lnTo>
                        <a:pt x="67138" y="44758"/>
                      </a:lnTo>
                      <a:cubicBezTo>
                        <a:pt x="67323" y="45868"/>
                        <a:pt x="67693" y="46978"/>
                        <a:pt x="68063" y="48087"/>
                      </a:cubicBezTo>
                      <a:cubicBezTo>
                        <a:pt x="68433" y="49197"/>
                        <a:pt x="68988" y="50492"/>
                        <a:pt x="69543" y="51601"/>
                      </a:cubicBezTo>
                      <a:cubicBezTo>
                        <a:pt x="69913" y="52526"/>
                        <a:pt x="70467" y="53451"/>
                        <a:pt x="71022" y="54561"/>
                      </a:cubicBezTo>
                      <a:cubicBezTo>
                        <a:pt x="71577" y="55485"/>
                        <a:pt x="72132" y="56225"/>
                        <a:pt x="72872" y="57150"/>
                      </a:cubicBezTo>
                      <a:cubicBezTo>
                        <a:pt x="73427" y="58075"/>
                        <a:pt x="74351" y="59184"/>
                        <a:pt x="75091" y="60294"/>
                      </a:cubicBezTo>
                      <a:cubicBezTo>
                        <a:pt x="76571" y="61959"/>
                        <a:pt x="78050" y="63623"/>
                        <a:pt x="79715" y="65103"/>
                      </a:cubicBezTo>
                      <a:cubicBezTo>
                        <a:pt x="81565" y="66767"/>
                        <a:pt x="83599" y="68062"/>
                        <a:pt x="85818" y="69172"/>
                      </a:cubicBezTo>
                      <a:cubicBezTo>
                        <a:pt x="87853" y="70282"/>
                        <a:pt x="90257" y="71206"/>
                        <a:pt x="92477" y="71761"/>
                      </a:cubicBezTo>
                      <a:cubicBezTo>
                        <a:pt x="94881" y="72316"/>
                        <a:pt x="97285" y="72501"/>
                        <a:pt x="99875" y="72686"/>
                      </a:cubicBezTo>
                      <a:lnTo>
                        <a:pt x="106718" y="72686"/>
                      </a:lnTo>
                      <a:cubicBezTo>
                        <a:pt x="108013" y="72686"/>
                        <a:pt x="109122" y="72501"/>
                        <a:pt x="110232" y="72316"/>
                      </a:cubicBezTo>
                      <a:cubicBezTo>
                        <a:pt x="111527" y="72316"/>
                        <a:pt x="112821" y="72131"/>
                        <a:pt x="114116" y="71761"/>
                      </a:cubicBezTo>
                      <a:cubicBezTo>
                        <a:pt x="115041" y="71576"/>
                        <a:pt x="116150" y="71391"/>
                        <a:pt x="117260" y="71021"/>
                      </a:cubicBezTo>
                      <a:cubicBezTo>
                        <a:pt x="118370" y="70651"/>
                        <a:pt x="119665" y="70097"/>
                        <a:pt x="120959" y="69542"/>
                      </a:cubicBezTo>
                      <a:cubicBezTo>
                        <a:pt x="121884" y="68987"/>
                        <a:pt x="122994" y="68617"/>
                        <a:pt x="123918" y="67877"/>
                      </a:cubicBezTo>
                      <a:cubicBezTo>
                        <a:pt x="125028" y="67322"/>
                        <a:pt x="126138" y="66398"/>
                        <a:pt x="127063" y="65658"/>
                      </a:cubicBezTo>
                      <a:cubicBezTo>
                        <a:pt x="127987" y="64918"/>
                        <a:pt x="128727" y="64178"/>
                        <a:pt x="129467" y="63253"/>
                      </a:cubicBezTo>
                      <a:cubicBezTo>
                        <a:pt x="130392" y="62514"/>
                        <a:pt x="131132" y="61774"/>
                        <a:pt x="131871" y="61034"/>
                      </a:cubicBezTo>
                      <a:cubicBezTo>
                        <a:pt x="132796" y="59924"/>
                        <a:pt x="133536" y="59000"/>
                        <a:pt x="134276" y="57890"/>
                      </a:cubicBezTo>
                      <a:cubicBezTo>
                        <a:pt x="135016" y="56780"/>
                        <a:pt x="135570" y="55855"/>
                        <a:pt x="136125" y="54931"/>
                      </a:cubicBezTo>
                      <a:cubicBezTo>
                        <a:pt x="136680" y="54006"/>
                        <a:pt x="137235" y="52896"/>
                        <a:pt x="137605" y="51971"/>
                      </a:cubicBezTo>
                      <a:cubicBezTo>
                        <a:pt x="138160" y="50677"/>
                        <a:pt x="138715" y="49567"/>
                        <a:pt x="139084" y="48272"/>
                      </a:cubicBezTo>
                      <a:cubicBezTo>
                        <a:pt x="139824" y="46053"/>
                        <a:pt x="140564" y="43833"/>
                        <a:pt x="141119" y="41614"/>
                      </a:cubicBezTo>
                      <a:cubicBezTo>
                        <a:pt x="141674" y="39210"/>
                        <a:pt x="141859" y="36990"/>
                        <a:pt x="142044" y="34586"/>
                      </a:cubicBezTo>
                      <a:cubicBezTo>
                        <a:pt x="142229" y="32367"/>
                        <a:pt x="142229" y="30147"/>
                        <a:pt x="142044" y="27928"/>
                      </a:cubicBezTo>
                      <a:cubicBezTo>
                        <a:pt x="142044" y="26633"/>
                        <a:pt x="141859" y="25523"/>
                        <a:pt x="141489" y="24229"/>
                      </a:cubicBezTo>
                      <a:cubicBezTo>
                        <a:pt x="141304" y="23119"/>
                        <a:pt x="141119" y="22009"/>
                        <a:pt x="140749" y="20900"/>
                      </a:cubicBezTo>
                      <a:cubicBezTo>
                        <a:pt x="140564" y="19975"/>
                        <a:pt x="140194" y="18865"/>
                        <a:pt x="140009" y="17755"/>
                      </a:cubicBezTo>
                      <a:cubicBezTo>
                        <a:pt x="139639" y="16646"/>
                        <a:pt x="139269" y="15536"/>
                        <a:pt x="138715" y="14426"/>
                      </a:cubicBezTo>
                      <a:cubicBezTo>
                        <a:pt x="137975" y="12392"/>
                        <a:pt x="136865" y="10357"/>
                        <a:pt x="136125" y="8323"/>
                      </a:cubicBezTo>
                      <a:cubicBezTo>
                        <a:pt x="135755" y="7953"/>
                        <a:pt x="135570" y="7398"/>
                        <a:pt x="135570" y="7028"/>
                      </a:cubicBezTo>
                      <a:lnTo>
                        <a:pt x="135570" y="6843"/>
                      </a:lnTo>
                      <a:lnTo>
                        <a:pt x="135570" y="6658"/>
                      </a:lnTo>
                      <a:cubicBezTo>
                        <a:pt x="135940" y="6473"/>
                        <a:pt x="136495" y="6288"/>
                        <a:pt x="136865" y="6288"/>
                      </a:cubicBezTo>
                      <a:cubicBezTo>
                        <a:pt x="138160" y="6103"/>
                        <a:pt x="139454" y="6103"/>
                        <a:pt x="140749" y="5918"/>
                      </a:cubicBezTo>
                      <a:cubicBezTo>
                        <a:pt x="141859" y="5918"/>
                        <a:pt x="143708" y="5549"/>
                        <a:pt x="145373" y="5179"/>
                      </a:cubicBezTo>
                      <a:lnTo>
                        <a:pt x="147592" y="5179"/>
                      </a:lnTo>
                      <a:cubicBezTo>
                        <a:pt x="148517" y="5179"/>
                        <a:pt x="149257" y="5179"/>
                        <a:pt x="150182" y="5364"/>
                      </a:cubicBezTo>
                      <a:cubicBezTo>
                        <a:pt x="151476" y="5549"/>
                        <a:pt x="152586" y="5549"/>
                        <a:pt x="153696" y="5733"/>
                      </a:cubicBezTo>
                      <a:lnTo>
                        <a:pt x="157210" y="5733"/>
                      </a:lnTo>
                      <a:lnTo>
                        <a:pt x="160539" y="5918"/>
                      </a:lnTo>
                      <a:lnTo>
                        <a:pt x="167382" y="6103"/>
                      </a:lnTo>
                      <a:cubicBezTo>
                        <a:pt x="169601" y="6103"/>
                        <a:pt x="172006" y="6288"/>
                        <a:pt x="174410" y="6473"/>
                      </a:cubicBezTo>
                      <a:lnTo>
                        <a:pt x="180329" y="7028"/>
                      </a:lnTo>
                      <a:cubicBezTo>
                        <a:pt x="182363" y="7213"/>
                        <a:pt x="184583" y="7398"/>
                        <a:pt x="186617" y="7398"/>
                      </a:cubicBezTo>
                      <a:lnTo>
                        <a:pt x="189576" y="7398"/>
                      </a:lnTo>
                      <a:cubicBezTo>
                        <a:pt x="190686" y="7398"/>
                        <a:pt x="191611" y="7398"/>
                        <a:pt x="192720" y="7213"/>
                      </a:cubicBezTo>
                      <a:cubicBezTo>
                        <a:pt x="193804" y="6996"/>
                        <a:pt x="194887" y="6907"/>
                        <a:pt x="195971" y="6907"/>
                      </a:cubicBezTo>
                      <a:cubicBezTo>
                        <a:pt x="196737" y="6907"/>
                        <a:pt x="197503" y="6952"/>
                        <a:pt x="198269" y="7028"/>
                      </a:cubicBezTo>
                      <a:cubicBezTo>
                        <a:pt x="198639" y="7028"/>
                        <a:pt x="199194" y="7028"/>
                        <a:pt x="199564" y="7213"/>
                      </a:cubicBezTo>
                      <a:cubicBezTo>
                        <a:pt x="199749" y="8323"/>
                        <a:pt x="199749" y="9433"/>
                        <a:pt x="199564" y="10542"/>
                      </a:cubicBezTo>
                      <a:cubicBezTo>
                        <a:pt x="199564" y="11652"/>
                        <a:pt x="199564" y="12947"/>
                        <a:pt x="199564" y="14056"/>
                      </a:cubicBezTo>
                      <a:cubicBezTo>
                        <a:pt x="199379" y="16276"/>
                        <a:pt x="199194" y="18680"/>
                        <a:pt x="199009" y="20900"/>
                      </a:cubicBezTo>
                      <a:cubicBezTo>
                        <a:pt x="198824" y="25523"/>
                        <a:pt x="198824" y="30332"/>
                        <a:pt x="198824" y="34956"/>
                      </a:cubicBezTo>
                      <a:lnTo>
                        <a:pt x="198824" y="43649"/>
                      </a:lnTo>
                      <a:cubicBezTo>
                        <a:pt x="198824" y="45221"/>
                        <a:pt x="199980" y="46007"/>
                        <a:pt x="201136" y="46007"/>
                      </a:cubicBezTo>
                      <a:cubicBezTo>
                        <a:pt x="202292" y="46007"/>
                        <a:pt x="203448" y="45221"/>
                        <a:pt x="203448" y="43649"/>
                      </a:cubicBezTo>
                      <a:lnTo>
                        <a:pt x="203448" y="29407"/>
                      </a:lnTo>
                      <a:lnTo>
                        <a:pt x="203448" y="22379"/>
                      </a:lnTo>
                      <a:cubicBezTo>
                        <a:pt x="203448" y="19975"/>
                        <a:pt x="203817" y="17755"/>
                        <a:pt x="203817" y="15351"/>
                      </a:cubicBezTo>
                      <a:cubicBezTo>
                        <a:pt x="204002" y="13132"/>
                        <a:pt x="204187" y="10727"/>
                        <a:pt x="204187" y="8508"/>
                      </a:cubicBezTo>
                      <a:cubicBezTo>
                        <a:pt x="204187" y="7583"/>
                        <a:pt x="204187" y="6658"/>
                        <a:pt x="204002" y="5918"/>
                      </a:cubicBezTo>
                      <a:cubicBezTo>
                        <a:pt x="204002" y="5733"/>
                        <a:pt x="204002" y="5549"/>
                        <a:pt x="204002" y="5364"/>
                      </a:cubicBezTo>
                      <a:lnTo>
                        <a:pt x="203633" y="4624"/>
                      </a:lnTo>
                      <a:cubicBezTo>
                        <a:pt x="203448" y="4254"/>
                        <a:pt x="203263" y="4069"/>
                        <a:pt x="203078" y="3699"/>
                      </a:cubicBezTo>
                      <a:cubicBezTo>
                        <a:pt x="202523" y="3329"/>
                        <a:pt x="201968" y="3144"/>
                        <a:pt x="201413" y="2959"/>
                      </a:cubicBezTo>
                      <a:cubicBezTo>
                        <a:pt x="200303" y="2589"/>
                        <a:pt x="199194" y="2404"/>
                        <a:pt x="197899" y="2219"/>
                      </a:cubicBezTo>
                      <a:lnTo>
                        <a:pt x="194940" y="2219"/>
                      </a:lnTo>
                      <a:lnTo>
                        <a:pt x="191611" y="2589"/>
                      </a:lnTo>
                      <a:lnTo>
                        <a:pt x="184583" y="2589"/>
                      </a:lnTo>
                      <a:cubicBezTo>
                        <a:pt x="182363" y="2589"/>
                        <a:pt x="180144" y="2219"/>
                        <a:pt x="177924" y="2034"/>
                      </a:cubicBezTo>
                      <a:lnTo>
                        <a:pt x="174040" y="2034"/>
                      </a:lnTo>
                      <a:cubicBezTo>
                        <a:pt x="172931" y="2034"/>
                        <a:pt x="171821" y="1850"/>
                        <a:pt x="170896" y="1850"/>
                      </a:cubicBezTo>
                      <a:cubicBezTo>
                        <a:pt x="168677" y="1665"/>
                        <a:pt x="166272" y="1665"/>
                        <a:pt x="164053" y="1480"/>
                      </a:cubicBezTo>
                      <a:cubicBezTo>
                        <a:pt x="161649" y="1480"/>
                        <a:pt x="159429" y="1295"/>
                        <a:pt x="157025" y="1295"/>
                      </a:cubicBezTo>
                      <a:lnTo>
                        <a:pt x="153696" y="1295"/>
                      </a:lnTo>
                      <a:cubicBezTo>
                        <a:pt x="152586" y="1295"/>
                        <a:pt x="151291" y="925"/>
                        <a:pt x="150182" y="740"/>
                      </a:cubicBezTo>
                      <a:cubicBezTo>
                        <a:pt x="148887" y="555"/>
                        <a:pt x="147777" y="555"/>
                        <a:pt x="146667" y="555"/>
                      </a:cubicBezTo>
                      <a:cubicBezTo>
                        <a:pt x="145743" y="555"/>
                        <a:pt x="144818" y="740"/>
                        <a:pt x="143893" y="925"/>
                      </a:cubicBezTo>
                      <a:cubicBezTo>
                        <a:pt x="142968" y="1110"/>
                        <a:pt x="141859" y="1295"/>
                        <a:pt x="140749" y="1480"/>
                      </a:cubicBezTo>
                      <a:lnTo>
                        <a:pt x="138715" y="1665"/>
                      </a:lnTo>
                      <a:cubicBezTo>
                        <a:pt x="137790" y="1665"/>
                        <a:pt x="136865" y="1665"/>
                        <a:pt x="135940" y="1850"/>
                      </a:cubicBezTo>
                      <a:cubicBezTo>
                        <a:pt x="135385" y="2034"/>
                        <a:pt x="135016" y="2034"/>
                        <a:pt x="134646" y="2219"/>
                      </a:cubicBezTo>
                      <a:cubicBezTo>
                        <a:pt x="133906" y="2404"/>
                        <a:pt x="132981" y="2774"/>
                        <a:pt x="132426" y="3329"/>
                      </a:cubicBezTo>
                      <a:cubicBezTo>
                        <a:pt x="131316" y="4439"/>
                        <a:pt x="130762" y="5918"/>
                        <a:pt x="130947" y="7213"/>
                      </a:cubicBezTo>
                      <a:cubicBezTo>
                        <a:pt x="131316" y="9063"/>
                        <a:pt x="131871" y="10912"/>
                        <a:pt x="132796" y="12577"/>
                      </a:cubicBezTo>
                      <a:cubicBezTo>
                        <a:pt x="133536" y="13871"/>
                        <a:pt x="134091" y="15166"/>
                        <a:pt x="134646" y="16461"/>
                      </a:cubicBezTo>
                      <a:cubicBezTo>
                        <a:pt x="135200" y="18125"/>
                        <a:pt x="135755" y="19790"/>
                        <a:pt x="136310" y="21454"/>
                      </a:cubicBezTo>
                      <a:cubicBezTo>
                        <a:pt x="136680" y="23119"/>
                        <a:pt x="137050" y="24968"/>
                        <a:pt x="137420" y="26633"/>
                      </a:cubicBezTo>
                      <a:cubicBezTo>
                        <a:pt x="137605" y="28298"/>
                        <a:pt x="137605" y="29962"/>
                        <a:pt x="137605" y="31627"/>
                      </a:cubicBezTo>
                      <a:cubicBezTo>
                        <a:pt x="137605" y="33291"/>
                        <a:pt x="137605" y="35141"/>
                        <a:pt x="137420" y="36990"/>
                      </a:cubicBezTo>
                      <a:cubicBezTo>
                        <a:pt x="137050" y="39025"/>
                        <a:pt x="136680" y="40874"/>
                        <a:pt x="136125" y="42909"/>
                      </a:cubicBezTo>
                      <a:cubicBezTo>
                        <a:pt x="135385" y="45128"/>
                        <a:pt x="134831" y="47163"/>
                        <a:pt x="133906" y="49382"/>
                      </a:cubicBezTo>
                      <a:cubicBezTo>
                        <a:pt x="133721" y="49937"/>
                        <a:pt x="133351" y="50677"/>
                        <a:pt x="132981" y="51232"/>
                      </a:cubicBezTo>
                      <a:cubicBezTo>
                        <a:pt x="132796" y="51971"/>
                        <a:pt x="132241" y="52711"/>
                        <a:pt x="131871" y="53451"/>
                      </a:cubicBezTo>
                      <a:cubicBezTo>
                        <a:pt x="130947" y="54746"/>
                        <a:pt x="130022" y="56225"/>
                        <a:pt x="129097" y="57520"/>
                      </a:cubicBezTo>
                      <a:cubicBezTo>
                        <a:pt x="128172" y="58445"/>
                        <a:pt x="127433" y="59369"/>
                        <a:pt x="126508" y="60294"/>
                      </a:cubicBezTo>
                      <a:cubicBezTo>
                        <a:pt x="125583" y="61219"/>
                        <a:pt x="124658" y="61959"/>
                        <a:pt x="123733" y="62699"/>
                      </a:cubicBezTo>
                      <a:cubicBezTo>
                        <a:pt x="122809" y="63438"/>
                        <a:pt x="121884" y="64178"/>
                        <a:pt x="120774" y="64733"/>
                      </a:cubicBezTo>
                      <a:cubicBezTo>
                        <a:pt x="119665" y="65288"/>
                        <a:pt x="118740" y="65658"/>
                        <a:pt x="117630" y="66213"/>
                      </a:cubicBezTo>
                      <a:cubicBezTo>
                        <a:pt x="116705" y="66583"/>
                        <a:pt x="115596" y="66952"/>
                        <a:pt x="114486" y="67137"/>
                      </a:cubicBezTo>
                      <a:cubicBezTo>
                        <a:pt x="113376" y="67507"/>
                        <a:pt x="112082" y="67692"/>
                        <a:pt x="111157" y="67877"/>
                      </a:cubicBezTo>
                      <a:cubicBezTo>
                        <a:pt x="110047" y="68062"/>
                        <a:pt x="108567" y="68062"/>
                        <a:pt x="107273" y="68247"/>
                      </a:cubicBezTo>
                      <a:lnTo>
                        <a:pt x="103204" y="68247"/>
                      </a:lnTo>
                      <a:cubicBezTo>
                        <a:pt x="100615" y="68247"/>
                        <a:pt x="98025" y="68247"/>
                        <a:pt x="95436" y="67877"/>
                      </a:cubicBezTo>
                      <a:cubicBezTo>
                        <a:pt x="93771" y="67507"/>
                        <a:pt x="92292" y="67137"/>
                        <a:pt x="90812" y="66583"/>
                      </a:cubicBezTo>
                      <a:cubicBezTo>
                        <a:pt x="88223" y="65288"/>
                        <a:pt x="85818" y="63993"/>
                        <a:pt x="83599" y="62514"/>
                      </a:cubicBezTo>
                      <a:cubicBezTo>
                        <a:pt x="82489" y="61589"/>
                        <a:pt x="81565" y="60849"/>
                        <a:pt x="80825" y="59924"/>
                      </a:cubicBezTo>
                      <a:cubicBezTo>
                        <a:pt x="79715" y="58815"/>
                        <a:pt x="78975" y="57890"/>
                        <a:pt x="78050" y="56780"/>
                      </a:cubicBezTo>
                      <a:cubicBezTo>
                        <a:pt x="77126" y="55485"/>
                        <a:pt x="76201" y="54191"/>
                        <a:pt x="75276" y="52711"/>
                      </a:cubicBezTo>
                      <a:cubicBezTo>
                        <a:pt x="74721" y="52156"/>
                        <a:pt x="74351" y="51417"/>
                        <a:pt x="73982" y="50677"/>
                      </a:cubicBezTo>
                      <a:cubicBezTo>
                        <a:pt x="73797" y="50122"/>
                        <a:pt x="73427" y="49567"/>
                        <a:pt x="73242" y="49012"/>
                      </a:cubicBezTo>
                      <a:cubicBezTo>
                        <a:pt x="72317" y="46978"/>
                        <a:pt x="71762" y="44943"/>
                        <a:pt x="71207" y="42724"/>
                      </a:cubicBezTo>
                      <a:cubicBezTo>
                        <a:pt x="70652" y="40689"/>
                        <a:pt x="70283" y="38840"/>
                        <a:pt x="69913" y="36620"/>
                      </a:cubicBezTo>
                      <a:cubicBezTo>
                        <a:pt x="69543" y="33291"/>
                        <a:pt x="69543" y="29962"/>
                        <a:pt x="69913" y="26633"/>
                      </a:cubicBezTo>
                      <a:cubicBezTo>
                        <a:pt x="70098" y="25153"/>
                        <a:pt x="70467" y="23674"/>
                        <a:pt x="70837" y="22194"/>
                      </a:cubicBezTo>
                      <a:cubicBezTo>
                        <a:pt x="71207" y="20715"/>
                        <a:pt x="71577" y="19420"/>
                        <a:pt x="72132" y="17940"/>
                      </a:cubicBezTo>
                      <a:cubicBezTo>
                        <a:pt x="73057" y="16091"/>
                        <a:pt x="74351" y="14241"/>
                        <a:pt x="75276" y="12207"/>
                      </a:cubicBezTo>
                      <a:cubicBezTo>
                        <a:pt x="75461" y="11837"/>
                        <a:pt x="75831" y="11282"/>
                        <a:pt x="76016" y="10727"/>
                      </a:cubicBezTo>
                      <a:cubicBezTo>
                        <a:pt x="76386" y="9987"/>
                        <a:pt x="76756" y="9063"/>
                        <a:pt x="76941" y="8323"/>
                      </a:cubicBezTo>
                      <a:cubicBezTo>
                        <a:pt x="77126" y="7583"/>
                        <a:pt x="77126" y="6843"/>
                        <a:pt x="77126" y="5918"/>
                      </a:cubicBezTo>
                      <a:cubicBezTo>
                        <a:pt x="76941" y="5179"/>
                        <a:pt x="76756" y="4439"/>
                        <a:pt x="76201" y="3699"/>
                      </a:cubicBezTo>
                      <a:cubicBezTo>
                        <a:pt x="75831" y="2959"/>
                        <a:pt x="75091" y="2404"/>
                        <a:pt x="74351" y="1850"/>
                      </a:cubicBezTo>
                      <a:cubicBezTo>
                        <a:pt x="73797" y="1665"/>
                        <a:pt x="73427" y="1480"/>
                        <a:pt x="72872" y="1295"/>
                      </a:cubicBezTo>
                      <a:lnTo>
                        <a:pt x="72317" y="1110"/>
                      </a:lnTo>
                      <a:cubicBezTo>
                        <a:pt x="71762" y="1110"/>
                        <a:pt x="71022" y="925"/>
                        <a:pt x="70283" y="925"/>
                      </a:cubicBezTo>
                      <a:lnTo>
                        <a:pt x="40875" y="925"/>
                      </a:lnTo>
                      <a:cubicBezTo>
                        <a:pt x="38656" y="925"/>
                        <a:pt x="36251" y="740"/>
                        <a:pt x="34032" y="740"/>
                      </a:cubicBezTo>
                      <a:lnTo>
                        <a:pt x="30518" y="370"/>
                      </a:lnTo>
                      <a:lnTo>
                        <a:pt x="27374" y="185"/>
                      </a:lnTo>
                      <a:cubicBezTo>
                        <a:pt x="24969" y="185"/>
                        <a:pt x="22750" y="0"/>
                        <a:pt x="20346" y="0"/>
                      </a:cubicBezTo>
                      <a:close/>
                    </a:path>
                  </a:pathLst>
                </a:custGeom>
                <a:solidFill>
                  <a:srgbClr val="FFFFFF"/>
                </a:solidFill>
                <a:ln w="9525" cap="flat" cmpd="sng">
                  <a:solidFill>
                    <a:srgbClr val="FFFFFF"/>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08" name="Google Shape;1071;p39"/>
                <p:cNvSpPr/>
                <p:nvPr/>
              </p:nvSpPr>
              <p:spPr>
                <a:xfrm>
                  <a:off x="4593725" y="1256500"/>
                  <a:ext cx="1687700" cy="4072425"/>
                </a:xfrm>
                <a:custGeom>
                  <a:avLst/>
                  <a:ahLst/>
                  <a:rect l="l" t="t" r="r" b="b"/>
                  <a:pathLst>
                    <a:path w="67508" h="162897" extrusionOk="0">
                      <a:moveTo>
                        <a:pt x="65196" y="1"/>
                      </a:moveTo>
                      <a:cubicBezTo>
                        <a:pt x="64040" y="1"/>
                        <a:pt x="62884" y="787"/>
                        <a:pt x="62884" y="2359"/>
                      </a:cubicBezTo>
                      <a:cubicBezTo>
                        <a:pt x="62884" y="6613"/>
                        <a:pt x="62884" y="10866"/>
                        <a:pt x="62884" y="14935"/>
                      </a:cubicBezTo>
                      <a:lnTo>
                        <a:pt x="62884" y="22148"/>
                      </a:lnTo>
                      <a:lnTo>
                        <a:pt x="62884" y="28807"/>
                      </a:lnTo>
                      <a:lnTo>
                        <a:pt x="62884" y="30841"/>
                      </a:lnTo>
                      <a:lnTo>
                        <a:pt x="62329" y="30471"/>
                      </a:lnTo>
                      <a:cubicBezTo>
                        <a:pt x="61404" y="29916"/>
                        <a:pt x="60479" y="29362"/>
                        <a:pt x="59555" y="28992"/>
                      </a:cubicBezTo>
                      <a:cubicBezTo>
                        <a:pt x="58445" y="28437"/>
                        <a:pt x="57335" y="27882"/>
                        <a:pt x="56041" y="27512"/>
                      </a:cubicBezTo>
                      <a:cubicBezTo>
                        <a:pt x="54931" y="27327"/>
                        <a:pt x="53821" y="26957"/>
                        <a:pt x="52711" y="26772"/>
                      </a:cubicBezTo>
                      <a:cubicBezTo>
                        <a:pt x="51602" y="26587"/>
                        <a:pt x="50492" y="26402"/>
                        <a:pt x="49382" y="26217"/>
                      </a:cubicBezTo>
                      <a:cubicBezTo>
                        <a:pt x="48458" y="26032"/>
                        <a:pt x="46793" y="26032"/>
                        <a:pt x="45498" y="25848"/>
                      </a:cubicBezTo>
                      <a:cubicBezTo>
                        <a:pt x="44759" y="25786"/>
                        <a:pt x="43998" y="25765"/>
                        <a:pt x="43231" y="25765"/>
                      </a:cubicBezTo>
                      <a:cubicBezTo>
                        <a:pt x="41697" y="25765"/>
                        <a:pt x="40135" y="25848"/>
                        <a:pt x="38655" y="25848"/>
                      </a:cubicBezTo>
                      <a:lnTo>
                        <a:pt x="35141" y="25848"/>
                      </a:lnTo>
                      <a:cubicBezTo>
                        <a:pt x="33846" y="25848"/>
                        <a:pt x="32552" y="26032"/>
                        <a:pt x="31257" y="26217"/>
                      </a:cubicBezTo>
                      <a:cubicBezTo>
                        <a:pt x="30147" y="26402"/>
                        <a:pt x="28853" y="26772"/>
                        <a:pt x="27743" y="27142"/>
                      </a:cubicBezTo>
                      <a:cubicBezTo>
                        <a:pt x="26818" y="27327"/>
                        <a:pt x="25709" y="27697"/>
                        <a:pt x="24784" y="28067"/>
                      </a:cubicBezTo>
                      <a:cubicBezTo>
                        <a:pt x="23674" y="28437"/>
                        <a:pt x="22194" y="29177"/>
                        <a:pt x="20900" y="29732"/>
                      </a:cubicBezTo>
                      <a:cubicBezTo>
                        <a:pt x="19975" y="30286"/>
                        <a:pt x="18865" y="30656"/>
                        <a:pt x="17941" y="31396"/>
                      </a:cubicBezTo>
                      <a:cubicBezTo>
                        <a:pt x="15721" y="32691"/>
                        <a:pt x="13687" y="34170"/>
                        <a:pt x="11837" y="35835"/>
                      </a:cubicBezTo>
                      <a:cubicBezTo>
                        <a:pt x="8138" y="39349"/>
                        <a:pt x="5179" y="43418"/>
                        <a:pt x="3329" y="48227"/>
                      </a:cubicBezTo>
                      <a:cubicBezTo>
                        <a:pt x="2405" y="50261"/>
                        <a:pt x="1665" y="52481"/>
                        <a:pt x="1110" y="54700"/>
                      </a:cubicBezTo>
                      <a:cubicBezTo>
                        <a:pt x="555" y="57104"/>
                        <a:pt x="185" y="59694"/>
                        <a:pt x="185" y="62098"/>
                      </a:cubicBezTo>
                      <a:cubicBezTo>
                        <a:pt x="0" y="64502"/>
                        <a:pt x="0" y="67092"/>
                        <a:pt x="185" y="69496"/>
                      </a:cubicBezTo>
                      <a:cubicBezTo>
                        <a:pt x="370" y="71900"/>
                        <a:pt x="925" y="74490"/>
                        <a:pt x="1665" y="76894"/>
                      </a:cubicBezTo>
                      <a:cubicBezTo>
                        <a:pt x="2220" y="79114"/>
                        <a:pt x="3144" y="81333"/>
                        <a:pt x="4254" y="83552"/>
                      </a:cubicBezTo>
                      <a:cubicBezTo>
                        <a:pt x="4809" y="84477"/>
                        <a:pt x="5364" y="85402"/>
                        <a:pt x="6104" y="86512"/>
                      </a:cubicBezTo>
                      <a:cubicBezTo>
                        <a:pt x="6659" y="87436"/>
                        <a:pt x="7398" y="88361"/>
                        <a:pt x="8323" y="89286"/>
                      </a:cubicBezTo>
                      <a:cubicBezTo>
                        <a:pt x="9803" y="90950"/>
                        <a:pt x="11467" y="92430"/>
                        <a:pt x="13317" y="93910"/>
                      </a:cubicBezTo>
                      <a:cubicBezTo>
                        <a:pt x="14242" y="94649"/>
                        <a:pt x="15351" y="95389"/>
                        <a:pt x="16461" y="95944"/>
                      </a:cubicBezTo>
                      <a:cubicBezTo>
                        <a:pt x="17386" y="96499"/>
                        <a:pt x="18495" y="97054"/>
                        <a:pt x="19420" y="97424"/>
                      </a:cubicBezTo>
                      <a:cubicBezTo>
                        <a:pt x="20530" y="97979"/>
                        <a:pt x="21825" y="98349"/>
                        <a:pt x="22934" y="98903"/>
                      </a:cubicBezTo>
                      <a:cubicBezTo>
                        <a:pt x="24044" y="99273"/>
                        <a:pt x="24969" y="99458"/>
                        <a:pt x="26078" y="99828"/>
                      </a:cubicBezTo>
                      <a:cubicBezTo>
                        <a:pt x="28483" y="100383"/>
                        <a:pt x="30887" y="100938"/>
                        <a:pt x="33292" y="101123"/>
                      </a:cubicBezTo>
                      <a:cubicBezTo>
                        <a:pt x="35511" y="101308"/>
                        <a:pt x="37730" y="101493"/>
                        <a:pt x="40135" y="101493"/>
                      </a:cubicBezTo>
                      <a:cubicBezTo>
                        <a:pt x="41244" y="101493"/>
                        <a:pt x="42354" y="101308"/>
                        <a:pt x="43464" y="101308"/>
                      </a:cubicBezTo>
                      <a:cubicBezTo>
                        <a:pt x="44759" y="101308"/>
                        <a:pt x="46053" y="100938"/>
                        <a:pt x="47348" y="100753"/>
                      </a:cubicBezTo>
                      <a:cubicBezTo>
                        <a:pt x="49567" y="100383"/>
                        <a:pt x="51787" y="99828"/>
                        <a:pt x="53821" y="98903"/>
                      </a:cubicBezTo>
                      <a:cubicBezTo>
                        <a:pt x="56041" y="98164"/>
                        <a:pt x="58075" y="97054"/>
                        <a:pt x="60110" y="95759"/>
                      </a:cubicBezTo>
                      <a:cubicBezTo>
                        <a:pt x="61034" y="95019"/>
                        <a:pt x="62144" y="94095"/>
                        <a:pt x="63069" y="93355"/>
                      </a:cubicBezTo>
                      <a:lnTo>
                        <a:pt x="63069" y="96129"/>
                      </a:lnTo>
                      <a:cubicBezTo>
                        <a:pt x="63069" y="98349"/>
                        <a:pt x="62884" y="100568"/>
                        <a:pt x="62699" y="102787"/>
                      </a:cubicBezTo>
                      <a:cubicBezTo>
                        <a:pt x="62699" y="105007"/>
                        <a:pt x="62514" y="107226"/>
                        <a:pt x="62514" y="109631"/>
                      </a:cubicBezTo>
                      <a:cubicBezTo>
                        <a:pt x="62329" y="111850"/>
                        <a:pt x="62514" y="114439"/>
                        <a:pt x="62514" y="117029"/>
                      </a:cubicBezTo>
                      <a:lnTo>
                        <a:pt x="62514" y="130900"/>
                      </a:lnTo>
                      <a:cubicBezTo>
                        <a:pt x="62514" y="133119"/>
                        <a:pt x="62514" y="135709"/>
                        <a:pt x="62514" y="137928"/>
                      </a:cubicBezTo>
                      <a:cubicBezTo>
                        <a:pt x="62699" y="140332"/>
                        <a:pt x="62514" y="142552"/>
                        <a:pt x="62514" y="144956"/>
                      </a:cubicBezTo>
                      <a:lnTo>
                        <a:pt x="62514" y="152909"/>
                      </a:lnTo>
                      <a:lnTo>
                        <a:pt x="62514" y="156608"/>
                      </a:lnTo>
                      <a:lnTo>
                        <a:pt x="62514" y="160677"/>
                      </a:lnTo>
                      <a:cubicBezTo>
                        <a:pt x="62514" y="161232"/>
                        <a:pt x="62884" y="161787"/>
                        <a:pt x="63254" y="162342"/>
                      </a:cubicBezTo>
                      <a:cubicBezTo>
                        <a:pt x="63624" y="162712"/>
                        <a:pt x="64178" y="162897"/>
                        <a:pt x="64918" y="162897"/>
                      </a:cubicBezTo>
                      <a:cubicBezTo>
                        <a:pt x="66028" y="162897"/>
                        <a:pt x="67138" y="161972"/>
                        <a:pt x="67138" y="160677"/>
                      </a:cubicBezTo>
                      <a:lnTo>
                        <a:pt x="67138" y="157348"/>
                      </a:lnTo>
                      <a:lnTo>
                        <a:pt x="67138" y="154204"/>
                      </a:lnTo>
                      <a:lnTo>
                        <a:pt x="67138" y="147731"/>
                      </a:lnTo>
                      <a:cubicBezTo>
                        <a:pt x="67138" y="143107"/>
                        <a:pt x="67138" y="138483"/>
                        <a:pt x="66953" y="134044"/>
                      </a:cubicBezTo>
                      <a:cubicBezTo>
                        <a:pt x="66768" y="129420"/>
                        <a:pt x="66768" y="124797"/>
                        <a:pt x="66768" y="119988"/>
                      </a:cubicBezTo>
                      <a:cubicBezTo>
                        <a:pt x="66768" y="115179"/>
                        <a:pt x="66768" y="110555"/>
                        <a:pt x="66953" y="105932"/>
                      </a:cubicBezTo>
                      <a:cubicBezTo>
                        <a:pt x="66953" y="103897"/>
                        <a:pt x="67138" y="101678"/>
                        <a:pt x="67323" y="99643"/>
                      </a:cubicBezTo>
                      <a:cubicBezTo>
                        <a:pt x="67323" y="97609"/>
                        <a:pt x="67508" y="95759"/>
                        <a:pt x="67508" y="93725"/>
                      </a:cubicBezTo>
                      <a:lnTo>
                        <a:pt x="67508" y="90950"/>
                      </a:lnTo>
                      <a:cubicBezTo>
                        <a:pt x="67508" y="90211"/>
                        <a:pt x="67508" y="89656"/>
                        <a:pt x="67508" y="89101"/>
                      </a:cubicBezTo>
                      <a:cubicBezTo>
                        <a:pt x="67323" y="88546"/>
                        <a:pt x="67138" y="87806"/>
                        <a:pt x="66583" y="87436"/>
                      </a:cubicBezTo>
                      <a:cubicBezTo>
                        <a:pt x="66183" y="87036"/>
                        <a:pt x="65591" y="86733"/>
                        <a:pt x="65014" y="86733"/>
                      </a:cubicBezTo>
                      <a:cubicBezTo>
                        <a:pt x="64791" y="86733"/>
                        <a:pt x="64570" y="86778"/>
                        <a:pt x="64363" y="86882"/>
                      </a:cubicBezTo>
                      <a:cubicBezTo>
                        <a:pt x="63809" y="87066"/>
                        <a:pt x="63254" y="87251"/>
                        <a:pt x="62699" y="87806"/>
                      </a:cubicBezTo>
                      <a:lnTo>
                        <a:pt x="61774" y="88731"/>
                      </a:lnTo>
                      <a:cubicBezTo>
                        <a:pt x="61034" y="89286"/>
                        <a:pt x="60294" y="90026"/>
                        <a:pt x="59740" y="90581"/>
                      </a:cubicBezTo>
                      <a:cubicBezTo>
                        <a:pt x="57705" y="92060"/>
                        <a:pt x="55671" y="93170"/>
                        <a:pt x="53451" y="94280"/>
                      </a:cubicBezTo>
                      <a:cubicBezTo>
                        <a:pt x="52157" y="94834"/>
                        <a:pt x="50862" y="95204"/>
                        <a:pt x="49567" y="95574"/>
                      </a:cubicBezTo>
                      <a:cubicBezTo>
                        <a:pt x="48088" y="95944"/>
                        <a:pt x="46608" y="96314"/>
                        <a:pt x="45128" y="96499"/>
                      </a:cubicBezTo>
                      <a:cubicBezTo>
                        <a:pt x="44204" y="96499"/>
                        <a:pt x="43279" y="96684"/>
                        <a:pt x="42354" y="96869"/>
                      </a:cubicBezTo>
                      <a:lnTo>
                        <a:pt x="38840" y="96869"/>
                      </a:lnTo>
                      <a:cubicBezTo>
                        <a:pt x="36621" y="96869"/>
                        <a:pt x="34401" y="96684"/>
                        <a:pt x="32367" y="96499"/>
                      </a:cubicBezTo>
                      <a:cubicBezTo>
                        <a:pt x="28853" y="95944"/>
                        <a:pt x="25524" y="95019"/>
                        <a:pt x="22379" y="93725"/>
                      </a:cubicBezTo>
                      <a:cubicBezTo>
                        <a:pt x="21270" y="93170"/>
                        <a:pt x="20345" y="92800"/>
                        <a:pt x="19235" y="92245"/>
                      </a:cubicBezTo>
                      <a:cubicBezTo>
                        <a:pt x="18310" y="91690"/>
                        <a:pt x="17201" y="90950"/>
                        <a:pt x="16276" y="90211"/>
                      </a:cubicBezTo>
                      <a:cubicBezTo>
                        <a:pt x="14242" y="88731"/>
                        <a:pt x="12392" y="87066"/>
                        <a:pt x="10912" y="85217"/>
                      </a:cubicBezTo>
                      <a:cubicBezTo>
                        <a:pt x="9433" y="83182"/>
                        <a:pt x="8138" y="80963"/>
                        <a:pt x="7213" y="78559"/>
                      </a:cubicBezTo>
                      <a:cubicBezTo>
                        <a:pt x="6843" y="78004"/>
                        <a:pt x="6659" y="77264"/>
                        <a:pt x="6474" y="76524"/>
                      </a:cubicBezTo>
                      <a:cubicBezTo>
                        <a:pt x="6104" y="75969"/>
                        <a:pt x="5919" y="75045"/>
                        <a:pt x="5734" y="74305"/>
                      </a:cubicBezTo>
                      <a:cubicBezTo>
                        <a:pt x="5364" y="72825"/>
                        <a:pt x="4994" y="71346"/>
                        <a:pt x="4809" y="69681"/>
                      </a:cubicBezTo>
                      <a:cubicBezTo>
                        <a:pt x="4809" y="68941"/>
                        <a:pt x="4624" y="68016"/>
                        <a:pt x="4624" y="67277"/>
                      </a:cubicBezTo>
                      <a:cubicBezTo>
                        <a:pt x="4624" y="66352"/>
                        <a:pt x="4624" y="65242"/>
                        <a:pt x="4624" y="64132"/>
                      </a:cubicBezTo>
                      <a:cubicBezTo>
                        <a:pt x="4624" y="62283"/>
                        <a:pt x="4809" y="60618"/>
                        <a:pt x="4994" y="58769"/>
                      </a:cubicBezTo>
                      <a:cubicBezTo>
                        <a:pt x="5179" y="58029"/>
                        <a:pt x="5179" y="57289"/>
                        <a:pt x="5364" y="56734"/>
                      </a:cubicBezTo>
                      <a:cubicBezTo>
                        <a:pt x="5549" y="55995"/>
                        <a:pt x="5919" y="54885"/>
                        <a:pt x="6104" y="53960"/>
                      </a:cubicBezTo>
                      <a:cubicBezTo>
                        <a:pt x="6474" y="52481"/>
                        <a:pt x="7028" y="51001"/>
                        <a:pt x="7583" y="49521"/>
                      </a:cubicBezTo>
                      <a:cubicBezTo>
                        <a:pt x="8138" y="48227"/>
                        <a:pt x="8878" y="46932"/>
                        <a:pt x="9618" y="45822"/>
                      </a:cubicBezTo>
                      <a:cubicBezTo>
                        <a:pt x="10173" y="44713"/>
                        <a:pt x="10912" y="43603"/>
                        <a:pt x="11837" y="42493"/>
                      </a:cubicBezTo>
                      <a:cubicBezTo>
                        <a:pt x="12762" y="41383"/>
                        <a:pt x="13687" y="40459"/>
                        <a:pt x="14611" y="39534"/>
                      </a:cubicBezTo>
                      <a:cubicBezTo>
                        <a:pt x="15536" y="38609"/>
                        <a:pt x="16461" y="37869"/>
                        <a:pt x="17571" y="36945"/>
                      </a:cubicBezTo>
                      <a:cubicBezTo>
                        <a:pt x="22194" y="33615"/>
                        <a:pt x="27373" y="31396"/>
                        <a:pt x="32922" y="30471"/>
                      </a:cubicBezTo>
                      <a:cubicBezTo>
                        <a:pt x="35511" y="30286"/>
                        <a:pt x="38285" y="30286"/>
                        <a:pt x="40875" y="30286"/>
                      </a:cubicBezTo>
                      <a:lnTo>
                        <a:pt x="44759" y="30286"/>
                      </a:lnTo>
                      <a:cubicBezTo>
                        <a:pt x="46053" y="30286"/>
                        <a:pt x="47163" y="30286"/>
                        <a:pt x="48458" y="30471"/>
                      </a:cubicBezTo>
                      <a:cubicBezTo>
                        <a:pt x="49752" y="30656"/>
                        <a:pt x="51232" y="31026"/>
                        <a:pt x="52526" y="31211"/>
                      </a:cubicBezTo>
                      <a:cubicBezTo>
                        <a:pt x="54006" y="31396"/>
                        <a:pt x="55301" y="31951"/>
                        <a:pt x="56595" y="32506"/>
                      </a:cubicBezTo>
                      <a:cubicBezTo>
                        <a:pt x="57520" y="32876"/>
                        <a:pt x="58445" y="33246"/>
                        <a:pt x="59185" y="33615"/>
                      </a:cubicBezTo>
                      <a:lnTo>
                        <a:pt x="61959" y="35280"/>
                      </a:lnTo>
                      <a:cubicBezTo>
                        <a:pt x="62514" y="35650"/>
                        <a:pt x="63069" y="35835"/>
                        <a:pt x="63809" y="36020"/>
                      </a:cubicBezTo>
                      <a:cubicBezTo>
                        <a:pt x="64025" y="36074"/>
                        <a:pt x="64242" y="36096"/>
                        <a:pt x="64454" y="36096"/>
                      </a:cubicBezTo>
                      <a:cubicBezTo>
                        <a:pt x="64966" y="36096"/>
                        <a:pt x="65451" y="35966"/>
                        <a:pt x="65843" y="35835"/>
                      </a:cubicBezTo>
                      <a:cubicBezTo>
                        <a:pt x="66583" y="35280"/>
                        <a:pt x="67138" y="34540"/>
                        <a:pt x="67323" y="33800"/>
                      </a:cubicBezTo>
                      <a:cubicBezTo>
                        <a:pt x="67323" y="33061"/>
                        <a:pt x="67508" y="32506"/>
                        <a:pt x="67508" y="31766"/>
                      </a:cubicBezTo>
                      <a:lnTo>
                        <a:pt x="67508" y="30101"/>
                      </a:lnTo>
                      <a:lnTo>
                        <a:pt x="67508" y="16230"/>
                      </a:lnTo>
                      <a:lnTo>
                        <a:pt x="67508" y="2359"/>
                      </a:lnTo>
                      <a:cubicBezTo>
                        <a:pt x="67508" y="787"/>
                        <a:pt x="66352" y="1"/>
                        <a:pt x="65196" y="1"/>
                      </a:cubicBezTo>
                      <a:close/>
                    </a:path>
                  </a:pathLst>
                </a:custGeom>
                <a:solidFill>
                  <a:srgbClr val="FFFFFF"/>
                </a:solidFill>
                <a:ln w="9525" cap="flat" cmpd="sng">
                  <a:solidFill>
                    <a:srgbClr val="FFFFFF"/>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09" name="Google Shape;1072;p39"/>
                <p:cNvSpPr/>
                <p:nvPr/>
              </p:nvSpPr>
              <p:spPr>
                <a:xfrm>
                  <a:off x="2587000" y="5239000"/>
                  <a:ext cx="3685175" cy="145400"/>
                </a:xfrm>
                <a:custGeom>
                  <a:avLst/>
                  <a:ahLst/>
                  <a:rect l="l" t="t" r="r" b="b"/>
                  <a:pathLst>
                    <a:path w="147407" h="5816" extrusionOk="0">
                      <a:moveTo>
                        <a:pt x="69590" y="0"/>
                      </a:moveTo>
                      <a:cubicBezTo>
                        <a:pt x="68042" y="0"/>
                        <a:pt x="66521" y="82"/>
                        <a:pt x="64918" y="82"/>
                      </a:cubicBezTo>
                      <a:lnTo>
                        <a:pt x="50492" y="82"/>
                      </a:lnTo>
                      <a:cubicBezTo>
                        <a:pt x="48088" y="82"/>
                        <a:pt x="45683" y="82"/>
                        <a:pt x="43279" y="267"/>
                      </a:cubicBezTo>
                      <a:cubicBezTo>
                        <a:pt x="42478" y="329"/>
                        <a:pt x="41676" y="350"/>
                        <a:pt x="40875" y="350"/>
                      </a:cubicBezTo>
                      <a:cubicBezTo>
                        <a:pt x="39272" y="350"/>
                        <a:pt x="37669" y="267"/>
                        <a:pt x="36066" y="267"/>
                      </a:cubicBezTo>
                      <a:cubicBezTo>
                        <a:pt x="33662" y="267"/>
                        <a:pt x="31442" y="82"/>
                        <a:pt x="29223" y="82"/>
                      </a:cubicBezTo>
                      <a:lnTo>
                        <a:pt x="22195" y="82"/>
                      </a:lnTo>
                      <a:cubicBezTo>
                        <a:pt x="19790" y="82"/>
                        <a:pt x="17571" y="267"/>
                        <a:pt x="15351" y="452"/>
                      </a:cubicBezTo>
                      <a:cubicBezTo>
                        <a:pt x="13132" y="452"/>
                        <a:pt x="11097" y="637"/>
                        <a:pt x="9063" y="822"/>
                      </a:cubicBezTo>
                      <a:lnTo>
                        <a:pt x="5919" y="1192"/>
                      </a:lnTo>
                      <a:lnTo>
                        <a:pt x="3514" y="1192"/>
                      </a:lnTo>
                      <a:cubicBezTo>
                        <a:pt x="3329" y="1285"/>
                        <a:pt x="3145" y="1331"/>
                        <a:pt x="2983" y="1331"/>
                      </a:cubicBezTo>
                      <a:cubicBezTo>
                        <a:pt x="2821" y="1331"/>
                        <a:pt x="2682" y="1285"/>
                        <a:pt x="2590" y="1192"/>
                      </a:cubicBezTo>
                      <a:lnTo>
                        <a:pt x="1665" y="1192"/>
                      </a:lnTo>
                      <a:cubicBezTo>
                        <a:pt x="740" y="1562"/>
                        <a:pt x="185" y="2487"/>
                        <a:pt x="0" y="3412"/>
                      </a:cubicBezTo>
                      <a:cubicBezTo>
                        <a:pt x="0" y="4706"/>
                        <a:pt x="1110" y="5631"/>
                        <a:pt x="2405" y="5631"/>
                      </a:cubicBezTo>
                      <a:cubicBezTo>
                        <a:pt x="4624" y="5631"/>
                        <a:pt x="7028" y="5446"/>
                        <a:pt x="9248" y="5261"/>
                      </a:cubicBezTo>
                      <a:cubicBezTo>
                        <a:pt x="10358" y="5076"/>
                        <a:pt x="11467" y="5076"/>
                        <a:pt x="12577" y="4891"/>
                      </a:cubicBezTo>
                      <a:cubicBezTo>
                        <a:pt x="13687" y="4891"/>
                        <a:pt x="14612" y="4891"/>
                        <a:pt x="15721" y="4706"/>
                      </a:cubicBezTo>
                      <a:cubicBezTo>
                        <a:pt x="17941" y="4706"/>
                        <a:pt x="20160" y="4521"/>
                        <a:pt x="22379" y="4521"/>
                      </a:cubicBezTo>
                      <a:lnTo>
                        <a:pt x="50862" y="4521"/>
                      </a:lnTo>
                      <a:cubicBezTo>
                        <a:pt x="53081" y="4521"/>
                        <a:pt x="55671" y="4521"/>
                        <a:pt x="58075" y="4336"/>
                      </a:cubicBezTo>
                      <a:lnTo>
                        <a:pt x="72131" y="4336"/>
                      </a:lnTo>
                      <a:cubicBezTo>
                        <a:pt x="74536" y="4336"/>
                        <a:pt x="76755" y="4336"/>
                        <a:pt x="79160" y="4521"/>
                      </a:cubicBezTo>
                      <a:cubicBezTo>
                        <a:pt x="81379" y="4706"/>
                        <a:pt x="83783" y="4891"/>
                        <a:pt x="86188" y="4891"/>
                      </a:cubicBezTo>
                      <a:lnTo>
                        <a:pt x="89887" y="4891"/>
                      </a:lnTo>
                      <a:cubicBezTo>
                        <a:pt x="90996" y="4891"/>
                        <a:pt x="92106" y="4891"/>
                        <a:pt x="93216" y="5076"/>
                      </a:cubicBezTo>
                      <a:cubicBezTo>
                        <a:pt x="95620" y="5076"/>
                        <a:pt x="97840" y="5446"/>
                        <a:pt x="100244" y="5446"/>
                      </a:cubicBezTo>
                      <a:lnTo>
                        <a:pt x="107272" y="5631"/>
                      </a:lnTo>
                      <a:cubicBezTo>
                        <a:pt x="109492" y="5631"/>
                        <a:pt x="111896" y="5816"/>
                        <a:pt x="114115" y="5816"/>
                      </a:cubicBezTo>
                      <a:lnTo>
                        <a:pt x="128357" y="5816"/>
                      </a:lnTo>
                      <a:cubicBezTo>
                        <a:pt x="132426" y="5816"/>
                        <a:pt x="136679" y="5261"/>
                        <a:pt x="140933" y="5076"/>
                      </a:cubicBezTo>
                      <a:lnTo>
                        <a:pt x="145187" y="4891"/>
                      </a:lnTo>
                      <a:cubicBezTo>
                        <a:pt x="145742" y="4891"/>
                        <a:pt x="146297" y="4521"/>
                        <a:pt x="146667" y="4151"/>
                      </a:cubicBezTo>
                      <a:cubicBezTo>
                        <a:pt x="147222" y="3782"/>
                        <a:pt x="147407" y="3227"/>
                        <a:pt x="147407" y="2672"/>
                      </a:cubicBezTo>
                      <a:cubicBezTo>
                        <a:pt x="147407" y="1377"/>
                        <a:pt x="146297" y="267"/>
                        <a:pt x="145187" y="267"/>
                      </a:cubicBezTo>
                      <a:lnTo>
                        <a:pt x="134460" y="1192"/>
                      </a:lnTo>
                      <a:cubicBezTo>
                        <a:pt x="132056" y="1192"/>
                        <a:pt x="130021" y="1377"/>
                        <a:pt x="127802" y="1377"/>
                      </a:cubicBezTo>
                      <a:lnTo>
                        <a:pt x="113930" y="1377"/>
                      </a:lnTo>
                      <a:cubicBezTo>
                        <a:pt x="111526" y="1377"/>
                        <a:pt x="109307" y="1192"/>
                        <a:pt x="106902" y="1192"/>
                      </a:cubicBezTo>
                      <a:lnTo>
                        <a:pt x="100059" y="1007"/>
                      </a:lnTo>
                      <a:cubicBezTo>
                        <a:pt x="97655" y="1007"/>
                        <a:pt x="95435" y="822"/>
                        <a:pt x="93031" y="637"/>
                      </a:cubicBezTo>
                      <a:lnTo>
                        <a:pt x="89702" y="452"/>
                      </a:lnTo>
                      <a:lnTo>
                        <a:pt x="86003" y="452"/>
                      </a:lnTo>
                      <a:lnTo>
                        <a:pt x="78790" y="267"/>
                      </a:lnTo>
                      <a:cubicBezTo>
                        <a:pt x="76570" y="267"/>
                        <a:pt x="74166" y="267"/>
                        <a:pt x="71946" y="82"/>
                      </a:cubicBezTo>
                      <a:cubicBezTo>
                        <a:pt x="71145" y="21"/>
                        <a:pt x="70364" y="0"/>
                        <a:pt x="69590" y="0"/>
                      </a:cubicBezTo>
                      <a:close/>
                    </a:path>
                  </a:pathLst>
                </a:custGeom>
                <a:solidFill>
                  <a:srgbClr val="FFFFFF"/>
                </a:solidFill>
                <a:ln w="9525" cap="flat" cmpd="sng">
                  <a:solidFill>
                    <a:srgbClr val="FFFFFF"/>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0" name="Google Shape;1073;p39"/>
                <p:cNvSpPr/>
                <p:nvPr/>
              </p:nvSpPr>
              <p:spPr>
                <a:xfrm>
                  <a:off x="1213725" y="2753450"/>
                  <a:ext cx="138750" cy="1001800"/>
                </a:xfrm>
                <a:custGeom>
                  <a:avLst/>
                  <a:ahLst/>
                  <a:rect l="l" t="t" r="r" b="b"/>
                  <a:pathLst>
                    <a:path w="5550" h="40072" extrusionOk="0">
                      <a:moveTo>
                        <a:pt x="2405" y="1"/>
                      </a:moveTo>
                      <a:cubicBezTo>
                        <a:pt x="1295" y="1"/>
                        <a:pt x="186" y="740"/>
                        <a:pt x="1" y="1850"/>
                      </a:cubicBezTo>
                      <a:lnTo>
                        <a:pt x="1" y="6474"/>
                      </a:lnTo>
                      <a:cubicBezTo>
                        <a:pt x="1" y="8138"/>
                        <a:pt x="371" y="9803"/>
                        <a:pt x="371" y="11468"/>
                      </a:cubicBezTo>
                      <a:cubicBezTo>
                        <a:pt x="556" y="13132"/>
                        <a:pt x="556" y="14797"/>
                        <a:pt x="556" y="16461"/>
                      </a:cubicBezTo>
                      <a:cubicBezTo>
                        <a:pt x="556" y="17941"/>
                        <a:pt x="556" y="19790"/>
                        <a:pt x="556" y="21640"/>
                      </a:cubicBezTo>
                      <a:cubicBezTo>
                        <a:pt x="556" y="23859"/>
                        <a:pt x="556" y="26264"/>
                        <a:pt x="741" y="28483"/>
                      </a:cubicBezTo>
                      <a:cubicBezTo>
                        <a:pt x="741" y="29778"/>
                        <a:pt x="926" y="30887"/>
                        <a:pt x="926" y="31997"/>
                      </a:cubicBezTo>
                      <a:cubicBezTo>
                        <a:pt x="926" y="32737"/>
                        <a:pt x="926" y="33477"/>
                        <a:pt x="926" y="34402"/>
                      </a:cubicBezTo>
                      <a:cubicBezTo>
                        <a:pt x="741" y="34771"/>
                        <a:pt x="741" y="35141"/>
                        <a:pt x="741" y="35511"/>
                      </a:cubicBezTo>
                      <a:cubicBezTo>
                        <a:pt x="741" y="35881"/>
                        <a:pt x="741" y="36066"/>
                        <a:pt x="741" y="36436"/>
                      </a:cubicBezTo>
                      <a:cubicBezTo>
                        <a:pt x="741" y="36991"/>
                        <a:pt x="741" y="37546"/>
                        <a:pt x="741" y="38286"/>
                      </a:cubicBezTo>
                      <a:cubicBezTo>
                        <a:pt x="741" y="38471"/>
                        <a:pt x="741" y="38840"/>
                        <a:pt x="926" y="39210"/>
                      </a:cubicBezTo>
                      <a:cubicBezTo>
                        <a:pt x="1295" y="39580"/>
                        <a:pt x="1850" y="39950"/>
                        <a:pt x="2405" y="39950"/>
                      </a:cubicBezTo>
                      <a:cubicBezTo>
                        <a:pt x="2635" y="40027"/>
                        <a:pt x="2865" y="40072"/>
                        <a:pt x="3095" y="40072"/>
                      </a:cubicBezTo>
                      <a:cubicBezTo>
                        <a:pt x="3420" y="40072"/>
                        <a:pt x="3745" y="39982"/>
                        <a:pt x="4070" y="39765"/>
                      </a:cubicBezTo>
                      <a:cubicBezTo>
                        <a:pt x="4625" y="39580"/>
                        <a:pt x="4994" y="39210"/>
                        <a:pt x="5179" y="38655"/>
                      </a:cubicBezTo>
                      <a:cubicBezTo>
                        <a:pt x="5179" y="38101"/>
                        <a:pt x="5179" y="37361"/>
                        <a:pt x="5179" y="36806"/>
                      </a:cubicBezTo>
                      <a:cubicBezTo>
                        <a:pt x="5179" y="36251"/>
                        <a:pt x="5179" y="35696"/>
                        <a:pt x="5179" y="35326"/>
                      </a:cubicBezTo>
                      <a:cubicBezTo>
                        <a:pt x="5179" y="34956"/>
                        <a:pt x="5364" y="34402"/>
                        <a:pt x="5549" y="34032"/>
                      </a:cubicBezTo>
                      <a:cubicBezTo>
                        <a:pt x="5549" y="33847"/>
                        <a:pt x="5549" y="33477"/>
                        <a:pt x="5549" y="33107"/>
                      </a:cubicBezTo>
                      <a:lnTo>
                        <a:pt x="5549" y="32737"/>
                      </a:lnTo>
                      <a:cubicBezTo>
                        <a:pt x="5549" y="31257"/>
                        <a:pt x="5549" y="29778"/>
                        <a:pt x="5364" y="28298"/>
                      </a:cubicBezTo>
                      <a:cubicBezTo>
                        <a:pt x="5179" y="24969"/>
                        <a:pt x="5179" y="21825"/>
                        <a:pt x="5364" y="18496"/>
                      </a:cubicBezTo>
                      <a:lnTo>
                        <a:pt x="5364" y="14427"/>
                      </a:lnTo>
                      <a:cubicBezTo>
                        <a:pt x="5364" y="12947"/>
                        <a:pt x="4994" y="11653"/>
                        <a:pt x="4994" y="10358"/>
                      </a:cubicBezTo>
                      <a:cubicBezTo>
                        <a:pt x="4809" y="9063"/>
                        <a:pt x="4809" y="7399"/>
                        <a:pt x="4809" y="5734"/>
                      </a:cubicBezTo>
                      <a:cubicBezTo>
                        <a:pt x="4625" y="4070"/>
                        <a:pt x="4809" y="3145"/>
                        <a:pt x="4809" y="1850"/>
                      </a:cubicBezTo>
                      <a:cubicBezTo>
                        <a:pt x="4625" y="740"/>
                        <a:pt x="3515" y="1"/>
                        <a:pt x="2405" y="1"/>
                      </a:cubicBezTo>
                      <a:close/>
                    </a:path>
                  </a:pathLst>
                </a:custGeom>
                <a:solidFill>
                  <a:srgbClr val="FFFFFF"/>
                </a:solidFill>
                <a:ln w="9525" cap="flat" cmpd="sng">
                  <a:solidFill>
                    <a:srgbClr val="FFFFFF"/>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76" name="Google Shape;1074;p39"/>
              <p:cNvGrpSpPr/>
              <p:nvPr/>
            </p:nvGrpSpPr>
            <p:grpSpPr>
              <a:xfrm>
                <a:off x="3391483" y="1772486"/>
                <a:ext cx="784264" cy="786830"/>
                <a:chOff x="1265150" y="238125"/>
                <a:chExt cx="5082725" cy="5099350"/>
              </a:xfrm>
            </p:grpSpPr>
            <p:sp>
              <p:nvSpPr>
                <p:cNvPr id="1048811" name="Google Shape;1075;p39"/>
                <p:cNvSpPr/>
                <p:nvPr/>
              </p:nvSpPr>
              <p:spPr>
                <a:xfrm>
                  <a:off x="1265150" y="709625"/>
                  <a:ext cx="1619150" cy="3512775"/>
                </a:xfrm>
                <a:custGeom>
                  <a:avLst/>
                  <a:ahLst/>
                  <a:rect l="l" t="t" r="r" b="b"/>
                  <a:pathLst>
                    <a:path w="64766" h="140511" extrusionOk="0">
                      <a:moveTo>
                        <a:pt x="2774" y="1"/>
                      </a:moveTo>
                      <a:cubicBezTo>
                        <a:pt x="2497" y="1"/>
                        <a:pt x="2220" y="140"/>
                        <a:pt x="1942" y="278"/>
                      </a:cubicBezTo>
                      <a:lnTo>
                        <a:pt x="1942" y="2636"/>
                      </a:lnTo>
                      <a:cubicBezTo>
                        <a:pt x="1942" y="6103"/>
                        <a:pt x="1804" y="9570"/>
                        <a:pt x="1804" y="13037"/>
                      </a:cubicBezTo>
                      <a:lnTo>
                        <a:pt x="1804" y="18030"/>
                      </a:lnTo>
                      <a:lnTo>
                        <a:pt x="1804" y="19417"/>
                      </a:lnTo>
                      <a:lnTo>
                        <a:pt x="1804" y="23022"/>
                      </a:lnTo>
                      <a:lnTo>
                        <a:pt x="1804" y="26212"/>
                      </a:lnTo>
                      <a:lnTo>
                        <a:pt x="1804" y="29679"/>
                      </a:lnTo>
                      <a:cubicBezTo>
                        <a:pt x="1804" y="31898"/>
                        <a:pt x="1665" y="33978"/>
                        <a:pt x="1387" y="36197"/>
                      </a:cubicBezTo>
                      <a:cubicBezTo>
                        <a:pt x="1387" y="36613"/>
                        <a:pt x="1387" y="36891"/>
                        <a:pt x="1249" y="37307"/>
                      </a:cubicBezTo>
                      <a:lnTo>
                        <a:pt x="971" y="40080"/>
                      </a:lnTo>
                      <a:lnTo>
                        <a:pt x="971" y="44241"/>
                      </a:lnTo>
                      <a:cubicBezTo>
                        <a:pt x="1387" y="43963"/>
                        <a:pt x="1804" y="43547"/>
                        <a:pt x="2220" y="43131"/>
                      </a:cubicBezTo>
                      <a:cubicBezTo>
                        <a:pt x="2774" y="42299"/>
                        <a:pt x="3329" y="41328"/>
                        <a:pt x="3745" y="40219"/>
                      </a:cubicBezTo>
                      <a:cubicBezTo>
                        <a:pt x="4022" y="39526"/>
                        <a:pt x="4300" y="38693"/>
                        <a:pt x="4438" y="37861"/>
                      </a:cubicBezTo>
                      <a:cubicBezTo>
                        <a:pt x="4577" y="36891"/>
                        <a:pt x="4716" y="35920"/>
                        <a:pt x="4855" y="34949"/>
                      </a:cubicBezTo>
                      <a:cubicBezTo>
                        <a:pt x="4855" y="34810"/>
                        <a:pt x="4855" y="34672"/>
                        <a:pt x="4855" y="34533"/>
                      </a:cubicBezTo>
                      <a:cubicBezTo>
                        <a:pt x="4993" y="32869"/>
                        <a:pt x="4993" y="31343"/>
                        <a:pt x="4993" y="29679"/>
                      </a:cubicBezTo>
                      <a:lnTo>
                        <a:pt x="4993" y="27321"/>
                      </a:lnTo>
                      <a:lnTo>
                        <a:pt x="4993" y="27044"/>
                      </a:lnTo>
                      <a:lnTo>
                        <a:pt x="4993" y="25241"/>
                      </a:lnTo>
                      <a:lnTo>
                        <a:pt x="4993" y="20249"/>
                      </a:lnTo>
                      <a:lnTo>
                        <a:pt x="4993" y="19139"/>
                      </a:lnTo>
                      <a:cubicBezTo>
                        <a:pt x="4993" y="16227"/>
                        <a:pt x="4993" y="13453"/>
                        <a:pt x="4855" y="10679"/>
                      </a:cubicBezTo>
                      <a:cubicBezTo>
                        <a:pt x="4716" y="7906"/>
                        <a:pt x="4577" y="4716"/>
                        <a:pt x="4577" y="1804"/>
                      </a:cubicBezTo>
                      <a:cubicBezTo>
                        <a:pt x="4577" y="833"/>
                        <a:pt x="3745" y="1"/>
                        <a:pt x="2774" y="1"/>
                      </a:cubicBezTo>
                      <a:close/>
                      <a:moveTo>
                        <a:pt x="694" y="73364"/>
                      </a:moveTo>
                      <a:lnTo>
                        <a:pt x="694" y="79744"/>
                      </a:lnTo>
                      <a:lnTo>
                        <a:pt x="694" y="84459"/>
                      </a:lnTo>
                      <a:lnTo>
                        <a:pt x="694" y="88342"/>
                      </a:lnTo>
                      <a:cubicBezTo>
                        <a:pt x="694" y="88481"/>
                        <a:pt x="694" y="88481"/>
                        <a:pt x="694" y="88619"/>
                      </a:cubicBezTo>
                      <a:lnTo>
                        <a:pt x="694" y="91116"/>
                      </a:lnTo>
                      <a:cubicBezTo>
                        <a:pt x="694" y="94583"/>
                        <a:pt x="833" y="98050"/>
                        <a:pt x="833" y="101656"/>
                      </a:cubicBezTo>
                      <a:cubicBezTo>
                        <a:pt x="833" y="103042"/>
                        <a:pt x="833" y="104429"/>
                        <a:pt x="694" y="105816"/>
                      </a:cubicBezTo>
                      <a:lnTo>
                        <a:pt x="694" y="106925"/>
                      </a:lnTo>
                      <a:cubicBezTo>
                        <a:pt x="694" y="108590"/>
                        <a:pt x="694" y="110393"/>
                        <a:pt x="555" y="112057"/>
                      </a:cubicBezTo>
                      <a:cubicBezTo>
                        <a:pt x="417" y="113860"/>
                        <a:pt x="278" y="115524"/>
                        <a:pt x="278" y="117327"/>
                      </a:cubicBezTo>
                      <a:cubicBezTo>
                        <a:pt x="139" y="118991"/>
                        <a:pt x="139" y="120794"/>
                        <a:pt x="1" y="122458"/>
                      </a:cubicBezTo>
                      <a:cubicBezTo>
                        <a:pt x="1" y="124261"/>
                        <a:pt x="1" y="125786"/>
                        <a:pt x="1" y="127589"/>
                      </a:cubicBezTo>
                      <a:cubicBezTo>
                        <a:pt x="139" y="128421"/>
                        <a:pt x="139" y="129253"/>
                        <a:pt x="278" y="130086"/>
                      </a:cubicBezTo>
                      <a:cubicBezTo>
                        <a:pt x="278" y="131056"/>
                        <a:pt x="694" y="132027"/>
                        <a:pt x="1387" y="132859"/>
                      </a:cubicBezTo>
                      <a:cubicBezTo>
                        <a:pt x="2081" y="133691"/>
                        <a:pt x="3052" y="134246"/>
                        <a:pt x="4022" y="134385"/>
                      </a:cubicBezTo>
                      <a:cubicBezTo>
                        <a:pt x="4438" y="134523"/>
                        <a:pt x="4716" y="134662"/>
                        <a:pt x="5132" y="134662"/>
                      </a:cubicBezTo>
                      <a:cubicBezTo>
                        <a:pt x="5687" y="134662"/>
                        <a:pt x="6241" y="134939"/>
                        <a:pt x="6657" y="134939"/>
                      </a:cubicBezTo>
                      <a:cubicBezTo>
                        <a:pt x="7834" y="135038"/>
                        <a:pt x="9011" y="135136"/>
                        <a:pt x="10188" y="135136"/>
                      </a:cubicBezTo>
                      <a:cubicBezTo>
                        <a:pt x="10675" y="135136"/>
                        <a:pt x="11163" y="135119"/>
                        <a:pt x="11650" y="135078"/>
                      </a:cubicBezTo>
                      <a:lnTo>
                        <a:pt x="16920" y="135078"/>
                      </a:lnTo>
                      <a:lnTo>
                        <a:pt x="22051" y="134939"/>
                      </a:lnTo>
                      <a:cubicBezTo>
                        <a:pt x="23854" y="134939"/>
                        <a:pt x="25518" y="134801"/>
                        <a:pt x="27321" y="134662"/>
                      </a:cubicBezTo>
                      <a:cubicBezTo>
                        <a:pt x="28985" y="134523"/>
                        <a:pt x="30649" y="134523"/>
                        <a:pt x="32314" y="134385"/>
                      </a:cubicBezTo>
                      <a:lnTo>
                        <a:pt x="37306" y="134385"/>
                      </a:lnTo>
                      <a:cubicBezTo>
                        <a:pt x="38138" y="134385"/>
                        <a:pt x="38970" y="134246"/>
                        <a:pt x="39664" y="134246"/>
                      </a:cubicBezTo>
                      <a:lnTo>
                        <a:pt x="52423" y="134246"/>
                      </a:lnTo>
                      <a:lnTo>
                        <a:pt x="54919" y="134385"/>
                      </a:lnTo>
                      <a:cubicBezTo>
                        <a:pt x="55890" y="134385"/>
                        <a:pt x="56722" y="134523"/>
                        <a:pt x="57693" y="134662"/>
                      </a:cubicBezTo>
                      <a:cubicBezTo>
                        <a:pt x="58247" y="134662"/>
                        <a:pt x="58663" y="134801"/>
                        <a:pt x="59218" y="134939"/>
                      </a:cubicBezTo>
                      <a:cubicBezTo>
                        <a:pt x="59495" y="135217"/>
                        <a:pt x="59773" y="135633"/>
                        <a:pt x="60050" y="135910"/>
                      </a:cubicBezTo>
                      <a:cubicBezTo>
                        <a:pt x="60327" y="136326"/>
                        <a:pt x="60605" y="136604"/>
                        <a:pt x="60744" y="137020"/>
                      </a:cubicBezTo>
                      <a:cubicBezTo>
                        <a:pt x="60882" y="137713"/>
                        <a:pt x="61021" y="138268"/>
                        <a:pt x="61160" y="138823"/>
                      </a:cubicBezTo>
                      <a:cubicBezTo>
                        <a:pt x="61241" y="139882"/>
                        <a:pt x="62137" y="140511"/>
                        <a:pt x="63003" y="140511"/>
                      </a:cubicBezTo>
                      <a:cubicBezTo>
                        <a:pt x="63610" y="140511"/>
                        <a:pt x="64202" y="140202"/>
                        <a:pt x="64488" y="139516"/>
                      </a:cubicBezTo>
                      <a:cubicBezTo>
                        <a:pt x="64765" y="138961"/>
                        <a:pt x="64765" y="138268"/>
                        <a:pt x="64765" y="137713"/>
                      </a:cubicBezTo>
                      <a:cubicBezTo>
                        <a:pt x="64765" y="137297"/>
                        <a:pt x="64627" y="137020"/>
                        <a:pt x="64627" y="136742"/>
                      </a:cubicBezTo>
                      <a:cubicBezTo>
                        <a:pt x="64349" y="135910"/>
                        <a:pt x="64072" y="135078"/>
                        <a:pt x="63517" y="134385"/>
                      </a:cubicBezTo>
                      <a:cubicBezTo>
                        <a:pt x="63378" y="133969"/>
                        <a:pt x="62962" y="133553"/>
                        <a:pt x="62685" y="133275"/>
                      </a:cubicBezTo>
                      <a:lnTo>
                        <a:pt x="62269" y="132859"/>
                      </a:lnTo>
                      <a:cubicBezTo>
                        <a:pt x="61992" y="132443"/>
                        <a:pt x="61714" y="132166"/>
                        <a:pt x="61298" y="131888"/>
                      </a:cubicBezTo>
                      <a:cubicBezTo>
                        <a:pt x="60744" y="131611"/>
                        <a:pt x="60189" y="131472"/>
                        <a:pt x="59634" y="131334"/>
                      </a:cubicBezTo>
                      <a:cubicBezTo>
                        <a:pt x="59218" y="131334"/>
                        <a:pt x="58663" y="131195"/>
                        <a:pt x="58109" y="131195"/>
                      </a:cubicBezTo>
                      <a:cubicBezTo>
                        <a:pt x="57276" y="131056"/>
                        <a:pt x="56444" y="130918"/>
                        <a:pt x="55612" y="130918"/>
                      </a:cubicBezTo>
                      <a:cubicBezTo>
                        <a:pt x="54919" y="130918"/>
                        <a:pt x="54225" y="130779"/>
                        <a:pt x="53393" y="130779"/>
                      </a:cubicBezTo>
                      <a:lnTo>
                        <a:pt x="43408" y="130779"/>
                      </a:lnTo>
                      <a:cubicBezTo>
                        <a:pt x="41744" y="130779"/>
                        <a:pt x="40080" y="130779"/>
                        <a:pt x="38416" y="130918"/>
                      </a:cubicBezTo>
                      <a:cubicBezTo>
                        <a:pt x="37584" y="130918"/>
                        <a:pt x="36751" y="131056"/>
                        <a:pt x="35919" y="131056"/>
                      </a:cubicBezTo>
                      <a:lnTo>
                        <a:pt x="33284" y="131056"/>
                      </a:lnTo>
                      <a:cubicBezTo>
                        <a:pt x="31482" y="131056"/>
                        <a:pt x="29956" y="131195"/>
                        <a:pt x="28292" y="131195"/>
                      </a:cubicBezTo>
                      <a:lnTo>
                        <a:pt x="25796" y="131472"/>
                      </a:lnTo>
                      <a:cubicBezTo>
                        <a:pt x="24825" y="131472"/>
                        <a:pt x="23993" y="131611"/>
                        <a:pt x="23161" y="131611"/>
                      </a:cubicBezTo>
                      <a:lnTo>
                        <a:pt x="17891" y="131750"/>
                      </a:lnTo>
                      <a:lnTo>
                        <a:pt x="12759" y="131750"/>
                      </a:lnTo>
                      <a:cubicBezTo>
                        <a:pt x="10957" y="131750"/>
                        <a:pt x="9292" y="131750"/>
                        <a:pt x="7628" y="131611"/>
                      </a:cubicBezTo>
                      <a:lnTo>
                        <a:pt x="6935" y="131611"/>
                      </a:lnTo>
                      <a:cubicBezTo>
                        <a:pt x="6241" y="131472"/>
                        <a:pt x="5409" y="131334"/>
                        <a:pt x="4716" y="131056"/>
                      </a:cubicBezTo>
                      <a:lnTo>
                        <a:pt x="4161" y="130779"/>
                      </a:lnTo>
                      <a:cubicBezTo>
                        <a:pt x="4022" y="130363"/>
                        <a:pt x="3884" y="129947"/>
                        <a:pt x="3884" y="129531"/>
                      </a:cubicBezTo>
                      <a:cubicBezTo>
                        <a:pt x="3745" y="128005"/>
                        <a:pt x="3745" y="126480"/>
                        <a:pt x="3745" y="125093"/>
                      </a:cubicBezTo>
                      <a:cubicBezTo>
                        <a:pt x="3745" y="123290"/>
                        <a:pt x="3745" y="121626"/>
                        <a:pt x="3884" y="119823"/>
                      </a:cubicBezTo>
                      <a:cubicBezTo>
                        <a:pt x="3884" y="118159"/>
                        <a:pt x="4022" y="116356"/>
                        <a:pt x="4022" y="114692"/>
                      </a:cubicBezTo>
                      <a:cubicBezTo>
                        <a:pt x="4161" y="112889"/>
                        <a:pt x="4300" y="111225"/>
                        <a:pt x="4300" y="109560"/>
                      </a:cubicBezTo>
                      <a:cubicBezTo>
                        <a:pt x="4438" y="107896"/>
                        <a:pt x="4438" y="105955"/>
                        <a:pt x="4577" y="104152"/>
                      </a:cubicBezTo>
                      <a:cubicBezTo>
                        <a:pt x="4577" y="102349"/>
                        <a:pt x="4577" y="100685"/>
                        <a:pt x="4577" y="98882"/>
                      </a:cubicBezTo>
                      <a:cubicBezTo>
                        <a:pt x="4577" y="97218"/>
                        <a:pt x="4577" y="95415"/>
                        <a:pt x="4438" y="93751"/>
                      </a:cubicBezTo>
                      <a:cubicBezTo>
                        <a:pt x="4300" y="91948"/>
                        <a:pt x="4438" y="90284"/>
                        <a:pt x="4438" y="88481"/>
                      </a:cubicBezTo>
                      <a:cubicBezTo>
                        <a:pt x="4438" y="86678"/>
                        <a:pt x="4300" y="85014"/>
                        <a:pt x="4161" y="83349"/>
                      </a:cubicBezTo>
                      <a:cubicBezTo>
                        <a:pt x="4161" y="81408"/>
                        <a:pt x="3884" y="79605"/>
                        <a:pt x="3329" y="77802"/>
                      </a:cubicBezTo>
                      <a:cubicBezTo>
                        <a:pt x="2913" y="76138"/>
                        <a:pt x="1942" y="74612"/>
                        <a:pt x="694" y="73364"/>
                      </a:cubicBezTo>
                      <a:close/>
                    </a:path>
                  </a:pathLst>
                </a:custGeom>
                <a:solidFill>
                  <a:srgbClr val="FFFFFF"/>
                </a:solidFill>
                <a:ln w="9525" cap="flat" cmpd="sng">
                  <a:solidFill>
                    <a:srgbClr val="FFFFFF"/>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2" name="Google Shape;1076;p39"/>
                <p:cNvSpPr/>
                <p:nvPr/>
              </p:nvSpPr>
              <p:spPr>
                <a:xfrm>
                  <a:off x="2638100" y="2779475"/>
                  <a:ext cx="2478975" cy="2558000"/>
                </a:xfrm>
                <a:custGeom>
                  <a:avLst/>
                  <a:ahLst/>
                  <a:rect l="l" t="t" r="r" b="b"/>
                  <a:pathLst>
                    <a:path w="99159" h="102320" extrusionOk="0">
                      <a:moveTo>
                        <a:pt x="95276" y="1"/>
                      </a:moveTo>
                      <a:lnTo>
                        <a:pt x="95276" y="1110"/>
                      </a:lnTo>
                      <a:lnTo>
                        <a:pt x="95414" y="971"/>
                      </a:lnTo>
                      <a:lnTo>
                        <a:pt x="95414" y="3468"/>
                      </a:lnTo>
                      <a:cubicBezTo>
                        <a:pt x="95414" y="5271"/>
                        <a:pt x="95414" y="6935"/>
                        <a:pt x="95553" y="8738"/>
                      </a:cubicBezTo>
                      <a:cubicBezTo>
                        <a:pt x="95692" y="10402"/>
                        <a:pt x="95830" y="12205"/>
                        <a:pt x="95830" y="13869"/>
                      </a:cubicBezTo>
                      <a:cubicBezTo>
                        <a:pt x="95969" y="17336"/>
                        <a:pt x="95830" y="20803"/>
                        <a:pt x="95830" y="24270"/>
                      </a:cubicBezTo>
                      <a:lnTo>
                        <a:pt x="95830" y="34394"/>
                      </a:lnTo>
                      <a:cubicBezTo>
                        <a:pt x="95830" y="35642"/>
                        <a:pt x="95830" y="37029"/>
                        <a:pt x="95692" y="38277"/>
                      </a:cubicBezTo>
                      <a:cubicBezTo>
                        <a:pt x="95692" y="39525"/>
                        <a:pt x="95692" y="40773"/>
                        <a:pt x="95553" y="41883"/>
                      </a:cubicBezTo>
                      <a:cubicBezTo>
                        <a:pt x="95553" y="43131"/>
                        <a:pt x="95553" y="44518"/>
                        <a:pt x="95553" y="45766"/>
                      </a:cubicBezTo>
                      <a:lnTo>
                        <a:pt x="95553" y="47430"/>
                      </a:lnTo>
                      <a:lnTo>
                        <a:pt x="95553" y="48817"/>
                      </a:lnTo>
                      <a:cubicBezTo>
                        <a:pt x="95276" y="48956"/>
                        <a:pt x="94998" y="48956"/>
                        <a:pt x="94860" y="48956"/>
                      </a:cubicBezTo>
                      <a:cubicBezTo>
                        <a:pt x="93473" y="49233"/>
                        <a:pt x="91947" y="49233"/>
                        <a:pt x="90560" y="49372"/>
                      </a:cubicBezTo>
                      <a:cubicBezTo>
                        <a:pt x="89174" y="49372"/>
                        <a:pt x="87509" y="49510"/>
                        <a:pt x="85845" y="49510"/>
                      </a:cubicBezTo>
                      <a:lnTo>
                        <a:pt x="75444" y="49510"/>
                      </a:lnTo>
                      <a:cubicBezTo>
                        <a:pt x="71977" y="49510"/>
                        <a:pt x="68649" y="49510"/>
                        <a:pt x="65320" y="49649"/>
                      </a:cubicBezTo>
                      <a:lnTo>
                        <a:pt x="55058" y="49649"/>
                      </a:lnTo>
                      <a:cubicBezTo>
                        <a:pt x="52746" y="49649"/>
                        <a:pt x="50497" y="49588"/>
                        <a:pt x="48267" y="49588"/>
                      </a:cubicBezTo>
                      <a:cubicBezTo>
                        <a:pt x="47153" y="49588"/>
                        <a:pt x="46043" y="49603"/>
                        <a:pt x="44934" y="49649"/>
                      </a:cubicBezTo>
                      <a:cubicBezTo>
                        <a:pt x="43963" y="49649"/>
                        <a:pt x="42992" y="49788"/>
                        <a:pt x="42160" y="49927"/>
                      </a:cubicBezTo>
                      <a:cubicBezTo>
                        <a:pt x="41190" y="50065"/>
                        <a:pt x="40219" y="50620"/>
                        <a:pt x="39387" y="51313"/>
                      </a:cubicBezTo>
                      <a:cubicBezTo>
                        <a:pt x="38971" y="51591"/>
                        <a:pt x="38693" y="52007"/>
                        <a:pt x="38416" y="52284"/>
                      </a:cubicBezTo>
                      <a:cubicBezTo>
                        <a:pt x="38139" y="52839"/>
                        <a:pt x="37861" y="53532"/>
                        <a:pt x="37584" y="54087"/>
                      </a:cubicBezTo>
                      <a:cubicBezTo>
                        <a:pt x="37306" y="54919"/>
                        <a:pt x="37168" y="55613"/>
                        <a:pt x="37029" y="56445"/>
                      </a:cubicBezTo>
                      <a:cubicBezTo>
                        <a:pt x="36890" y="57831"/>
                        <a:pt x="36890" y="59218"/>
                        <a:pt x="37029" y="60605"/>
                      </a:cubicBezTo>
                      <a:cubicBezTo>
                        <a:pt x="37168" y="61299"/>
                        <a:pt x="37306" y="62131"/>
                        <a:pt x="37445" y="62824"/>
                      </a:cubicBezTo>
                      <a:cubicBezTo>
                        <a:pt x="37584" y="63517"/>
                        <a:pt x="37861" y="64350"/>
                        <a:pt x="38139" y="65043"/>
                      </a:cubicBezTo>
                      <a:cubicBezTo>
                        <a:pt x="38416" y="65598"/>
                        <a:pt x="38693" y="66152"/>
                        <a:pt x="39109" y="66707"/>
                      </a:cubicBezTo>
                      <a:cubicBezTo>
                        <a:pt x="39387" y="67262"/>
                        <a:pt x="39803" y="67817"/>
                        <a:pt x="40080" y="68371"/>
                      </a:cubicBezTo>
                      <a:cubicBezTo>
                        <a:pt x="40773" y="69342"/>
                        <a:pt x="41328" y="70452"/>
                        <a:pt x="41883" y="71561"/>
                      </a:cubicBezTo>
                      <a:cubicBezTo>
                        <a:pt x="42160" y="72254"/>
                        <a:pt x="42299" y="72948"/>
                        <a:pt x="42576" y="73503"/>
                      </a:cubicBezTo>
                      <a:cubicBezTo>
                        <a:pt x="42715" y="74196"/>
                        <a:pt x="42854" y="74751"/>
                        <a:pt x="42854" y="75444"/>
                      </a:cubicBezTo>
                      <a:cubicBezTo>
                        <a:pt x="42992" y="76554"/>
                        <a:pt x="42992" y="77663"/>
                        <a:pt x="42992" y="78911"/>
                      </a:cubicBezTo>
                      <a:cubicBezTo>
                        <a:pt x="42992" y="80021"/>
                        <a:pt x="42992" y="81130"/>
                        <a:pt x="42854" y="82378"/>
                      </a:cubicBezTo>
                      <a:cubicBezTo>
                        <a:pt x="42854" y="82656"/>
                        <a:pt x="42715" y="83072"/>
                        <a:pt x="42576" y="83488"/>
                      </a:cubicBezTo>
                      <a:cubicBezTo>
                        <a:pt x="42576" y="83765"/>
                        <a:pt x="42299" y="84181"/>
                        <a:pt x="42299" y="84459"/>
                      </a:cubicBezTo>
                      <a:cubicBezTo>
                        <a:pt x="41328" y="86539"/>
                        <a:pt x="40219" y="88480"/>
                        <a:pt x="38971" y="90283"/>
                      </a:cubicBezTo>
                      <a:cubicBezTo>
                        <a:pt x="37584" y="91947"/>
                        <a:pt x="36058" y="93612"/>
                        <a:pt x="34394" y="94998"/>
                      </a:cubicBezTo>
                      <a:cubicBezTo>
                        <a:pt x="33701" y="95553"/>
                        <a:pt x="33007" y="95969"/>
                        <a:pt x="32175" y="96524"/>
                      </a:cubicBezTo>
                      <a:cubicBezTo>
                        <a:pt x="31482" y="96940"/>
                        <a:pt x="30650" y="97356"/>
                        <a:pt x="29818" y="97633"/>
                      </a:cubicBezTo>
                      <a:cubicBezTo>
                        <a:pt x="28431" y="98188"/>
                        <a:pt x="26905" y="98466"/>
                        <a:pt x="25380" y="98743"/>
                      </a:cubicBezTo>
                      <a:cubicBezTo>
                        <a:pt x="24340" y="98882"/>
                        <a:pt x="23299" y="98951"/>
                        <a:pt x="22259" y="98951"/>
                      </a:cubicBezTo>
                      <a:cubicBezTo>
                        <a:pt x="21219" y="98951"/>
                        <a:pt x="20179" y="98882"/>
                        <a:pt x="19139" y="98743"/>
                      </a:cubicBezTo>
                      <a:cubicBezTo>
                        <a:pt x="17614" y="98466"/>
                        <a:pt x="15949" y="98188"/>
                        <a:pt x="14563" y="97495"/>
                      </a:cubicBezTo>
                      <a:cubicBezTo>
                        <a:pt x="13592" y="97217"/>
                        <a:pt x="12760" y="96663"/>
                        <a:pt x="11928" y="96247"/>
                      </a:cubicBezTo>
                      <a:cubicBezTo>
                        <a:pt x="10957" y="95692"/>
                        <a:pt x="10125" y="95137"/>
                        <a:pt x="9293" y="94582"/>
                      </a:cubicBezTo>
                      <a:cubicBezTo>
                        <a:pt x="9015" y="94305"/>
                        <a:pt x="8738" y="94028"/>
                        <a:pt x="8460" y="93750"/>
                      </a:cubicBezTo>
                      <a:cubicBezTo>
                        <a:pt x="8183" y="93473"/>
                        <a:pt x="7906" y="93196"/>
                        <a:pt x="7628" y="92918"/>
                      </a:cubicBezTo>
                      <a:cubicBezTo>
                        <a:pt x="7074" y="92086"/>
                        <a:pt x="6519" y="91254"/>
                        <a:pt x="6103" y="90422"/>
                      </a:cubicBezTo>
                      <a:cubicBezTo>
                        <a:pt x="5548" y="89590"/>
                        <a:pt x="5132" y="88758"/>
                        <a:pt x="4716" y="87926"/>
                      </a:cubicBezTo>
                      <a:cubicBezTo>
                        <a:pt x="4439" y="87232"/>
                        <a:pt x="4161" y="86539"/>
                        <a:pt x="4023" y="85845"/>
                      </a:cubicBezTo>
                      <a:cubicBezTo>
                        <a:pt x="3884" y="85152"/>
                        <a:pt x="3745" y="84320"/>
                        <a:pt x="3607" y="83626"/>
                      </a:cubicBezTo>
                      <a:cubicBezTo>
                        <a:pt x="3329" y="81130"/>
                        <a:pt x="3329" y="78634"/>
                        <a:pt x="3745" y="76138"/>
                      </a:cubicBezTo>
                      <a:cubicBezTo>
                        <a:pt x="3884" y="74473"/>
                        <a:pt x="4300" y="72809"/>
                        <a:pt x="4855" y="71284"/>
                      </a:cubicBezTo>
                      <a:cubicBezTo>
                        <a:pt x="5409" y="69620"/>
                        <a:pt x="5964" y="68094"/>
                        <a:pt x="6658" y="66568"/>
                      </a:cubicBezTo>
                      <a:lnTo>
                        <a:pt x="6796" y="66291"/>
                      </a:lnTo>
                      <a:cubicBezTo>
                        <a:pt x="6796" y="66430"/>
                        <a:pt x="6796" y="66430"/>
                        <a:pt x="6796" y="66568"/>
                      </a:cubicBezTo>
                      <a:cubicBezTo>
                        <a:pt x="7490" y="64766"/>
                        <a:pt x="8183" y="63240"/>
                        <a:pt x="8738" y="61576"/>
                      </a:cubicBezTo>
                      <a:cubicBezTo>
                        <a:pt x="9015" y="60744"/>
                        <a:pt x="9293" y="59912"/>
                        <a:pt x="9570" y="59080"/>
                      </a:cubicBezTo>
                      <a:cubicBezTo>
                        <a:pt x="9847" y="58109"/>
                        <a:pt x="9986" y="57138"/>
                        <a:pt x="9986" y="56167"/>
                      </a:cubicBezTo>
                      <a:cubicBezTo>
                        <a:pt x="9891" y="55125"/>
                        <a:pt x="9084" y="54471"/>
                        <a:pt x="8229" y="54471"/>
                      </a:cubicBezTo>
                      <a:cubicBezTo>
                        <a:pt x="7832" y="54471"/>
                        <a:pt x="7425" y="54612"/>
                        <a:pt x="7074" y="54919"/>
                      </a:cubicBezTo>
                      <a:cubicBezTo>
                        <a:pt x="6796" y="55196"/>
                        <a:pt x="6658" y="55613"/>
                        <a:pt x="6658" y="56167"/>
                      </a:cubicBezTo>
                      <a:lnTo>
                        <a:pt x="6658" y="57277"/>
                      </a:lnTo>
                      <a:cubicBezTo>
                        <a:pt x="6380" y="58109"/>
                        <a:pt x="6242" y="58941"/>
                        <a:pt x="5964" y="59773"/>
                      </a:cubicBezTo>
                      <a:cubicBezTo>
                        <a:pt x="5687" y="60605"/>
                        <a:pt x="5409" y="61437"/>
                        <a:pt x="4993" y="62131"/>
                      </a:cubicBezTo>
                      <a:cubicBezTo>
                        <a:pt x="4439" y="63795"/>
                        <a:pt x="3745" y="65320"/>
                        <a:pt x="3052" y="66985"/>
                      </a:cubicBezTo>
                      <a:cubicBezTo>
                        <a:pt x="2358" y="68510"/>
                        <a:pt x="1804" y="70174"/>
                        <a:pt x="1249" y="71838"/>
                      </a:cubicBezTo>
                      <a:cubicBezTo>
                        <a:pt x="278" y="75306"/>
                        <a:pt x="1" y="78911"/>
                        <a:pt x="278" y="82517"/>
                      </a:cubicBezTo>
                      <a:cubicBezTo>
                        <a:pt x="278" y="84320"/>
                        <a:pt x="694" y="86123"/>
                        <a:pt x="1249" y="87787"/>
                      </a:cubicBezTo>
                      <a:cubicBezTo>
                        <a:pt x="1804" y="89451"/>
                        <a:pt x="2636" y="91115"/>
                        <a:pt x="3607" y="92641"/>
                      </a:cubicBezTo>
                      <a:cubicBezTo>
                        <a:pt x="4023" y="93473"/>
                        <a:pt x="4577" y="94305"/>
                        <a:pt x="5271" y="94998"/>
                      </a:cubicBezTo>
                      <a:cubicBezTo>
                        <a:pt x="5687" y="95692"/>
                        <a:pt x="6242" y="96247"/>
                        <a:pt x="6935" y="96801"/>
                      </a:cubicBezTo>
                      <a:cubicBezTo>
                        <a:pt x="8322" y="97911"/>
                        <a:pt x="9709" y="98882"/>
                        <a:pt x="11234" y="99714"/>
                      </a:cubicBezTo>
                      <a:cubicBezTo>
                        <a:pt x="12760" y="100546"/>
                        <a:pt x="14424" y="101101"/>
                        <a:pt x="16227" y="101655"/>
                      </a:cubicBezTo>
                      <a:cubicBezTo>
                        <a:pt x="18212" y="102113"/>
                        <a:pt x="20239" y="102319"/>
                        <a:pt x="22262" y="102319"/>
                      </a:cubicBezTo>
                      <a:cubicBezTo>
                        <a:pt x="23913" y="102319"/>
                        <a:pt x="25562" y="102182"/>
                        <a:pt x="27183" y="101933"/>
                      </a:cubicBezTo>
                      <a:cubicBezTo>
                        <a:pt x="28015" y="101794"/>
                        <a:pt x="28847" y="101517"/>
                        <a:pt x="29679" y="101239"/>
                      </a:cubicBezTo>
                      <a:cubicBezTo>
                        <a:pt x="30650" y="100962"/>
                        <a:pt x="31482" y="100684"/>
                        <a:pt x="32453" y="100268"/>
                      </a:cubicBezTo>
                      <a:cubicBezTo>
                        <a:pt x="34117" y="99436"/>
                        <a:pt x="35642" y="98466"/>
                        <a:pt x="37029" y="97356"/>
                      </a:cubicBezTo>
                      <a:cubicBezTo>
                        <a:pt x="37722" y="96801"/>
                        <a:pt x="38277" y="96247"/>
                        <a:pt x="38971" y="95553"/>
                      </a:cubicBezTo>
                      <a:cubicBezTo>
                        <a:pt x="39525" y="94998"/>
                        <a:pt x="40080" y="94444"/>
                        <a:pt x="40635" y="93889"/>
                      </a:cubicBezTo>
                      <a:cubicBezTo>
                        <a:pt x="41051" y="93334"/>
                        <a:pt x="41883" y="92225"/>
                        <a:pt x="42438" y="91393"/>
                      </a:cubicBezTo>
                      <a:cubicBezTo>
                        <a:pt x="42992" y="90561"/>
                        <a:pt x="43408" y="90006"/>
                        <a:pt x="43824" y="89174"/>
                      </a:cubicBezTo>
                      <a:cubicBezTo>
                        <a:pt x="44241" y="88480"/>
                        <a:pt x="44657" y="87787"/>
                        <a:pt x="44934" y="86955"/>
                      </a:cubicBezTo>
                      <a:cubicBezTo>
                        <a:pt x="45350" y="86123"/>
                        <a:pt x="45766" y="85291"/>
                        <a:pt x="46043" y="84459"/>
                      </a:cubicBezTo>
                      <a:cubicBezTo>
                        <a:pt x="46321" y="82656"/>
                        <a:pt x="46459" y="80853"/>
                        <a:pt x="46459" y="79050"/>
                      </a:cubicBezTo>
                      <a:cubicBezTo>
                        <a:pt x="46459" y="77247"/>
                        <a:pt x="46321" y="75444"/>
                        <a:pt x="46043" y="73780"/>
                      </a:cubicBezTo>
                      <a:cubicBezTo>
                        <a:pt x="45905" y="72809"/>
                        <a:pt x="45627" y="71977"/>
                        <a:pt x="45350" y="71145"/>
                      </a:cubicBezTo>
                      <a:cubicBezTo>
                        <a:pt x="45073" y="70313"/>
                        <a:pt x="44657" y="69342"/>
                        <a:pt x="44241" y="68510"/>
                      </a:cubicBezTo>
                      <a:cubicBezTo>
                        <a:pt x="43824" y="67678"/>
                        <a:pt x="43408" y="66985"/>
                        <a:pt x="42854" y="66291"/>
                      </a:cubicBezTo>
                      <a:cubicBezTo>
                        <a:pt x="42438" y="65598"/>
                        <a:pt x="42022" y="64904"/>
                        <a:pt x="41606" y="64211"/>
                      </a:cubicBezTo>
                      <a:cubicBezTo>
                        <a:pt x="41467" y="63933"/>
                        <a:pt x="41328" y="63656"/>
                        <a:pt x="41190" y="63379"/>
                      </a:cubicBezTo>
                      <a:cubicBezTo>
                        <a:pt x="41051" y="62963"/>
                        <a:pt x="40912" y="62547"/>
                        <a:pt x="40773" y="62131"/>
                      </a:cubicBezTo>
                      <a:cubicBezTo>
                        <a:pt x="40773" y="61715"/>
                        <a:pt x="40635" y="61299"/>
                        <a:pt x="40635" y="61021"/>
                      </a:cubicBezTo>
                      <a:cubicBezTo>
                        <a:pt x="40496" y="59634"/>
                        <a:pt x="40357" y="58386"/>
                        <a:pt x="40496" y="57138"/>
                      </a:cubicBezTo>
                      <a:cubicBezTo>
                        <a:pt x="40496" y="56306"/>
                        <a:pt x="40773" y="55613"/>
                        <a:pt x="41051" y="54919"/>
                      </a:cubicBezTo>
                      <a:cubicBezTo>
                        <a:pt x="41051" y="54780"/>
                        <a:pt x="41190" y="54503"/>
                        <a:pt x="41328" y="54364"/>
                      </a:cubicBezTo>
                      <a:cubicBezTo>
                        <a:pt x="41467" y="54087"/>
                        <a:pt x="41606" y="53948"/>
                        <a:pt x="41883" y="53810"/>
                      </a:cubicBezTo>
                      <a:lnTo>
                        <a:pt x="42438" y="53532"/>
                      </a:lnTo>
                      <a:cubicBezTo>
                        <a:pt x="42715" y="53394"/>
                        <a:pt x="42992" y="53255"/>
                        <a:pt x="43408" y="53255"/>
                      </a:cubicBezTo>
                      <a:cubicBezTo>
                        <a:pt x="45073" y="53116"/>
                        <a:pt x="46598" y="53116"/>
                        <a:pt x="48262" y="53116"/>
                      </a:cubicBezTo>
                      <a:lnTo>
                        <a:pt x="58386" y="53116"/>
                      </a:lnTo>
                      <a:cubicBezTo>
                        <a:pt x="60189" y="53116"/>
                        <a:pt x="61853" y="53116"/>
                        <a:pt x="63517" y="52978"/>
                      </a:cubicBezTo>
                      <a:lnTo>
                        <a:pt x="78772" y="52978"/>
                      </a:lnTo>
                      <a:cubicBezTo>
                        <a:pt x="80437" y="52978"/>
                        <a:pt x="82240" y="52978"/>
                        <a:pt x="83904" y="52839"/>
                      </a:cubicBezTo>
                      <a:cubicBezTo>
                        <a:pt x="84505" y="52793"/>
                        <a:pt x="85075" y="52777"/>
                        <a:pt x="85630" y="52777"/>
                      </a:cubicBezTo>
                      <a:cubicBezTo>
                        <a:pt x="86739" y="52777"/>
                        <a:pt x="87787" y="52839"/>
                        <a:pt x="88896" y="52839"/>
                      </a:cubicBezTo>
                      <a:lnTo>
                        <a:pt x="93334" y="52561"/>
                      </a:lnTo>
                      <a:cubicBezTo>
                        <a:pt x="94166" y="52561"/>
                        <a:pt x="94998" y="52423"/>
                        <a:pt x="95830" y="52284"/>
                      </a:cubicBezTo>
                      <a:cubicBezTo>
                        <a:pt x="96662" y="52145"/>
                        <a:pt x="97356" y="51868"/>
                        <a:pt x="97911" y="51313"/>
                      </a:cubicBezTo>
                      <a:cubicBezTo>
                        <a:pt x="98743" y="50620"/>
                        <a:pt x="99020" y="49510"/>
                        <a:pt x="98881" y="48540"/>
                      </a:cubicBezTo>
                      <a:lnTo>
                        <a:pt x="98881" y="46182"/>
                      </a:lnTo>
                      <a:lnTo>
                        <a:pt x="98881" y="40912"/>
                      </a:lnTo>
                      <a:cubicBezTo>
                        <a:pt x="98881" y="39248"/>
                        <a:pt x="99020" y="37445"/>
                        <a:pt x="99159" y="35781"/>
                      </a:cubicBezTo>
                      <a:cubicBezTo>
                        <a:pt x="99159" y="33978"/>
                        <a:pt x="99159" y="32452"/>
                        <a:pt x="99159" y="30788"/>
                      </a:cubicBezTo>
                      <a:lnTo>
                        <a:pt x="99159" y="25657"/>
                      </a:lnTo>
                      <a:lnTo>
                        <a:pt x="99159" y="15256"/>
                      </a:lnTo>
                      <a:cubicBezTo>
                        <a:pt x="99159" y="11789"/>
                        <a:pt x="98604" y="8322"/>
                        <a:pt x="98604" y="4993"/>
                      </a:cubicBezTo>
                      <a:lnTo>
                        <a:pt x="98604" y="2081"/>
                      </a:lnTo>
                      <a:cubicBezTo>
                        <a:pt x="98604" y="1110"/>
                        <a:pt x="98604" y="694"/>
                        <a:pt x="98604" y="1"/>
                      </a:cubicBezTo>
                      <a:close/>
                    </a:path>
                  </a:pathLst>
                </a:custGeom>
                <a:solidFill>
                  <a:srgbClr val="FFFFFF"/>
                </a:solidFill>
                <a:ln w="9525" cap="flat" cmpd="sng">
                  <a:solidFill>
                    <a:srgbClr val="FFFFFF"/>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3" name="Google Shape;1077;p39"/>
                <p:cNvSpPr/>
                <p:nvPr/>
              </p:nvSpPr>
              <p:spPr>
                <a:xfrm>
                  <a:off x="3515275" y="238125"/>
                  <a:ext cx="2832600" cy="2648000"/>
                </a:xfrm>
                <a:custGeom>
                  <a:avLst/>
                  <a:ahLst/>
                  <a:rect l="l" t="t" r="r" b="b"/>
                  <a:pathLst>
                    <a:path w="113304" h="105920" extrusionOk="0">
                      <a:moveTo>
                        <a:pt x="1" y="0"/>
                      </a:moveTo>
                      <a:cubicBezTo>
                        <a:pt x="1" y="277"/>
                        <a:pt x="278" y="555"/>
                        <a:pt x="417" y="971"/>
                      </a:cubicBezTo>
                      <a:cubicBezTo>
                        <a:pt x="555" y="1109"/>
                        <a:pt x="833" y="1387"/>
                        <a:pt x="971" y="1664"/>
                      </a:cubicBezTo>
                      <a:cubicBezTo>
                        <a:pt x="1249" y="1803"/>
                        <a:pt x="1526" y="2080"/>
                        <a:pt x="1803" y="2219"/>
                      </a:cubicBezTo>
                      <a:cubicBezTo>
                        <a:pt x="2774" y="2912"/>
                        <a:pt x="3745" y="3328"/>
                        <a:pt x="4854" y="3467"/>
                      </a:cubicBezTo>
                      <a:cubicBezTo>
                        <a:pt x="5686" y="3606"/>
                        <a:pt x="6657" y="3744"/>
                        <a:pt x="7489" y="3744"/>
                      </a:cubicBezTo>
                      <a:cubicBezTo>
                        <a:pt x="8090" y="3791"/>
                        <a:pt x="8691" y="3806"/>
                        <a:pt x="9292" y="3806"/>
                      </a:cubicBezTo>
                      <a:cubicBezTo>
                        <a:pt x="10494" y="3806"/>
                        <a:pt x="11696" y="3744"/>
                        <a:pt x="12898" y="3744"/>
                      </a:cubicBezTo>
                      <a:lnTo>
                        <a:pt x="18029" y="3744"/>
                      </a:lnTo>
                      <a:cubicBezTo>
                        <a:pt x="19693" y="3744"/>
                        <a:pt x="21496" y="3744"/>
                        <a:pt x="23299" y="3883"/>
                      </a:cubicBezTo>
                      <a:lnTo>
                        <a:pt x="25241" y="4022"/>
                      </a:lnTo>
                      <a:lnTo>
                        <a:pt x="28708" y="4022"/>
                      </a:lnTo>
                      <a:cubicBezTo>
                        <a:pt x="30441" y="3952"/>
                        <a:pt x="32175" y="3918"/>
                        <a:pt x="33926" y="3918"/>
                      </a:cubicBezTo>
                      <a:cubicBezTo>
                        <a:pt x="35677" y="3918"/>
                        <a:pt x="37445" y="3952"/>
                        <a:pt x="39248" y="4022"/>
                      </a:cubicBezTo>
                      <a:cubicBezTo>
                        <a:pt x="40912" y="4022"/>
                        <a:pt x="42715" y="4022"/>
                        <a:pt x="44379" y="4160"/>
                      </a:cubicBezTo>
                      <a:cubicBezTo>
                        <a:pt x="45280" y="4230"/>
                        <a:pt x="46112" y="4230"/>
                        <a:pt x="46944" y="4230"/>
                      </a:cubicBezTo>
                      <a:cubicBezTo>
                        <a:pt x="47777" y="4230"/>
                        <a:pt x="48609" y="4230"/>
                        <a:pt x="49510" y="4299"/>
                      </a:cubicBezTo>
                      <a:lnTo>
                        <a:pt x="54225" y="4577"/>
                      </a:lnTo>
                      <a:cubicBezTo>
                        <a:pt x="55751" y="4577"/>
                        <a:pt x="57415" y="4715"/>
                        <a:pt x="58941" y="4854"/>
                      </a:cubicBezTo>
                      <a:lnTo>
                        <a:pt x="60327" y="5131"/>
                      </a:lnTo>
                      <a:lnTo>
                        <a:pt x="61575" y="5270"/>
                      </a:lnTo>
                      <a:lnTo>
                        <a:pt x="61575" y="6795"/>
                      </a:lnTo>
                      <a:lnTo>
                        <a:pt x="61575" y="9153"/>
                      </a:lnTo>
                      <a:cubicBezTo>
                        <a:pt x="61575" y="10817"/>
                        <a:pt x="61575" y="12481"/>
                        <a:pt x="61437" y="14146"/>
                      </a:cubicBezTo>
                      <a:cubicBezTo>
                        <a:pt x="61298" y="15671"/>
                        <a:pt x="61298" y="17613"/>
                        <a:pt x="61298" y="19138"/>
                      </a:cubicBezTo>
                      <a:cubicBezTo>
                        <a:pt x="61298" y="20802"/>
                        <a:pt x="61298" y="22605"/>
                        <a:pt x="61159" y="24408"/>
                      </a:cubicBezTo>
                      <a:cubicBezTo>
                        <a:pt x="61021" y="26072"/>
                        <a:pt x="61159" y="27875"/>
                        <a:pt x="61021" y="29401"/>
                      </a:cubicBezTo>
                      <a:cubicBezTo>
                        <a:pt x="61021" y="30372"/>
                        <a:pt x="61021" y="31204"/>
                        <a:pt x="61021" y="32036"/>
                      </a:cubicBezTo>
                      <a:cubicBezTo>
                        <a:pt x="61021" y="33007"/>
                        <a:pt x="61021" y="33839"/>
                        <a:pt x="61021" y="34671"/>
                      </a:cubicBezTo>
                      <a:lnTo>
                        <a:pt x="60882" y="39802"/>
                      </a:lnTo>
                      <a:lnTo>
                        <a:pt x="60882" y="44933"/>
                      </a:lnTo>
                      <a:lnTo>
                        <a:pt x="60882" y="47568"/>
                      </a:lnTo>
                      <a:lnTo>
                        <a:pt x="60882" y="50065"/>
                      </a:lnTo>
                      <a:cubicBezTo>
                        <a:pt x="60882" y="51729"/>
                        <a:pt x="61021" y="53393"/>
                        <a:pt x="61021" y="55057"/>
                      </a:cubicBezTo>
                      <a:lnTo>
                        <a:pt x="61021" y="56305"/>
                      </a:lnTo>
                      <a:cubicBezTo>
                        <a:pt x="61021" y="56721"/>
                        <a:pt x="61021" y="56999"/>
                        <a:pt x="61298" y="57415"/>
                      </a:cubicBezTo>
                      <a:cubicBezTo>
                        <a:pt x="61298" y="58108"/>
                        <a:pt x="61575" y="58802"/>
                        <a:pt x="61853" y="59495"/>
                      </a:cubicBezTo>
                      <a:cubicBezTo>
                        <a:pt x="62269" y="60466"/>
                        <a:pt x="62824" y="61298"/>
                        <a:pt x="63517" y="62130"/>
                      </a:cubicBezTo>
                      <a:cubicBezTo>
                        <a:pt x="64349" y="62962"/>
                        <a:pt x="65459" y="63517"/>
                        <a:pt x="66568" y="63794"/>
                      </a:cubicBezTo>
                      <a:cubicBezTo>
                        <a:pt x="67192" y="63933"/>
                        <a:pt x="67816" y="64002"/>
                        <a:pt x="68423" y="64002"/>
                      </a:cubicBezTo>
                      <a:cubicBezTo>
                        <a:pt x="69030" y="64002"/>
                        <a:pt x="69619" y="63933"/>
                        <a:pt x="70174" y="63794"/>
                      </a:cubicBezTo>
                      <a:cubicBezTo>
                        <a:pt x="71283" y="63655"/>
                        <a:pt x="72254" y="63517"/>
                        <a:pt x="73225" y="63239"/>
                      </a:cubicBezTo>
                      <a:cubicBezTo>
                        <a:pt x="74750" y="62962"/>
                        <a:pt x="76137" y="62546"/>
                        <a:pt x="77524" y="61991"/>
                      </a:cubicBezTo>
                      <a:lnTo>
                        <a:pt x="79466" y="61437"/>
                      </a:lnTo>
                      <a:lnTo>
                        <a:pt x="81407" y="60743"/>
                      </a:lnTo>
                      <a:cubicBezTo>
                        <a:pt x="81962" y="60466"/>
                        <a:pt x="82655" y="60188"/>
                        <a:pt x="83210" y="60050"/>
                      </a:cubicBezTo>
                      <a:cubicBezTo>
                        <a:pt x="83903" y="59772"/>
                        <a:pt x="84597" y="59634"/>
                        <a:pt x="85290" y="59495"/>
                      </a:cubicBezTo>
                      <a:cubicBezTo>
                        <a:pt x="85984" y="59356"/>
                        <a:pt x="86538" y="59218"/>
                        <a:pt x="87232" y="59079"/>
                      </a:cubicBezTo>
                      <a:lnTo>
                        <a:pt x="89035" y="58802"/>
                      </a:lnTo>
                      <a:lnTo>
                        <a:pt x="91392" y="58802"/>
                      </a:lnTo>
                      <a:cubicBezTo>
                        <a:pt x="92224" y="58802"/>
                        <a:pt x="93056" y="58802"/>
                        <a:pt x="93888" y="58940"/>
                      </a:cubicBezTo>
                      <a:cubicBezTo>
                        <a:pt x="95414" y="59218"/>
                        <a:pt x="96939" y="59634"/>
                        <a:pt x="98326" y="60188"/>
                      </a:cubicBezTo>
                      <a:cubicBezTo>
                        <a:pt x="99158" y="60604"/>
                        <a:pt x="99852" y="60882"/>
                        <a:pt x="100407" y="61298"/>
                      </a:cubicBezTo>
                      <a:cubicBezTo>
                        <a:pt x="101239" y="61714"/>
                        <a:pt x="101793" y="62130"/>
                        <a:pt x="102487" y="62685"/>
                      </a:cubicBezTo>
                      <a:cubicBezTo>
                        <a:pt x="103319" y="63378"/>
                        <a:pt x="104151" y="64210"/>
                        <a:pt x="104844" y="65181"/>
                      </a:cubicBezTo>
                      <a:lnTo>
                        <a:pt x="106370" y="67261"/>
                      </a:lnTo>
                      <a:cubicBezTo>
                        <a:pt x="106925" y="67955"/>
                        <a:pt x="107479" y="68787"/>
                        <a:pt x="107757" y="69480"/>
                      </a:cubicBezTo>
                      <a:cubicBezTo>
                        <a:pt x="108589" y="71560"/>
                        <a:pt x="109144" y="73641"/>
                        <a:pt x="109421" y="75721"/>
                      </a:cubicBezTo>
                      <a:cubicBezTo>
                        <a:pt x="109421" y="76553"/>
                        <a:pt x="109560" y="77246"/>
                        <a:pt x="109560" y="78079"/>
                      </a:cubicBezTo>
                      <a:cubicBezTo>
                        <a:pt x="109560" y="78911"/>
                        <a:pt x="109560" y="79743"/>
                        <a:pt x="109421" y="80714"/>
                      </a:cubicBezTo>
                      <a:cubicBezTo>
                        <a:pt x="109421" y="81268"/>
                        <a:pt x="109282" y="81823"/>
                        <a:pt x="109144" y="82378"/>
                      </a:cubicBezTo>
                      <a:cubicBezTo>
                        <a:pt x="108866" y="83071"/>
                        <a:pt x="108727" y="83626"/>
                        <a:pt x="108450" y="84319"/>
                      </a:cubicBezTo>
                      <a:cubicBezTo>
                        <a:pt x="107757" y="85706"/>
                        <a:pt x="107063" y="87093"/>
                        <a:pt x="106231" y="88480"/>
                      </a:cubicBezTo>
                      <a:cubicBezTo>
                        <a:pt x="105815" y="89173"/>
                        <a:pt x="105399" y="90005"/>
                        <a:pt x="104983" y="90699"/>
                      </a:cubicBezTo>
                      <a:cubicBezTo>
                        <a:pt x="104567" y="91392"/>
                        <a:pt x="104151" y="91808"/>
                        <a:pt x="103735" y="92363"/>
                      </a:cubicBezTo>
                      <a:cubicBezTo>
                        <a:pt x="103319" y="92918"/>
                        <a:pt x="102764" y="93611"/>
                        <a:pt x="102209" y="94166"/>
                      </a:cubicBezTo>
                      <a:cubicBezTo>
                        <a:pt x="101655" y="94582"/>
                        <a:pt x="101100" y="95137"/>
                        <a:pt x="100407" y="95553"/>
                      </a:cubicBezTo>
                      <a:cubicBezTo>
                        <a:pt x="99990" y="95969"/>
                        <a:pt x="99574" y="96246"/>
                        <a:pt x="99020" y="96523"/>
                      </a:cubicBezTo>
                      <a:cubicBezTo>
                        <a:pt x="98604" y="96801"/>
                        <a:pt x="98188" y="97078"/>
                        <a:pt x="97633" y="97217"/>
                      </a:cubicBezTo>
                      <a:cubicBezTo>
                        <a:pt x="96523" y="97633"/>
                        <a:pt x="95414" y="97910"/>
                        <a:pt x="94166" y="98188"/>
                      </a:cubicBezTo>
                      <a:lnTo>
                        <a:pt x="91254" y="98188"/>
                      </a:lnTo>
                      <a:cubicBezTo>
                        <a:pt x="90283" y="98188"/>
                        <a:pt x="89312" y="98188"/>
                        <a:pt x="88341" y="98049"/>
                      </a:cubicBezTo>
                      <a:cubicBezTo>
                        <a:pt x="86816" y="97772"/>
                        <a:pt x="85290" y="97494"/>
                        <a:pt x="83765" y="97078"/>
                      </a:cubicBezTo>
                      <a:cubicBezTo>
                        <a:pt x="83071" y="96801"/>
                        <a:pt x="82239" y="96662"/>
                        <a:pt x="81546" y="96385"/>
                      </a:cubicBezTo>
                      <a:cubicBezTo>
                        <a:pt x="80852" y="96246"/>
                        <a:pt x="80298" y="95969"/>
                        <a:pt x="79604" y="95691"/>
                      </a:cubicBezTo>
                      <a:cubicBezTo>
                        <a:pt x="78911" y="95414"/>
                        <a:pt x="78217" y="94998"/>
                        <a:pt x="77524" y="94720"/>
                      </a:cubicBezTo>
                      <a:cubicBezTo>
                        <a:pt x="76831" y="94304"/>
                        <a:pt x="76137" y="93750"/>
                        <a:pt x="75444" y="93334"/>
                      </a:cubicBezTo>
                      <a:lnTo>
                        <a:pt x="73502" y="91947"/>
                      </a:lnTo>
                      <a:cubicBezTo>
                        <a:pt x="72947" y="91392"/>
                        <a:pt x="72393" y="90976"/>
                        <a:pt x="71699" y="90699"/>
                      </a:cubicBezTo>
                      <a:cubicBezTo>
                        <a:pt x="70632" y="90165"/>
                        <a:pt x="69451" y="89917"/>
                        <a:pt x="68266" y="89917"/>
                      </a:cubicBezTo>
                      <a:cubicBezTo>
                        <a:pt x="67603" y="89917"/>
                        <a:pt x="66938" y="89995"/>
                        <a:pt x="66291" y="90144"/>
                      </a:cubicBezTo>
                      <a:cubicBezTo>
                        <a:pt x="65875" y="90144"/>
                        <a:pt x="65597" y="90283"/>
                        <a:pt x="65320" y="90421"/>
                      </a:cubicBezTo>
                      <a:lnTo>
                        <a:pt x="64349" y="90837"/>
                      </a:lnTo>
                      <a:cubicBezTo>
                        <a:pt x="64072" y="90976"/>
                        <a:pt x="63656" y="91253"/>
                        <a:pt x="63378" y="91531"/>
                      </a:cubicBezTo>
                      <a:cubicBezTo>
                        <a:pt x="63101" y="91808"/>
                        <a:pt x="62685" y="92224"/>
                        <a:pt x="62546" y="92640"/>
                      </a:cubicBezTo>
                      <a:cubicBezTo>
                        <a:pt x="62269" y="92918"/>
                        <a:pt x="61992" y="93334"/>
                        <a:pt x="61853" y="93611"/>
                      </a:cubicBezTo>
                      <a:cubicBezTo>
                        <a:pt x="61575" y="94582"/>
                        <a:pt x="61298" y="95414"/>
                        <a:pt x="61159" y="96385"/>
                      </a:cubicBezTo>
                      <a:cubicBezTo>
                        <a:pt x="60882" y="97355"/>
                        <a:pt x="60882" y="98326"/>
                        <a:pt x="60743" y="99297"/>
                      </a:cubicBezTo>
                      <a:cubicBezTo>
                        <a:pt x="60605" y="100406"/>
                        <a:pt x="60466" y="101100"/>
                        <a:pt x="60466" y="101793"/>
                      </a:cubicBezTo>
                      <a:cubicBezTo>
                        <a:pt x="60327" y="102625"/>
                        <a:pt x="60466" y="103596"/>
                        <a:pt x="60327" y="104567"/>
                      </a:cubicBezTo>
                      <a:cubicBezTo>
                        <a:pt x="60535" y="105468"/>
                        <a:pt x="61263" y="105919"/>
                        <a:pt x="61992" y="105919"/>
                      </a:cubicBezTo>
                      <a:cubicBezTo>
                        <a:pt x="62720" y="105919"/>
                        <a:pt x="63448" y="105468"/>
                        <a:pt x="63656" y="104567"/>
                      </a:cubicBezTo>
                      <a:cubicBezTo>
                        <a:pt x="63656" y="103458"/>
                        <a:pt x="63656" y="102209"/>
                        <a:pt x="63933" y="101100"/>
                      </a:cubicBezTo>
                      <a:cubicBezTo>
                        <a:pt x="64072" y="99852"/>
                        <a:pt x="64072" y="98881"/>
                        <a:pt x="64210" y="97772"/>
                      </a:cubicBezTo>
                      <a:cubicBezTo>
                        <a:pt x="64210" y="97355"/>
                        <a:pt x="64349" y="96801"/>
                        <a:pt x="64488" y="96385"/>
                      </a:cubicBezTo>
                      <a:cubicBezTo>
                        <a:pt x="64626" y="95969"/>
                        <a:pt x="64765" y="95553"/>
                        <a:pt x="64904" y="95137"/>
                      </a:cubicBezTo>
                      <a:cubicBezTo>
                        <a:pt x="65043" y="94720"/>
                        <a:pt x="65320" y="94443"/>
                        <a:pt x="65459" y="94166"/>
                      </a:cubicBezTo>
                      <a:cubicBezTo>
                        <a:pt x="65597" y="94027"/>
                        <a:pt x="65736" y="93888"/>
                        <a:pt x="65875" y="93750"/>
                      </a:cubicBezTo>
                      <a:lnTo>
                        <a:pt x="66291" y="93611"/>
                      </a:lnTo>
                      <a:cubicBezTo>
                        <a:pt x="66568" y="93472"/>
                        <a:pt x="66845" y="93472"/>
                        <a:pt x="67123" y="93472"/>
                      </a:cubicBezTo>
                      <a:cubicBezTo>
                        <a:pt x="67469" y="93403"/>
                        <a:pt x="67816" y="93368"/>
                        <a:pt x="68163" y="93368"/>
                      </a:cubicBezTo>
                      <a:cubicBezTo>
                        <a:pt x="68510" y="93368"/>
                        <a:pt x="68856" y="93403"/>
                        <a:pt x="69203" y="93472"/>
                      </a:cubicBezTo>
                      <a:cubicBezTo>
                        <a:pt x="69480" y="93472"/>
                        <a:pt x="69758" y="93472"/>
                        <a:pt x="70035" y="93611"/>
                      </a:cubicBezTo>
                      <a:cubicBezTo>
                        <a:pt x="70729" y="94027"/>
                        <a:pt x="71283" y="94304"/>
                        <a:pt x="71838" y="94859"/>
                      </a:cubicBezTo>
                      <a:lnTo>
                        <a:pt x="73780" y="96246"/>
                      </a:lnTo>
                      <a:cubicBezTo>
                        <a:pt x="74473" y="96662"/>
                        <a:pt x="75028" y="97217"/>
                        <a:pt x="75721" y="97633"/>
                      </a:cubicBezTo>
                      <a:cubicBezTo>
                        <a:pt x="76553" y="98049"/>
                        <a:pt x="77247" y="98465"/>
                        <a:pt x="77940" y="98742"/>
                      </a:cubicBezTo>
                      <a:cubicBezTo>
                        <a:pt x="78911" y="99158"/>
                        <a:pt x="79743" y="99436"/>
                        <a:pt x="80575" y="99713"/>
                      </a:cubicBezTo>
                      <a:cubicBezTo>
                        <a:pt x="81407" y="99990"/>
                        <a:pt x="82239" y="100268"/>
                        <a:pt x="83071" y="100545"/>
                      </a:cubicBezTo>
                      <a:cubicBezTo>
                        <a:pt x="84874" y="100961"/>
                        <a:pt x="86816" y="101377"/>
                        <a:pt x="88757" y="101655"/>
                      </a:cubicBezTo>
                      <a:cubicBezTo>
                        <a:pt x="89589" y="101655"/>
                        <a:pt x="90421" y="101655"/>
                        <a:pt x="91254" y="101793"/>
                      </a:cubicBezTo>
                      <a:lnTo>
                        <a:pt x="93888" y="101793"/>
                      </a:lnTo>
                      <a:cubicBezTo>
                        <a:pt x="95830" y="101655"/>
                        <a:pt x="97633" y="101100"/>
                        <a:pt x="99436" y="100268"/>
                      </a:cubicBezTo>
                      <a:cubicBezTo>
                        <a:pt x="101100" y="99574"/>
                        <a:pt x="102625" y="98465"/>
                        <a:pt x="104012" y="97217"/>
                      </a:cubicBezTo>
                      <a:cubicBezTo>
                        <a:pt x="105260" y="95969"/>
                        <a:pt x="106509" y="94582"/>
                        <a:pt x="107479" y="93056"/>
                      </a:cubicBezTo>
                      <a:cubicBezTo>
                        <a:pt x="108034" y="92363"/>
                        <a:pt x="108450" y="91669"/>
                        <a:pt x="108866" y="90837"/>
                      </a:cubicBezTo>
                      <a:cubicBezTo>
                        <a:pt x="109282" y="90144"/>
                        <a:pt x="109837" y="89312"/>
                        <a:pt x="110253" y="88618"/>
                      </a:cubicBezTo>
                      <a:cubicBezTo>
                        <a:pt x="110530" y="87786"/>
                        <a:pt x="110946" y="87093"/>
                        <a:pt x="111362" y="86261"/>
                      </a:cubicBezTo>
                      <a:cubicBezTo>
                        <a:pt x="111779" y="85429"/>
                        <a:pt x="112056" y="84458"/>
                        <a:pt x="112333" y="83626"/>
                      </a:cubicBezTo>
                      <a:cubicBezTo>
                        <a:pt x="113304" y="80020"/>
                        <a:pt x="113304" y="76276"/>
                        <a:pt x="112333" y="72670"/>
                      </a:cubicBezTo>
                      <a:cubicBezTo>
                        <a:pt x="112195" y="71976"/>
                        <a:pt x="112056" y="71144"/>
                        <a:pt x="111779" y="70451"/>
                      </a:cubicBezTo>
                      <a:cubicBezTo>
                        <a:pt x="111501" y="69619"/>
                        <a:pt x="111224" y="68648"/>
                        <a:pt x="110808" y="67816"/>
                      </a:cubicBezTo>
                      <a:cubicBezTo>
                        <a:pt x="110530" y="67261"/>
                        <a:pt x="110253" y="66568"/>
                        <a:pt x="109837" y="66013"/>
                      </a:cubicBezTo>
                      <a:cubicBezTo>
                        <a:pt x="109282" y="65181"/>
                        <a:pt x="108727" y="64488"/>
                        <a:pt x="108173" y="63794"/>
                      </a:cubicBezTo>
                      <a:cubicBezTo>
                        <a:pt x="107618" y="63101"/>
                        <a:pt x="107202" y="62407"/>
                        <a:pt x="106509" y="61714"/>
                      </a:cubicBezTo>
                      <a:cubicBezTo>
                        <a:pt x="105954" y="61021"/>
                        <a:pt x="105260" y="60466"/>
                        <a:pt x="104567" y="59772"/>
                      </a:cubicBezTo>
                      <a:cubicBezTo>
                        <a:pt x="103874" y="59356"/>
                        <a:pt x="103180" y="58802"/>
                        <a:pt x="102348" y="58386"/>
                      </a:cubicBezTo>
                      <a:cubicBezTo>
                        <a:pt x="100129" y="56999"/>
                        <a:pt x="97633" y="56167"/>
                        <a:pt x="95137" y="55612"/>
                      </a:cubicBezTo>
                      <a:cubicBezTo>
                        <a:pt x="93918" y="55409"/>
                        <a:pt x="92700" y="55280"/>
                        <a:pt x="91536" y="55280"/>
                      </a:cubicBezTo>
                      <a:cubicBezTo>
                        <a:pt x="91110" y="55280"/>
                        <a:pt x="90691" y="55297"/>
                        <a:pt x="90283" y="55335"/>
                      </a:cubicBezTo>
                      <a:cubicBezTo>
                        <a:pt x="89312" y="55335"/>
                        <a:pt x="88480" y="55473"/>
                        <a:pt x="87509" y="55612"/>
                      </a:cubicBezTo>
                      <a:cubicBezTo>
                        <a:pt x="86816" y="55751"/>
                        <a:pt x="86122" y="55889"/>
                        <a:pt x="85429" y="56028"/>
                      </a:cubicBezTo>
                      <a:lnTo>
                        <a:pt x="83071" y="56583"/>
                      </a:lnTo>
                      <a:cubicBezTo>
                        <a:pt x="82378" y="56721"/>
                        <a:pt x="81546" y="56999"/>
                        <a:pt x="80852" y="57276"/>
                      </a:cubicBezTo>
                      <a:lnTo>
                        <a:pt x="78772" y="58108"/>
                      </a:lnTo>
                      <a:lnTo>
                        <a:pt x="76692" y="58802"/>
                      </a:lnTo>
                      <a:cubicBezTo>
                        <a:pt x="75028" y="59356"/>
                        <a:pt x="73363" y="59772"/>
                        <a:pt x="71699" y="60188"/>
                      </a:cubicBezTo>
                      <a:lnTo>
                        <a:pt x="70312" y="60466"/>
                      </a:lnTo>
                      <a:cubicBezTo>
                        <a:pt x="69480" y="60604"/>
                        <a:pt x="68648" y="60604"/>
                        <a:pt x="67678" y="60604"/>
                      </a:cubicBezTo>
                      <a:lnTo>
                        <a:pt x="67123" y="60466"/>
                      </a:lnTo>
                      <a:lnTo>
                        <a:pt x="66568" y="60188"/>
                      </a:lnTo>
                      <a:cubicBezTo>
                        <a:pt x="66291" y="59911"/>
                        <a:pt x="66013" y="59772"/>
                        <a:pt x="65875" y="59495"/>
                      </a:cubicBezTo>
                      <a:cubicBezTo>
                        <a:pt x="65597" y="58940"/>
                        <a:pt x="65320" y="58524"/>
                        <a:pt x="65043" y="58108"/>
                      </a:cubicBezTo>
                      <a:cubicBezTo>
                        <a:pt x="64904" y="57692"/>
                        <a:pt x="64765" y="57137"/>
                        <a:pt x="64765" y="56721"/>
                      </a:cubicBezTo>
                      <a:cubicBezTo>
                        <a:pt x="64488" y="55196"/>
                        <a:pt x="64488" y="53532"/>
                        <a:pt x="64349" y="51867"/>
                      </a:cubicBezTo>
                      <a:cubicBezTo>
                        <a:pt x="64349" y="50203"/>
                        <a:pt x="64349" y="48539"/>
                        <a:pt x="64349" y="46875"/>
                      </a:cubicBezTo>
                      <a:cubicBezTo>
                        <a:pt x="64349" y="45211"/>
                        <a:pt x="64349" y="43408"/>
                        <a:pt x="64349" y="41605"/>
                      </a:cubicBezTo>
                      <a:cubicBezTo>
                        <a:pt x="64210" y="39941"/>
                        <a:pt x="64349" y="38138"/>
                        <a:pt x="64349" y="36612"/>
                      </a:cubicBezTo>
                      <a:cubicBezTo>
                        <a:pt x="64349" y="34948"/>
                        <a:pt x="64349" y="33145"/>
                        <a:pt x="64488" y="31342"/>
                      </a:cubicBezTo>
                      <a:cubicBezTo>
                        <a:pt x="64626" y="29678"/>
                        <a:pt x="64626" y="27875"/>
                        <a:pt x="64626" y="26211"/>
                      </a:cubicBezTo>
                      <a:lnTo>
                        <a:pt x="64626" y="23576"/>
                      </a:lnTo>
                      <a:lnTo>
                        <a:pt x="64626" y="20941"/>
                      </a:lnTo>
                      <a:lnTo>
                        <a:pt x="64626" y="15810"/>
                      </a:lnTo>
                      <a:cubicBezTo>
                        <a:pt x="64626" y="14007"/>
                        <a:pt x="64765" y="12481"/>
                        <a:pt x="64765" y="10817"/>
                      </a:cubicBezTo>
                      <a:cubicBezTo>
                        <a:pt x="64765" y="9153"/>
                        <a:pt x="64765" y="7628"/>
                        <a:pt x="64765" y="6102"/>
                      </a:cubicBezTo>
                      <a:cubicBezTo>
                        <a:pt x="64904" y="4854"/>
                        <a:pt x="64626" y="3606"/>
                        <a:pt x="63933" y="2774"/>
                      </a:cubicBezTo>
                      <a:cubicBezTo>
                        <a:pt x="63378" y="2358"/>
                        <a:pt x="62685" y="2080"/>
                        <a:pt x="61992" y="1942"/>
                      </a:cubicBezTo>
                      <a:lnTo>
                        <a:pt x="61159" y="1803"/>
                      </a:lnTo>
                      <a:cubicBezTo>
                        <a:pt x="60189" y="1803"/>
                        <a:pt x="59218" y="1526"/>
                        <a:pt x="58247" y="1387"/>
                      </a:cubicBezTo>
                      <a:cubicBezTo>
                        <a:pt x="57276" y="1387"/>
                        <a:pt x="56583" y="1387"/>
                        <a:pt x="55751" y="1248"/>
                      </a:cubicBezTo>
                      <a:cubicBezTo>
                        <a:pt x="54087" y="1248"/>
                        <a:pt x="52284" y="1109"/>
                        <a:pt x="50620" y="971"/>
                      </a:cubicBezTo>
                      <a:cubicBezTo>
                        <a:pt x="48817" y="971"/>
                        <a:pt x="47291" y="832"/>
                        <a:pt x="45488" y="832"/>
                      </a:cubicBezTo>
                      <a:cubicBezTo>
                        <a:pt x="42160" y="693"/>
                        <a:pt x="38693" y="555"/>
                        <a:pt x="35365" y="555"/>
                      </a:cubicBezTo>
                      <a:lnTo>
                        <a:pt x="24825" y="555"/>
                      </a:lnTo>
                      <a:cubicBezTo>
                        <a:pt x="23022" y="416"/>
                        <a:pt x="21219" y="277"/>
                        <a:pt x="19555" y="277"/>
                      </a:cubicBezTo>
                      <a:lnTo>
                        <a:pt x="14146" y="277"/>
                      </a:lnTo>
                      <a:cubicBezTo>
                        <a:pt x="12829" y="347"/>
                        <a:pt x="11476" y="381"/>
                        <a:pt x="10124" y="381"/>
                      </a:cubicBezTo>
                      <a:cubicBezTo>
                        <a:pt x="8772" y="381"/>
                        <a:pt x="7420" y="347"/>
                        <a:pt x="6103" y="277"/>
                      </a:cubicBezTo>
                      <a:lnTo>
                        <a:pt x="5132" y="0"/>
                      </a:lnTo>
                      <a:close/>
                    </a:path>
                  </a:pathLst>
                </a:custGeom>
                <a:solidFill>
                  <a:srgbClr val="FFFFFF"/>
                </a:solidFill>
                <a:ln w="9525" cap="flat" cmpd="sng">
                  <a:solidFill>
                    <a:srgbClr val="FFFFFF"/>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4" name="Google Shape;1078;p39"/>
                <p:cNvSpPr/>
                <p:nvPr/>
              </p:nvSpPr>
              <p:spPr>
                <a:xfrm>
                  <a:off x="1920425" y="238125"/>
                  <a:ext cx="2291750" cy="107500"/>
                </a:xfrm>
                <a:custGeom>
                  <a:avLst/>
                  <a:ahLst/>
                  <a:rect l="l" t="t" r="r" b="b"/>
                  <a:pathLst>
                    <a:path w="91670" h="4300" extrusionOk="0">
                      <a:moveTo>
                        <a:pt x="57554" y="0"/>
                      </a:moveTo>
                      <a:cubicBezTo>
                        <a:pt x="48123" y="0"/>
                        <a:pt x="38693" y="139"/>
                        <a:pt x="29263" y="416"/>
                      </a:cubicBezTo>
                      <a:lnTo>
                        <a:pt x="24547" y="555"/>
                      </a:lnTo>
                      <a:cubicBezTo>
                        <a:pt x="21358" y="693"/>
                        <a:pt x="18168" y="693"/>
                        <a:pt x="14978" y="693"/>
                      </a:cubicBezTo>
                      <a:lnTo>
                        <a:pt x="5687" y="693"/>
                      </a:lnTo>
                      <a:cubicBezTo>
                        <a:pt x="2636" y="693"/>
                        <a:pt x="139" y="1803"/>
                        <a:pt x="1" y="2774"/>
                      </a:cubicBezTo>
                      <a:cubicBezTo>
                        <a:pt x="1" y="3328"/>
                        <a:pt x="555" y="3744"/>
                        <a:pt x="1526" y="4160"/>
                      </a:cubicBezTo>
                      <a:lnTo>
                        <a:pt x="26350" y="4160"/>
                      </a:lnTo>
                      <a:cubicBezTo>
                        <a:pt x="28569" y="4160"/>
                        <a:pt x="30788" y="4160"/>
                        <a:pt x="33146" y="4299"/>
                      </a:cubicBezTo>
                      <a:lnTo>
                        <a:pt x="36197" y="4299"/>
                      </a:lnTo>
                      <a:cubicBezTo>
                        <a:pt x="38970" y="4299"/>
                        <a:pt x="41328" y="4160"/>
                        <a:pt x="44240" y="4160"/>
                      </a:cubicBezTo>
                      <a:lnTo>
                        <a:pt x="77940" y="4160"/>
                      </a:lnTo>
                      <a:cubicBezTo>
                        <a:pt x="80575" y="4160"/>
                        <a:pt x="83210" y="4299"/>
                        <a:pt x="85984" y="4299"/>
                      </a:cubicBezTo>
                      <a:cubicBezTo>
                        <a:pt x="86954" y="4299"/>
                        <a:pt x="87925" y="4160"/>
                        <a:pt x="89035" y="4022"/>
                      </a:cubicBezTo>
                      <a:cubicBezTo>
                        <a:pt x="90560" y="3606"/>
                        <a:pt x="91670" y="2912"/>
                        <a:pt x="91670" y="2219"/>
                      </a:cubicBezTo>
                      <a:cubicBezTo>
                        <a:pt x="91670" y="1526"/>
                        <a:pt x="90560" y="971"/>
                        <a:pt x="89173" y="416"/>
                      </a:cubicBezTo>
                      <a:cubicBezTo>
                        <a:pt x="88064" y="277"/>
                        <a:pt x="87093" y="139"/>
                        <a:pt x="85984" y="139"/>
                      </a:cubicBezTo>
                      <a:cubicBezTo>
                        <a:pt x="84042" y="139"/>
                        <a:pt x="81962" y="0"/>
                        <a:pt x="80020" y="0"/>
                      </a:cubicBezTo>
                      <a:close/>
                    </a:path>
                  </a:pathLst>
                </a:custGeom>
                <a:solidFill>
                  <a:srgbClr val="FFFFFF"/>
                </a:solidFill>
                <a:ln w="9525" cap="flat" cmpd="sng">
                  <a:solidFill>
                    <a:srgbClr val="FFFFFF"/>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5" name="Google Shape;1079;p39"/>
                <p:cNvSpPr/>
                <p:nvPr/>
              </p:nvSpPr>
              <p:spPr>
                <a:xfrm>
                  <a:off x="1310225" y="255450"/>
                  <a:ext cx="1171900" cy="1341775"/>
                </a:xfrm>
                <a:custGeom>
                  <a:avLst/>
                  <a:ahLst/>
                  <a:rect l="l" t="t" r="r" b="b"/>
                  <a:pathLst>
                    <a:path w="46876" h="53671" extrusionOk="0">
                      <a:moveTo>
                        <a:pt x="8460" y="0"/>
                      </a:moveTo>
                      <a:cubicBezTo>
                        <a:pt x="7628" y="0"/>
                        <a:pt x="6657" y="139"/>
                        <a:pt x="5686" y="278"/>
                      </a:cubicBezTo>
                      <a:cubicBezTo>
                        <a:pt x="4438" y="278"/>
                        <a:pt x="3329" y="833"/>
                        <a:pt x="2497" y="1526"/>
                      </a:cubicBezTo>
                      <a:cubicBezTo>
                        <a:pt x="1526" y="2219"/>
                        <a:pt x="971" y="3190"/>
                        <a:pt x="694" y="4300"/>
                      </a:cubicBezTo>
                      <a:cubicBezTo>
                        <a:pt x="555" y="5132"/>
                        <a:pt x="417" y="5964"/>
                        <a:pt x="417" y="6657"/>
                      </a:cubicBezTo>
                      <a:cubicBezTo>
                        <a:pt x="278" y="8183"/>
                        <a:pt x="278" y="9708"/>
                        <a:pt x="278" y="11095"/>
                      </a:cubicBezTo>
                      <a:lnTo>
                        <a:pt x="278" y="18584"/>
                      </a:lnTo>
                      <a:lnTo>
                        <a:pt x="278" y="20942"/>
                      </a:lnTo>
                      <a:cubicBezTo>
                        <a:pt x="278" y="24409"/>
                        <a:pt x="139" y="27876"/>
                        <a:pt x="139" y="31204"/>
                      </a:cubicBezTo>
                      <a:lnTo>
                        <a:pt x="139" y="36335"/>
                      </a:lnTo>
                      <a:cubicBezTo>
                        <a:pt x="139" y="38000"/>
                        <a:pt x="139" y="39664"/>
                        <a:pt x="1" y="41328"/>
                      </a:cubicBezTo>
                      <a:lnTo>
                        <a:pt x="1" y="44518"/>
                      </a:lnTo>
                      <a:lnTo>
                        <a:pt x="1" y="46321"/>
                      </a:lnTo>
                      <a:lnTo>
                        <a:pt x="1" y="51868"/>
                      </a:lnTo>
                      <a:cubicBezTo>
                        <a:pt x="1" y="52839"/>
                        <a:pt x="694" y="53671"/>
                        <a:pt x="1665" y="53671"/>
                      </a:cubicBezTo>
                      <a:cubicBezTo>
                        <a:pt x="2358" y="53671"/>
                        <a:pt x="2774" y="53255"/>
                        <a:pt x="3190" y="52839"/>
                      </a:cubicBezTo>
                      <a:cubicBezTo>
                        <a:pt x="3329" y="52561"/>
                        <a:pt x="3329" y="52145"/>
                        <a:pt x="3329" y="51868"/>
                      </a:cubicBezTo>
                      <a:lnTo>
                        <a:pt x="3329" y="45488"/>
                      </a:lnTo>
                      <a:lnTo>
                        <a:pt x="3329" y="45350"/>
                      </a:lnTo>
                      <a:lnTo>
                        <a:pt x="3329" y="43547"/>
                      </a:lnTo>
                      <a:cubicBezTo>
                        <a:pt x="3329" y="40773"/>
                        <a:pt x="3606" y="38000"/>
                        <a:pt x="3606" y="35226"/>
                      </a:cubicBezTo>
                      <a:lnTo>
                        <a:pt x="3606" y="30233"/>
                      </a:lnTo>
                      <a:cubicBezTo>
                        <a:pt x="3606" y="28569"/>
                        <a:pt x="3606" y="26766"/>
                        <a:pt x="3606" y="24963"/>
                      </a:cubicBezTo>
                      <a:cubicBezTo>
                        <a:pt x="3745" y="23299"/>
                        <a:pt x="3606" y="21496"/>
                        <a:pt x="3606" y="19832"/>
                      </a:cubicBezTo>
                      <a:lnTo>
                        <a:pt x="3606" y="14839"/>
                      </a:lnTo>
                      <a:lnTo>
                        <a:pt x="3606" y="10124"/>
                      </a:lnTo>
                      <a:cubicBezTo>
                        <a:pt x="3606" y="8876"/>
                        <a:pt x="3745" y="7489"/>
                        <a:pt x="3745" y="6241"/>
                      </a:cubicBezTo>
                      <a:cubicBezTo>
                        <a:pt x="3884" y="5686"/>
                        <a:pt x="4022" y="5270"/>
                        <a:pt x="4161" y="4854"/>
                      </a:cubicBezTo>
                      <a:cubicBezTo>
                        <a:pt x="4161" y="4716"/>
                        <a:pt x="4300" y="4577"/>
                        <a:pt x="4438" y="4438"/>
                      </a:cubicBezTo>
                      <a:cubicBezTo>
                        <a:pt x="4438" y="4300"/>
                        <a:pt x="4577" y="4161"/>
                        <a:pt x="4577" y="4161"/>
                      </a:cubicBezTo>
                      <a:lnTo>
                        <a:pt x="4854" y="4022"/>
                      </a:lnTo>
                      <a:cubicBezTo>
                        <a:pt x="5409" y="3745"/>
                        <a:pt x="5964" y="3606"/>
                        <a:pt x="6657" y="3606"/>
                      </a:cubicBezTo>
                      <a:cubicBezTo>
                        <a:pt x="7767" y="3467"/>
                        <a:pt x="8911" y="3433"/>
                        <a:pt x="10072" y="3433"/>
                      </a:cubicBezTo>
                      <a:cubicBezTo>
                        <a:pt x="11234" y="3433"/>
                        <a:pt x="12413" y="3467"/>
                        <a:pt x="13591" y="3467"/>
                      </a:cubicBezTo>
                      <a:lnTo>
                        <a:pt x="20526" y="3467"/>
                      </a:lnTo>
                      <a:cubicBezTo>
                        <a:pt x="22051" y="3467"/>
                        <a:pt x="23577" y="3606"/>
                        <a:pt x="24963" y="3606"/>
                      </a:cubicBezTo>
                      <a:lnTo>
                        <a:pt x="32868" y="3606"/>
                      </a:lnTo>
                      <a:cubicBezTo>
                        <a:pt x="33562" y="3606"/>
                        <a:pt x="34255" y="3606"/>
                        <a:pt x="34948" y="3745"/>
                      </a:cubicBezTo>
                      <a:lnTo>
                        <a:pt x="36058" y="3745"/>
                      </a:lnTo>
                      <a:cubicBezTo>
                        <a:pt x="36890" y="3745"/>
                        <a:pt x="37722" y="3606"/>
                        <a:pt x="38554" y="3606"/>
                      </a:cubicBezTo>
                      <a:lnTo>
                        <a:pt x="46875" y="3606"/>
                      </a:lnTo>
                      <a:cubicBezTo>
                        <a:pt x="46875" y="3467"/>
                        <a:pt x="46875" y="3190"/>
                        <a:pt x="46875" y="3051"/>
                      </a:cubicBezTo>
                      <a:cubicBezTo>
                        <a:pt x="46736" y="2497"/>
                        <a:pt x="46459" y="2219"/>
                        <a:pt x="46043" y="1942"/>
                      </a:cubicBezTo>
                      <a:cubicBezTo>
                        <a:pt x="45904" y="1803"/>
                        <a:pt x="45627" y="1803"/>
                        <a:pt x="45488" y="1803"/>
                      </a:cubicBezTo>
                      <a:lnTo>
                        <a:pt x="44518" y="1803"/>
                      </a:lnTo>
                      <a:lnTo>
                        <a:pt x="42299" y="1249"/>
                      </a:lnTo>
                      <a:cubicBezTo>
                        <a:pt x="41328" y="1110"/>
                        <a:pt x="40357" y="971"/>
                        <a:pt x="39248" y="833"/>
                      </a:cubicBezTo>
                      <a:cubicBezTo>
                        <a:pt x="38277" y="694"/>
                        <a:pt x="37306" y="694"/>
                        <a:pt x="36474" y="555"/>
                      </a:cubicBezTo>
                      <a:cubicBezTo>
                        <a:pt x="35503" y="416"/>
                        <a:pt x="34671" y="278"/>
                        <a:pt x="33700" y="278"/>
                      </a:cubicBezTo>
                      <a:lnTo>
                        <a:pt x="33423" y="278"/>
                      </a:lnTo>
                      <a:cubicBezTo>
                        <a:pt x="32914" y="232"/>
                        <a:pt x="32391" y="216"/>
                        <a:pt x="31856" y="216"/>
                      </a:cubicBezTo>
                      <a:cubicBezTo>
                        <a:pt x="30788" y="216"/>
                        <a:pt x="29679" y="278"/>
                        <a:pt x="28569" y="278"/>
                      </a:cubicBezTo>
                      <a:lnTo>
                        <a:pt x="23577" y="278"/>
                      </a:lnTo>
                      <a:cubicBezTo>
                        <a:pt x="21912" y="278"/>
                        <a:pt x="20387" y="0"/>
                        <a:pt x="18723" y="0"/>
                      </a:cubicBezTo>
                      <a:close/>
                    </a:path>
                  </a:pathLst>
                </a:custGeom>
                <a:solidFill>
                  <a:srgbClr val="FFFFFF"/>
                </a:solidFill>
                <a:ln w="9525" cap="flat" cmpd="sng">
                  <a:solidFill>
                    <a:srgbClr val="FFFFFF"/>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6" name="Google Shape;1080;p39"/>
                <p:cNvSpPr/>
                <p:nvPr/>
              </p:nvSpPr>
              <p:spPr>
                <a:xfrm>
                  <a:off x="1285950" y="1143025"/>
                  <a:ext cx="114450" cy="2288300"/>
                </a:xfrm>
                <a:custGeom>
                  <a:avLst/>
                  <a:ahLst/>
                  <a:rect l="l" t="t" r="r" b="b"/>
                  <a:pathLst>
                    <a:path w="4578" h="91532" extrusionOk="0">
                      <a:moveTo>
                        <a:pt x="2497" y="0"/>
                      </a:moveTo>
                      <a:cubicBezTo>
                        <a:pt x="1804" y="0"/>
                        <a:pt x="1249" y="832"/>
                        <a:pt x="972" y="2219"/>
                      </a:cubicBezTo>
                      <a:cubicBezTo>
                        <a:pt x="833" y="2358"/>
                        <a:pt x="833" y="2497"/>
                        <a:pt x="833" y="2635"/>
                      </a:cubicBezTo>
                      <a:cubicBezTo>
                        <a:pt x="555" y="3606"/>
                        <a:pt x="417" y="4715"/>
                        <a:pt x="417" y="5686"/>
                      </a:cubicBezTo>
                      <a:cubicBezTo>
                        <a:pt x="417" y="7767"/>
                        <a:pt x="278" y="9708"/>
                        <a:pt x="278" y="11650"/>
                      </a:cubicBezTo>
                      <a:cubicBezTo>
                        <a:pt x="139" y="14007"/>
                        <a:pt x="139" y="16226"/>
                        <a:pt x="139" y="18584"/>
                      </a:cubicBezTo>
                      <a:lnTo>
                        <a:pt x="139" y="20109"/>
                      </a:lnTo>
                      <a:lnTo>
                        <a:pt x="139" y="22744"/>
                      </a:lnTo>
                      <a:lnTo>
                        <a:pt x="139" y="26905"/>
                      </a:lnTo>
                      <a:lnTo>
                        <a:pt x="139" y="27876"/>
                      </a:lnTo>
                      <a:lnTo>
                        <a:pt x="139" y="32036"/>
                      </a:lnTo>
                      <a:lnTo>
                        <a:pt x="139" y="34116"/>
                      </a:lnTo>
                      <a:lnTo>
                        <a:pt x="139" y="56028"/>
                      </a:lnTo>
                      <a:lnTo>
                        <a:pt x="139" y="62408"/>
                      </a:lnTo>
                      <a:lnTo>
                        <a:pt x="139" y="67123"/>
                      </a:lnTo>
                      <a:lnTo>
                        <a:pt x="139" y="71006"/>
                      </a:lnTo>
                      <a:cubicBezTo>
                        <a:pt x="139" y="71145"/>
                        <a:pt x="139" y="71145"/>
                        <a:pt x="139" y="71283"/>
                      </a:cubicBezTo>
                      <a:lnTo>
                        <a:pt x="139" y="76692"/>
                      </a:lnTo>
                      <a:lnTo>
                        <a:pt x="1" y="85984"/>
                      </a:lnTo>
                      <a:cubicBezTo>
                        <a:pt x="1" y="86955"/>
                        <a:pt x="1" y="87787"/>
                        <a:pt x="139" y="88619"/>
                      </a:cubicBezTo>
                      <a:cubicBezTo>
                        <a:pt x="417" y="90422"/>
                        <a:pt x="1388" y="91531"/>
                        <a:pt x="1942" y="91531"/>
                      </a:cubicBezTo>
                      <a:cubicBezTo>
                        <a:pt x="2497" y="91531"/>
                        <a:pt x="2913" y="91115"/>
                        <a:pt x="3329" y="90144"/>
                      </a:cubicBezTo>
                      <a:cubicBezTo>
                        <a:pt x="3468" y="84320"/>
                        <a:pt x="3468" y="78495"/>
                        <a:pt x="3468" y="72809"/>
                      </a:cubicBezTo>
                      <a:lnTo>
                        <a:pt x="3468" y="71006"/>
                      </a:lnTo>
                      <a:lnTo>
                        <a:pt x="3468" y="70867"/>
                      </a:lnTo>
                      <a:cubicBezTo>
                        <a:pt x="3606" y="69064"/>
                        <a:pt x="3606" y="67262"/>
                        <a:pt x="3606" y="65459"/>
                      </a:cubicBezTo>
                      <a:cubicBezTo>
                        <a:pt x="3745" y="63101"/>
                        <a:pt x="3745" y="60882"/>
                        <a:pt x="3884" y="58663"/>
                      </a:cubicBezTo>
                      <a:lnTo>
                        <a:pt x="3884" y="55473"/>
                      </a:lnTo>
                      <a:lnTo>
                        <a:pt x="3884" y="47569"/>
                      </a:lnTo>
                      <a:lnTo>
                        <a:pt x="3884" y="38970"/>
                      </a:lnTo>
                      <a:cubicBezTo>
                        <a:pt x="4023" y="33700"/>
                        <a:pt x="4023" y="28430"/>
                        <a:pt x="4161" y="23160"/>
                      </a:cubicBezTo>
                      <a:lnTo>
                        <a:pt x="4161" y="21080"/>
                      </a:lnTo>
                      <a:cubicBezTo>
                        <a:pt x="4161" y="18584"/>
                        <a:pt x="4300" y="16226"/>
                        <a:pt x="4300" y="13730"/>
                      </a:cubicBezTo>
                      <a:cubicBezTo>
                        <a:pt x="4439" y="11095"/>
                        <a:pt x="4577" y="8460"/>
                        <a:pt x="4577" y="5825"/>
                      </a:cubicBezTo>
                      <a:cubicBezTo>
                        <a:pt x="4577" y="4854"/>
                        <a:pt x="4439" y="3883"/>
                        <a:pt x="4161" y="2913"/>
                      </a:cubicBezTo>
                      <a:lnTo>
                        <a:pt x="4161" y="2774"/>
                      </a:lnTo>
                      <a:cubicBezTo>
                        <a:pt x="3745" y="1110"/>
                        <a:pt x="3052" y="0"/>
                        <a:pt x="2497" y="0"/>
                      </a:cubicBezTo>
                      <a:close/>
                    </a:path>
                  </a:pathLst>
                </a:custGeom>
                <a:solidFill>
                  <a:srgbClr val="FFFFFF"/>
                </a:solidFill>
                <a:ln w="9525" cap="flat" cmpd="sng">
                  <a:solidFill>
                    <a:srgbClr val="FFFFFF"/>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77" name="Google Shape;1081;p39"/>
              <p:cNvGrpSpPr/>
              <p:nvPr/>
            </p:nvGrpSpPr>
            <p:grpSpPr>
              <a:xfrm rot="10800000">
                <a:off x="4949997" y="3294502"/>
                <a:ext cx="784264" cy="786830"/>
                <a:chOff x="1265150" y="238125"/>
                <a:chExt cx="5082725" cy="5099350"/>
              </a:xfrm>
            </p:grpSpPr>
            <p:sp>
              <p:nvSpPr>
                <p:cNvPr id="1048817" name="Google Shape;1082;p39"/>
                <p:cNvSpPr/>
                <p:nvPr/>
              </p:nvSpPr>
              <p:spPr>
                <a:xfrm>
                  <a:off x="1265150" y="709625"/>
                  <a:ext cx="1619150" cy="3512775"/>
                </a:xfrm>
                <a:custGeom>
                  <a:avLst/>
                  <a:ahLst/>
                  <a:rect l="l" t="t" r="r" b="b"/>
                  <a:pathLst>
                    <a:path w="64766" h="140511" extrusionOk="0">
                      <a:moveTo>
                        <a:pt x="2774" y="1"/>
                      </a:moveTo>
                      <a:cubicBezTo>
                        <a:pt x="2497" y="1"/>
                        <a:pt x="2220" y="140"/>
                        <a:pt x="1942" y="278"/>
                      </a:cubicBezTo>
                      <a:lnTo>
                        <a:pt x="1942" y="2636"/>
                      </a:lnTo>
                      <a:cubicBezTo>
                        <a:pt x="1942" y="6103"/>
                        <a:pt x="1804" y="9570"/>
                        <a:pt x="1804" y="13037"/>
                      </a:cubicBezTo>
                      <a:lnTo>
                        <a:pt x="1804" y="18030"/>
                      </a:lnTo>
                      <a:lnTo>
                        <a:pt x="1804" y="19417"/>
                      </a:lnTo>
                      <a:lnTo>
                        <a:pt x="1804" y="23022"/>
                      </a:lnTo>
                      <a:lnTo>
                        <a:pt x="1804" y="26212"/>
                      </a:lnTo>
                      <a:lnTo>
                        <a:pt x="1804" y="29679"/>
                      </a:lnTo>
                      <a:cubicBezTo>
                        <a:pt x="1804" y="31898"/>
                        <a:pt x="1665" y="33978"/>
                        <a:pt x="1387" y="36197"/>
                      </a:cubicBezTo>
                      <a:cubicBezTo>
                        <a:pt x="1387" y="36613"/>
                        <a:pt x="1387" y="36891"/>
                        <a:pt x="1249" y="37307"/>
                      </a:cubicBezTo>
                      <a:lnTo>
                        <a:pt x="971" y="40080"/>
                      </a:lnTo>
                      <a:lnTo>
                        <a:pt x="971" y="44241"/>
                      </a:lnTo>
                      <a:cubicBezTo>
                        <a:pt x="1387" y="43963"/>
                        <a:pt x="1804" y="43547"/>
                        <a:pt x="2220" y="43131"/>
                      </a:cubicBezTo>
                      <a:cubicBezTo>
                        <a:pt x="2774" y="42299"/>
                        <a:pt x="3329" y="41328"/>
                        <a:pt x="3745" y="40219"/>
                      </a:cubicBezTo>
                      <a:cubicBezTo>
                        <a:pt x="4022" y="39526"/>
                        <a:pt x="4300" y="38693"/>
                        <a:pt x="4438" y="37861"/>
                      </a:cubicBezTo>
                      <a:cubicBezTo>
                        <a:pt x="4577" y="36891"/>
                        <a:pt x="4716" y="35920"/>
                        <a:pt x="4855" y="34949"/>
                      </a:cubicBezTo>
                      <a:cubicBezTo>
                        <a:pt x="4855" y="34810"/>
                        <a:pt x="4855" y="34672"/>
                        <a:pt x="4855" y="34533"/>
                      </a:cubicBezTo>
                      <a:cubicBezTo>
                        <a:pt x="4993" y="32869"/>
                        <a:pt x="4993" y="31343"/>
                        <a:pt x="4993" y="29679"/>
                      </a:cubicBezTo>
                      <a:lnTo>
                        <a:pt x="4993" y="27321"/>
                      </a:lnTo>
                      <a:lnTo>
                        <a:pt x="4993" y="27044"/>
                      </a:lnTo>
                      <a:lnTo>
                        <a:pt x="4993" y="25241"/>
                      </a:lnTo>
                      <a:lnTo>
                        <a:pt x="4993" y="20249"/>
                      </a:lnTo>
                      <a:lnTo>
                        <a:pt x="4993" y="19139"/>
                      </a:lnTo>
                      <a:cubicBezTo>
                        <a:pt x="4993" y="16227"/>
                        <a:pt x="4993" y="13453"/>
                        <a:pt x="4855" y="10679"/>
                      </a:cubicBezTo>
                      <a:cubicBezTo>
                        <a:pt x="4716" y="7906"/>
                        <a:pt x="4577" y="4716"/>
                        <a:pt x="4577" y="1804"/>
                      </a:cubicBezTo>
                      <a:cubicBezTo>
                        <a:pt x="4577" y="833"/>
                        <a:pt x="3745" y="1"/>
                        <a:pt x="2774" y="1"/>
                      </a:cubicBezTo>
                      <a:close/>
                      <a:moveTo>
                        <a:pt x="694" y="73364"/>
                      </a:moveTo>
                      <a:lnTo>
                        <a:pt x="694" y="79744"/>
                      </a:lnTo>
                      <a:lnTo>
                        <a:pt x="694" y="84459"/>
                      </a:lnTo>
                      <a:lnTo>
                        <a:pt x="694" y="88342"/>
                      </a:lnTo>
                      <a:cubicBezTo>
                        <a:pt x="694" y="88481"/>
                        <a:pt x="694" y="88481"/>
                        <a:pt x="694" y="88619"/>
                      </a:cubicBezTo>
                      <a:lnTo>
                        <a:pt x="694" y="91116"/>
                      </a:lnTo>
                      <a:cubicBezTo>
                        <a:pt x="694" y="94583"/>
                        <a:pt x="833" y="98050"/>
                        <a:pt x="833" y="101656"/>
                      </a:cubicBezTo>
                      <a:cubicBezTo>
                        <a:pt x="833" y="103042"/>
                        <a:pt x="833" y="104429"/>
                        <a:pt x="694" y="105816"/>
                      </a:cubicBezTo>
                      <a:lnTo>
                        <a:pt x="694" y="106925"/>
                      </a:lnTo>
                      <a:cubicBezTo>
                        <a:pt x="694" y="108590"/>
                        <a:pt x="694" y="110393"/>
                        <a:pt x="555" y="112057"/>
                      </a:cubicBezTo>
                      <a:cubicBezTo>
                        <a:pt x="417" y="113860"/>
                        <a:pt x="278" y="115524"/>
                        <a:pt x="278" y="117327"/>
                      </a:cubicBezTo>
                      <a:cubicBezTo>
                        <a:pt x="139" y="118991"/>
                        <a:pt x="139" y="120794"/>
                        <a:pt x="1" y="122458"/>
                      </a:cubicBezTo>
                      <a:cubicBezTo>
                        <a:pt x="1" y="124261"/>
                        <a:pt x="1" y="125786"/>
                        <a:pt x="1" y="127589"/>
                      </a:cubicBezTo>
                      <a:cubicBezTo>
                        <a:pt x="139" y="128421"/>
                        <a:pt x="139" y="129253"/>
                        <a:pt x="278" y="130086"/>
                      </a:cubicBezTo>
                      <a:cubicBezTo>
                        <a:pt x="278" y="131056"/>
                        <a:pt x="694" y="132027"/>
                        <a:pt x="1387" y="132859"/>
                      </a:cubicBezTo>
                      <a:cubicBezTo>
                        <a:pt x="2081" y="133691"/>
                        <a:pt x="3052" y="134246"/>
                        <a:pt x="4022" y="134385"/>
                      </a:cubicBezTo>
                      <a:cubicBezTo>
                        <a:pt x="4438" y="134523"/>
                        <a:pt x="4716" y="134662"/>
                        <a:pt x="5132" y="134662"/>
                      </a:cubicBezTo>
                      <a:cubicBezTo>
                        <a:pt x="5687" y="134662"/>
                        <a:pt x="6241" y="134939"/>
                        <a:pt x="6657" y="134939"/>
                      </a:cubicBezTo>
                      <a:cubicBezTo>
                        <a:pt x="7834" y="135038"/>
                        <a:pt x="9011" y="135136"/>
                        <a:pt x="10188" y="135136"/>
                      </a:cubicBezTo>
                      <a:cubicBezTo>
                        <a:pt x="10675" y="135136"/>
                        <a:pt x="11163" y="135119"/>
                        <a:pt x="11650" y="135078"/>
                      </a:cubicBezTo>
                      <a:lnTo>
                        <a:pt x="16920" y="135078"/>
                      </a:lnTo>
                      <a:lnTo>
                        <a:pt x="22051" y="134939"/>
                      </a:lnTo>
                      <a:cubicBezTo>
                        <a:pt x="23854" y="134939"/>
                        <a:pt x="25518" y="134801"/>
                        <a:pt x="27321" y="134662"/>
                      </a:cubicBezTo>
                      <a:cubicBezTo>
                        <a:pt x="28985" y="134523"/>
                        <a:pt x="30649" y="134523"/>
                        <a:pt x="32314" y="134385"/>
                      </a:cubicBezTo>
                      <a:lnTo>
                        <a:pt x="37306" y="134385"/>
                      </a:lnTo>
                      <a:cubicBezTo>
                        <a:pt x="38138" y="134385"/>
                        <a:pt x="38970" y="134246"/>
                        <a:pt x="39664" y="134246"/>
                      </a:cubicBezTo>
                      <a:lnTo>
                        <a:pt x="52423" y="134246"/>
                      </a:lnTo>
                      <a:lnTo>
                        <a:pt x="54919" y="134385"/>
                      </a:lnTo>
                      <a:cubicBezTo>
                        <a:pt x="55890" y="134385"/>
                        <a:pt x="56722" y="134523"/>
                        <a:pt x="57693" y="134662"/>
                      </a:cubicBezTo>
                      <a:cubicBezTo>
                        <a:pt x="58247" y="134662"/>
                        <a:pt x="58663" y="134801"/>
                        <a:pt x="59218" y="134939"/>
                      </a:cubicBezTo>
                      <a:cubicBezTo>
                        <a:pt x="59495" y="135217"/>
                        <a:pt x="59773" y="135633"/>
                        <a:pt x="60050" y="135910"/>
                      </a:cubicBezTo>
                      <a:cubicBezTo>
                        <a:pt x="60327" y="136326"/>
                        <a:pt x="60605" y="136604"/>
                        <a:pt x="60744" y="137020"/>
                      </a:cubicBezTo>
                      <a:cubicBezTo>
                        <a:pt x="60882" y="137713"/>
                        <a:pt x="61021" y="138268"/>
                        <a:pt x="61160" y="138823"/>
                      </a:cubicBezTo>
                      <a:cubicBezTo>
                        <a:pt x="61241" y="139882"/>
                        <a:pt x="62137" y="140511"/>
                        <a:pt x="63003" y="140511"/>
                      </a:cubicBezTo>
                      <a:cubicBezTo>
                        <a:pt x="63610" y="140511"/>
                        <a:pt x="64202" y="140202"/>
                        <a:pt x="64488" y="139516"/>
                      </a:cubicBezTo>
                      <a:cubicBezTo>
                        <a:pt x="64765" y="138961"/>
                        <a:pt x="64765" y="138268"/>
                        <a:pt x="64765" y="137713"/>
                      </a:cubicBezTo>
                      <a:cubicBezTo>
                        <a:pt x="64765" y="137297"/>
                        <a:pt x="64627" y="137020"/>
                        <a:pt x="64627" y="136742"/>
                      </a:cubicBezTo>
                      <a:cubicBezTo>
                        <a:pt x="64349" y="135910"/>
                        <a:pt x="64072" y="135078"/>
                        <a:pt x="63517" y="134385"/>
                      </a:cubicBezTo>
                      <a:cubicBezTo>
                        <a:pt x="63378" y="133969"/>
                        <a:pt x="62962" y="133553"/>
                        <a:pt x="62685" y="133275"/>
                      </a:cubicBezTo>
                      <a:lnTo>
                        <a:pt x="62269" y="132859"/>
                      </a:lnTo>
                      <a:cubicBezTo>
                        <a:pt x="61992" y="132443"/>
                        <a:pt x="61714" y="132166"/>
                        <a:pt x="61298" y="131888"/>
                      </a:cubicBezTo>
                      <a:cubicBezTo>
                        <a:pt x="60744" y="131611"/>
                        <a:pt x="60189" y="131472"/>
                        <a:pt x="59634" y="131334"/>
                      </a:cubicBezTo>
                      <a:cubicBezTo>
                        <a:pt x="59218" y="131334"/>
                        <a:pt x="58663" y="131195"/>
                        <a:pt x="58109" y="131195"/>
                      </a:cubicBezTo>
                      <a:cubicBezTo>
                        <a:pt x="57276" y="131056"/>
                        <a:pt x="56444" y="130918"/>
                        <a:pt x="55612" y="130918"/>
                      </a:cubicBezTo>
                      <a:cubicBezTo>
                        <a:pt x="54919" y="130918"/>
                        <a:pt x="54225" y="130779"/>
                        <a:pt x="53393" y="130779"/>
                      </a:cubicBezTo>
                      <a:lnTo>
                        <a:pt x="43408" y="130779"/>
                      </a:lnTo>
                      <a:cubicBezTo>
                        <a:pt x="41744" y="130779"/>
                        <a:pt x="40080" y="130779"/>
                        <a:pt x="38416" y="130918"/>
                      </a:cubicBezTo>
                      <a:cubicBezTo>
                        <a:pt x="37584" y="130918"/>
                        <a:pt x="36751" y="131056"/>
                        <a:pt x="35919" y="131056"/>
                      </a:cubicBezTo>
                      <a:lnTo>
                        <a:pt x="33284" y="131056"/>
                      </a:lnTo>
                      <a:cubicBezTo>
                        <a:pt x="31482" y="131056"/>
                        <a:pt x="29956" y="131195"/>
                        <a:pt x="28292" y="131195"/>
                      </a:cubicBezTo>
                      <a:lnTo>
                        <a:pt x="25796" y="131472"/>
                      </a:lnTo>
                      <a:cubicBezTo>
                        <a:pt x="24825" y="131472"/>
                        <a:pt x="23993" y="131611"/>
                        <a:pt x="23161" y="131611"/>
                      </a:cubicBezTo>
                      <a:lnTo>
                        <a:pt x="17891" y="131750"/>
                      </a:lnTo>
                      <a:lnTo>
                        <a:pt x="12759" y="131750"/>
                      </a:lnTo>
                      <a:cubicBezTo>
                        <a:pt x="10957" y="131750"/>
                        <a:pt x="9292" y="131750"/>
                        <a:pt x="7628" y="131611"/>
                      </a:cubicBezTo>
                      <a:lnTo>
                        <a:pt x="6935" y="131611"/>
                      </a:lnTo>
                      <a:cubicBezTo>
                        <a:pt x="6241" y="131472"/>
                        <a:pt x="5409" y="131334"/>
                        <a:pt x="4716" y="131056"/>
                      </a:cubicBezTo>
                      <a:lnTo>
                        <a:pt x="4161" y="130779"/>
                      </a:lnTo>
                      <a:cubicBezTo>
                        <a:pt x="4022" y="130363"/>
                        <a:pt x="3884" y="129947"/>
                        <a:pt x="3884" y="129531"/>
                      </a:cubicBezTo>
                      <a:cubicBezTo>
                        <a:pt x="3745" y="128005"/>
                        <a:pt x="3745" y="126480"/>
                        <a:pt x="3745" y="125093"/>
                      </a:cubicBezTo>
                      <a:cubicBezTo>
                        <a:pt x="3745" y="123290"/>
                        <a:pt x="3745" y="121626"/>
                        <a:pt x="3884" y="119823"/>
                      </a:cubicBezTo>
                      <a:cubicBezTo>
                        <a:pt x="3884" y="118159"/>
                        <a:pt x="4022" y="116356"/>
                        <a:pt x="4022" y="114692"/>
                      </a:cubicBezTo>
                      <a:cubicBezTo>
                        <a:pt x="4161" y="112889"/>
                        <a:pt x="4300" y="111225"/>
                        <a:pt x="4300" y="109560"/>
                      </a:cubicBezTo>
                      <a:cubicBezTo>
                        <a:pt x="4438" y="107896"/>
                        <a:pt x="4438" y="105955"/>
                        <a:pt x="4577" y="104152"/>
                      </a:cubicBezTo>
                      <a:cubicBezTo>
                        <a:pt x="4577" y="102349"/>
                        <a:pt x="4577" y="100685"/>
                        <a:pt x="4577" y="98882"/>
                      </a:cubicBezTo>
                      <a:cubicBezTo>
                        <a:pt x="4577" y="97218"/>
                        <a:pt x="4577" y="95415"/>
                        <a:pt x="4438" y="93751"/>
                      </a:cubicBezTo>
                      <a:cubicBezTo>
                        <a:pt x="4300" y="91948"/>
                        <a:pt x="4438" y="90284"/>
                        <a:pt x="4438" y="88481"/>
                      </a:cubicBezTo>
                      <a:cubicBezTo>
                        <a:pt x="4438" y="86678"/>
                        <a:pt x="4300" y="85014"/>
                        <a:pt x="4161" y="83349"/>
                      </a:cubicBezTo>
                      <a:cubicBezTo>
                        <a:pt x="4161" y="81408"/>
                        <a:pt x="3884" y="79605"/>
                        <a:pt x="3329" y="77802"/>
                      </a:cubicBezTo>
                      <a:cubicBezTo>
                        <a:pt x="2913" y="76138"/>
                        <a:pt x="1942" y="74612"/>
                        <a:pt x="694" y="73364"/>
                      </a:cubicBezTo>
                      <a:close/>
                    </a:path>
                  </a:pathLst>
                </a:custGeom>
                <a:solidFill>
                  <a:srgbClr val="FFFFFF"/>
                </a:solidFill>
                <a:ln w="9525" cap="flat" cmpd="sng">
                  <a:solidFill>
                    <a:srgbClr val="FFFFFF"/>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8" name="Google Shape;1083;p39"/>
                <p:cNvSpPr/>
                <p:nvPr/>
              </p:nvSpPr>
              <p:spPr>
                <a:xfrm>
                  <a:off x="2638100" y="2779475"/>
                  <a:ext cx="2478975" cy="2558000"/>
                </a:xfrm>
                <a:custGeom>
                  <a:avLst/>
                  <a:ahLst/>
                  <a:rect l="l" t="t" r="r" b="b"/>
                  <a:pathLst>
                    <a:path w="99159" h="102320" extrusionOk="0">
                      <a:moveTo>
                        <a:pt x="95276" y="1"/>
                      </a:moveTo>
                      <a:lnTo>
                        <a:pt x="95276" y="1110"/>
                      </a:lnTo>
                      <a:lnTo>
                        <a:pt x="95414" y="971"/>
                      </a:lnTo>
                      <a:lnTo>
                        <a:pt x="95414" y="3468"/>
                      </a:lnTo>
                      <a:cubicBezTo>
                        <a:pt x="95414" y="5271"/>
                        <a:pt x="95414" y="6935"/>
                        <a:pt x="95553" y="8738"/>
                      </a:cubicBezTo>
                      <a:cubicBezTo>
                        <a:pt x="95692" y="10402"/>
                        <a:pt x="95830" y="12205"/>
                        <a:pt x="95830" y="13869"/>
                      </a:cubicBezTo>
                      <a:cubicBezTo>
                        <a:pt x="95969" y="17336"/>
                        <a:pt x="95830" y="20803"/>
                        <a:pt x="95830" y="24270"/>
                      </a:cubicBezTo>
                      <a:lnTo>
                        <a:pt x="95830" y="34394"/>
                      </a:lnTo>
                      <a:cubicBezTo>
                        <a:pt x="95830" y="35642"/>
                        <a:pt x="95830" y="37029"/>
                        <a:pt x="95692" y="38277"/>
                      </a:cubicBezTo>
                      <a:cubicBezTo>
                        <a:pt x="95692" y="39525"/>
                        <a:pt x="95692" y="40773"/>
                        <a:pt x="95553" y="41883"/>
                      </a:cubicBezTo>
                      <a:cubicBezTo>
                        <a:pt x="95553" y="43131"/>
                        <a:pt x="95553" y="44518"/>
                        <a:pt x="95553" y="45766"/>
                      </a:cubicBezTo>
                      <a:lnTo>
                        <a:pt x="95553" y="47430"/>
                      </a:lnTo>
                      <a:lnTo>
                        <a:pt x="95553" y="48817"/>
                      </a:lnTo>
                      <a:cubicBezTo>
                        <a:pt x="95276" y="48956"/>
                        <a:pt x="94998" y="48956"/>
                        <a:pt x="94860" y="48956"/>
                      </a:cubicBezTo>
                      <a:cubicBezTo>
                        <a:pt x="93473" y="49233"/>
                        <a:pt x="91947" y="49233"/>
                        <a:pt x="90560" y="49372"/>
                      </a:cubicBezTo>
                      <a:cubicBezTo>
                        <a:pt x="89174" y="49372"/>
                        <a:pt x="87509" y="49510"/>
                        <a:pt x="85845" y="49510"/>
                      </a:cubicBezTo>
                      <a:lnTo>
                        <a:pt x="75444" y="49510"/>
                      </a:lnTo>
                      <a:cubicBezTo>
                        <a:pt x="71977" y="49510"/>
                        <a:pt x="68649" y="49510"/>
                        <a:pt x="65320" y="49649"/>
                      </a:cubicBezTo>
                      <a:lnTo>
                        <a:pt x="55058" y="49649"/>
                      </a:lnTo>
                      <a:cubicBezTo>
                        <a:pt x="52746" y="49649"/>
                        <a:pt x="50497" y="49588"/>
                        <a:pt x="48267" y="49588"/>
                      </a:cubicBezTo>
                      <a:cubicBezTo>
                        <a:pt x="47153" y="49588"/>
                        <a:pt x="46043" y="49603"/>
                        <a:pt x="44934" y="49649"/>
                      </a:cubicBezTo>
                      <a:cubicBezTo>
                        <a:pt x="43963" y="49649"/>
                        <a:pt x="42992" y="49788"/>
                        <a:pt x="42160" y="49927"/>
                      </a:cubicBezTo>
                      <a:cubicBezTo>
                        <a:pt x="41190" y="50065"/>
                        <a:pt x="40219" y="50620"/>
                        <a:pt x="39387" y="51313"/>
                      </a:cubicBezTo>
                      <a:cubicBezTo>
                        <a:pt x="38971" y="51591"/>
                        <a:pt x="38693" y="52007"/>
                        <a:pt x="38416" y="52284"/>
                      </a:cubicBezTo>
                      <a:cubicBezTo>
                        <a:pt x="38139" y="52839"/>
                        <a:pt x="37861" y="53532"/>
                        <a:pt x="37584" y="54087"/>
                      </a:cubicBezTo>
                      <a:cubicBezTo>
                        <a:pt x="37306" y="54919"/>
                        <a:pt x="37168" y="55613"/>
                        <a:pt x="37029" y="56445"/>
                      </a:cubicBezTo>
                      <a:cubicBezTo>
                        <a:pt x="36890" y="57831"/>
                        <a:pt x="36890" y="59218"/>
                        <a:pt x="37029" y="60605"/>
                      </a:cubicBezTo>
                      <a:cubicBezTo>
                        <a:pt x="37168" y="61299"/>
                        <a:pt x="37306" y="62131"/>
                        <a:pt x="37445" y="62824"/>
                      </a:cubicBezTo>
                      <a:cubicBezTo>
                        <a:pt x="37584" y="63517"/>
                        <a:pt x="37861" y="64350"/>
                        <a:pt x="38139" y="65043"/>
                      </a:cubicBezTo>
                      <a:cubicBezTo>
                        <a:pt x="38416" y="65598"/>
                        <a:pt x="38693" y="66152"/>
                        <a:pt x="39109" y="66707"/>
                      </a:cubicBezTo>
                      <a:cubicBezTo>
                        <a:pt x="39387" y="67262"/>
                        <a:pt x="39803" y="67817"/>
                        <a:pt x="40080" y="68371"/>
                      </a:cubicBezTo>
                      <a:cubicBezTo>
                        <a:pt x="40773" y="69342"/>
                        <a:pt x="41328" y="70452"/>
                        <a:pt x="41883" y="71561"/>
                      </a:cubicBezTo>
                      <a:cubicBezTo>
                        <a:pt x="42160" y="72254"/>
                        <a:pt x="42299" y="72948"/>
                        <a:pt x="42576" y="73503"/>
                      </a:cubicBezTo>
                      <a:cubicBezTo>
                        <a:pt x="42715" y="74196"/>
                        <a:pt x="42854" y="74751"/>
                        <a:pt x="42854" y="75444"/>
                      </a:cubicBezTo>
                      <a:cubicBezTo>
                        <a:pt x="42992" y="76554"/>
                        <a:pt x="42992" y="77663"/>
                        <a:pt x="42992" y="78911"/>
                      </a:cubicBezTo>
                      <a:cubicBezTo>
                        <a:pt x="42992" y="80021"/>
                        <a:pt x="42992" y="81130"/>
                        <a:pt x="42854" y="82378"/>
                      </a:cubicBezTo>
                      <a:cubicBezTo>
                        <a:pt x="42854" y="82656"/>
                        <a:pt x="42715" y="83072"/>
                        <a:pt x="42576" y="83488"/>
                      </a:cubicBezTo>
                      <a:cubicBezTo>
                        <a:pt x="42576" y="83765"/>
                        <a:pt x="42299" y="84181"/>
                        <a:pt x="42299" y="84459"/>
                      </a:cubicBezTo>
                      <a:cubicBezTo>
                        <a:pt x="41328" y="86539"/>
                        <a:pt x="40219" y="88480"/>
                        <a:pt x="38971" y="90283"/>
                      </a:cubicBezTo>
                      <a:cubicBezTo>
                        <a:pt x="37584" y="91947"/>
                        <a:pt x="36058" y="93612"/>
                        <a:pt x="34394" y="94998"/>
                      </a:cubicBezTo>
                      <a:cubicBezTo>
                        <a:pt x="33701" y="95553"/>
                        <a:pt x="33007" y="95969"/>
                        <a:pt x="32175" y="96524"/>
                      </a:cubicBezTo>
                      <a:cubicBezTo>
                        <a:pt x="31482" y="96940"/>
                        <a:pt x="30650" y="97356"/>
                        <a:pt x="29818" y="97633"/>
                      </a:cubicBezTo>
                      <a:cubicBezTo>
                        <a:pt x="28431" y="98188"/>
                        <a:pt x="26905" y="98466"/>
                        <a:pt x="25380" y="98743"/>
                      </a:cubicBezTo>
                      <a:cubicBezTo>
                        <a:pt x="24340" y="98882"/>
                        <a:pt x="23299" y="98951"/>
                        <a:pt x="22259" y="98951"/>
                      </a:cubicBezTo>
                      <a:cubicBezTo>
                        <a:pt x="21219" y="98951"/>
                        <a:pt x="20179" y="98882"/>
                        <a:pt x="19139" y="98743"/>
                      </a:cubicBezTo>
                      <a:cubicBezTo>
                        <a:pt x="17614" y="98466"/>
                        <a:pt x="15949" y="98188"/>
                        <a:pt x="14563" y="97495"/>
                      </a:cubicBezTo>
                      <a:cubicBezTo>
                        <a:pt x="13592" y="97217"/>
                        <a:pt x="12760" y="96663"/>
                        <a:pt x="11928" y="96247"/>
                      </a:cubicBezTo>
                      <a:cubicBezTo>
                        <a:pt x="10957" y="95692"/>
                        <a:pt x="10125" y="95137"/>
                        <a:pt x="9293" y="94582"/>
                      </a:cubicBezTo>
                      <a:cubicBezTo>
                        <a:pt x="9015" y="94305"/>
                        <a:pt x="8738" y="94028"/>
                        <a:pt x="8460" y="93750"/>
                      </a:cubicBezTo>
                      <a:cubicBezTo>
                        <a:pt x="8183" y="93473"/>
                        <a:pt x="7906" y="93196"/>
                        <a:pt x="7628" y="92918"/>
                      </a:cubicBezTo>
                      <a:cubicBezTo>
                        <a:pt x="7074" y="92086"/>
                        <a:pt x="6519" y="91254"/>
                        <a:pt x="6103" y="90422"/>
                      </a:cubicBezTo>
                      <a:cubicBezTo>
                        <a:pt x="5548" y="89590"/>
                        <a:pt x="5132" y="88758"/>
                        <a:pt x="4716" y="87926"/>
                      </a:cubicBezTo>
                      <a:cubicBezTo>
                        <a:pt x="4439" y="87232"/>
                        <a:pt x="4161" y="86539"/>
                        <a:pt x="4023" y="85845"/>
                      </a:cubicBezTo>
                      <a:cubicBezTo>
                        <a:pt x="3884" y="85152"/>
                        <a:pt x="3745" y="84320"/>
                        <a:pt x="3607" y="83626"/>
                      </a:cubicBezTo>
                      <a:cubicBezTo>
                        <a:pt x="3329" y="81130"/>
                        <a:pt x="3329" y="78634"/>
                        <a:pt x="3745" y="76138"/>
                      </a:cubicBezTo>
                      <a:cubicBezTo>
                        <a:pt x="3884" y="74473"/>
                        <a:pt x="4300" y="72809"/>
                        <a:pt x="4855" y="71284"/>
                      </a:cubicBezTo>
                      <a:cubicBezTo>
                        <a:pt x="5409" y="69620"/>
                        <a:pt x="5964" y="68094"/>
                        <a:pt x="6658" y="66568"/>
                      </a:cubicBezTo>
                      <a:lnTo>
                        <a:pt x="6796" y="66291"/>
                      </a:lnTo>
                      <a:cubicBezTo>
                        <a:pt x="6796" y="66430"/>
                        <a:pt x="6796" y="66430"/>
                        <a:pt x="6796" y="66568"/>
                      </a:cubicBezTo>
                      <a:cubicBezTo>
                        <a:pt x="7490" y="64766"/>
                        <a:pt x="8183" y="63240"/>
                        <a:pt x="8738" y="61576"/>
                      </a:cubicBezTo>
                      <a:cubicBezTo>
                        <a:pt x="9015" y="60744"/>
                        <a:pt x="9293" y="59912"/>
                        <a:pt x="9570" y="59080"/>
                      </a:cubicBezTo>
                      <a:cubicBezTo>
                        <a:pt x="9847" y="58109"/>
                        <a:pt x="9986" y="57138"/>
                        <a:pt x="9986" y="56167"/>
                      </a:cubicBezTo>
                      <a:cubicBezTo>
                        <a:pt x="9891" y="55125"/>
                        <a:pt x="9084" y="54471"/>
                        <a:pt x="8229" y="54471"/>
                      </a:cubicBezTo>
                      <a:cubicBezTo>
                        <a:pt x="7832" y="54471"/>
                        <a:pt x="7425" y="54612"/>
                        <a:pt x="7074" y="54919"/>
                      </a:cubicBezTo>
                      <a:cubicBezTo>
                        <a:pt x="6796" y="55196"/>
                        <a:pt x="6658" y="55613"/>
                        <a:pt x="6658" y="56167"/>
                      </a:cubicBezTo>
                      <a:lnTo>
                        <a:pt x="6658" y="57277"/>
                      </a:lnTo>
                      <a:cubicBezTo>
                        <a:pt x="6380" y="58109"/>
                        <a:pt x="6242" y="58941"/>
                        <a:pt x="5964" y="59773"/>
                      </a:cubicBezTo>
                      <a:cubicBezTo>
                        <a:pt x="5687" y="60605"/>
                        <a:pt x="5409" y="61437"/>
                        <a:pt x="4993" y="62131"/>
                      </a:cubicBezTo>
                      <a:cubicBezTo>
                        <a:pt x="4439" y="63795"/>
                        <a:pt x="3745" y="65320"/>
                        <a:pt x="3052" y="66985"/>
                      </a:cubicBezTo>
                      <a:cubicBezTo>
                        <a:pt x="2358" y="68510"/>
                        <a:pt x="1804" y="70174"/>
                        <a:pt x="1249" y="71838"/>
                      </a:cubicBezTo>
                      <a:cubicBezTo>
                        <a:pt x="278" y="75306"/>
                        <a:pt x="1" y="78911"/>
                        <a:pt x="278" y="82517"/>
                      </a:cubicBezTo>
                      <a:cubicBezTo>
                        <a:pt x="278" y="84320"/>
                        <a:pt x="694" y="86123"/>
                        <a:pt x="1249" y="87787"/>
                      </a:cubicBezTo>
                      <a:cubicBezTo>
                        <a:pt x="1804" y="89451"/>
                        <a:pt x="2636" y="91115"/>
                        <a:pt x="3607" y="92641"/>
                      </a:cubicBezTo>
                      <a:cubicBezTo>
                        <a:pt x="4023" y="93473"/>
                        <a:pt x="4577" y="94305"/>
                        <a:pt x="5271" y="94998"/>
                      </a:cubicBezTo>
                      <a:cubicBezTo>
                        <a:pt x="5687" y="95692"/>
                        <a:pt x="6242" y="96247"/>
                        <a:pt x="6935" y="96801"/>
                      </a:cubicBezTo>
                      <a:cubicBezTo>
                        <a:pt x="8322" y="97911"/>
                        <a:pt x="9709" y="98882"/>
                        <a:pt x="11234" y="99714"/>
                      </a:cubicBezTo>
                      <a:cubicBezTo>
                        <a:pt x="12760" y="100546"/>
                        <a:pt x="14424" y="101101"/>
                        <a:pt x="16227" y="101655"/>
                      </a:cubicBezTo>
                      <a:cubicBezTo>
                        <a:pt x="18212" y="102113"/>
                        <a:pt x="20239" y="102319"/>
                        <a:pt x="22262" y="102319"/>
                      </a:cubicBezTo>
                      <a:cubicBezTo>
                        <a:pt x="23913" y="102319"/>
                        <a:pt x="25562" y="102182"/>
                        <a:pt x="27183" y="101933"/>
                      </a:cubicBezTo>
                      <a:cubicBezTo>
                        <a:pt x="28015" y="101794"/>
                        <a:pt x="28847" y="101517"/>
                        <a:pt x="29679" y="101239"/>
                      </a:cubicBezTo>
                      <a:cubicBezTo>
                        <a:pt x="30650" y="100962"/>
                        <a:pt x="31482" y="100684"/>
                        <a:pt x="32453" y="100268"/>
                      </a:cubicBezTo>
                      <a:cubicBezTo>
                        <a:pt x="34117" y="99436"/>
                        <a:pt x="35642" y="98466"/>
                        <a:pt x="37029" y="97356"/>
                      </a:cubicBezTo>
                      <a:cubicBezTo>
                        <a:pt x="37722" y="96801"/>
                        <a:pt x="38277" y="96247"/>
                        <a:pt x="38971" y="95553"/>
                      </a:cubicBezTo>
                      <a:cubicBezTo>
                        <a:pt x="39525" y="94998"/>
                        <a:pt x="40080" y="94444"/>
                        <a:pt x="40635" y="93889"/>
                      </a:cubicBezTo>
                      <a:cubicBezTo>
                        <a:pt x="41051" y="93334"/>
                        <a:pt x="41883" y="92225"/>
                        <a:pt x="42438" y="91393"/>
                      </a:cubicBezTo>
                      <a:cubicBezTo>
                        <a:pt x="42992" y="90561"/>
                        <a:pt x="43408" y="90006"/>
                        <a:pt x="43824" y="89174"/>
                      </a:cubicBezTo>
                      <a:cubicBezTo>
                        <a:pt x="44241" y="88480"/>
                        <a:pt x="44657" y="87787"/>
                        <a:pt x="44934" y="86955"/>
                      </a:cubicBezTo>
                      <a:cubicBezTo>
                        <a:pt x="45350" y="86123"/>
                        <a:pt x="45766" y="85291"/>
                        <a:pt x="46043" y="84459"/>
                      </a:cubicBezTo>
                      <a:cubicBezTo>
                        <a:pt x="46321" y="82656"/>
                        <a:pt x="46459" y="80853"/>
                        <a:pt x="46459" y="79050"/>
                      </a:cubicBezTo>
                      <a:cubicBezTo>
                        <a:pt x="46459" y="77247"/>
                        <a:pt x="46321" y="75444"/>
                        <a:pt x="46043" y="73780"/>
                      </a:cubicBezTo>
                      <a:cubicBezTo>
                        <a:pt x="45905" y="72809"/>
                        <a:pt x="45627" y="71977"/>
                        <a:pt x="45350" y="71145"/>
                      </a:cubicBezTo>
                      <a:cubicBezTo>
                        <a:pt x="45073" y="70313"/>
                        <a:pt x="44657" y="69342"/>
                        <a:pt x="44241" y="68510"/>
                      </a:cubicBezTo>
                      <a:cubicBezTo>
                        <a:pt x="43824" y="67678"/>
                        <a:pt x="43408" y="66985"/>
                        <a:pt x="42854" y="66291"/>
                      </a:cubicBezTo>
                      <a:cubicBezTo>
                        <a:pt x="42438" y="65598"/>
                        <a:pt x="42022" y="64904"/>
                        <a:pt x="41606" y="64211"/>
                      </a:cubicBezTo>
                      <a:cubicBezTo>
                        <a:pt x="41467" y="63933"/>
                        <a:pt x="41328" y="63656"/>
                        <a:pt x="41190" y="63379"/>
                      </a:cubicBezTo>
                      <a:cubicBezTo>
                        <a:pt x="41051" y="62963"/>
                        <a:pt x="40912" y="62547"/>
                        <a:pt x="40773" y="62131"/>
                      </a:cubicBezTo>
                      <a:cubicBezTo>
                        <a:pt x="40773" y="61715"/>
                        <a:pt x="40635" y="61299"/>
                        <a:pt x="40635" y="61021"/>
                      </a:cubicBezTo>
                      <a:cubicBezTo>
                        <a:pt x="40496" y="59634"/>
                        <a:pt x="40357" y="58386"/>
                        <a:pt x="40496" y="57138"/>
                      </a:cubicBezTo>
                      <a:cubicBezTo>
                        <a:pt x="40496" y="56306"/>
                        <a:pt x="40773" y="55613"/>
                        <a:pt x="41051" y="54919"/>
                      </a:cubicBezTo>
                      <a:cubicBezTo>
                        <a:pt x="41051" y="54780"/>
                        <a:pt x="41190" y="54503"/>
                        <a:pt x="41328" y="54364"/>
                      </a:cubicBezTo>
                      <a:cubicBezTo>
                        <a:pt x="41467" y="54087"/>
                        <a:pt x="41606" y="53948"/>
                        <a:pt x="41883" y="53810"/>
                      </a:cubicBezTo>
                      <a:lnTo>
                        <a:pt x="42438" y="53532"/>
                      </a:lnTo>
                      <a:cubicBezTo>
                        <a:pt x="42715" y="53394"/>
                        <a:pt x="42992" y="53255"/>
                        <a:pt x="43408" y="53255"/>
                      </a:cubicBezTo>
                      <a:cubicBezTo>
                        <a:pt x="45073" y="53116"/>
                        <a:pt x="46598" y="53116"/>
                        <a:pt x="48262" y="53116"/>
                      </a:cubicBezTo>
                      <a:lnTo>
                        <a:pt x="58386" y="53116"/>
                      </a:lnTo>
                      <a:cubicBezTo>
                        <a:pt x="60189" y="53116"/>
                        <a:pt x="61853" y="53116"/>
                        <a:pt x="63517" y="52978"/>
                      </a:cubicBezTo>
                      <a:lnTo>
                        <a:pt x="78772" y="52978"/>
                      </a:lnTo>
                      <a:cubicBezTo>
                        <a:pt x="80437" y="52978"/>
                        <a:pt x="82240" y="52978"/>
                        <a:pt x="83904" y="52839"/>
                      </a:cubicBezTo>
                      <a:cubicBezTo>
                        <a:pt x="84505" y="52793"/>
                        <a:pt x="85075" y="52777"/>
                        <a:pt x="85630" y="52777"/>
                      </a:cubicBezTo>
                      <a:cubicBezTo>
                        <a:pt x="86739" y="52777"/>
                        <a:pt x="87787" y="52839"/>
                        <a:pt x="88896" y="52839"/>
                      </a:cubicBezTo>
                      <a:lnTo>
                        <a:pt x="93334" y="52561"/>
                      </a:lnTo>
                      <a:cubicBezTo>
                        <a:pt x="94166" y="52561"/>
                        <a:pt x="94998" y="52423"/>
                        <a:pt x="95830" y="52284"/>
                      </a:cubicBezTo>
                      <a:cubicBezTo>
                        <a:pt x="96662" y="52145"/>
                        <a:pt x="97356" y="51868"/>
                        <a:pt x="97911" y="51313"/>
                      </a:cubicBezTo>
                      <a:cubicBezTo>
                        <a:pt x="98743" y="50620"/>
                        <a:pt x="99020" y="49510"/>
                        <a:pt x="98881" y="48540"/>
                      </a:cubicBezTo>
                      <a:lnTo>
                        <a:pt x="98881" y="46182"/>
                      </a:lnTo>
                      <a:lnTo>
                        <a:pt x="98881" y="40912"/>
                      </a:lnTo>
                      <a:cubicBezTo>
                        <a:pt x="98881" y="39248"/>
                        <a:pt x="99020" y="37445"/>
                        <a:pt x="99159" y="35781"/>
                      </a:cubicBezTo>
                      <a:cubicBezTo>
                        <a:pt x="99159" y="33978"/>
                        <a:pt x="99159" y="32452"/>
                        <a:pt x="99159" y="30788"/>
                      </a:cubicBezTo>
                      <a:lnTo>
                        <a:pt x="99159" y="25657"/>
                      </a:lnTo>
                      <a:lnTo>
                        <a:pt x="99159" y="15256"/>
                      </a:lnTo>
                      <a:cubicBezTo>
                        <a:pt x="99159" y="11789"/>
                        <a:pt x="98604" y="8322"/>
                        <a:pt x="98604" y="4993"/>
                      </a:cubicBezTo>
                      <a:lnTo>
                        <a:pt x="98604" y="2081"/>
                      </a:lnTo>
                      <a:cubicBezTo>
                        <a:pt x="98604" y="1110"/>
                        <a:pt x="98604" y="694"/>
                        <a:pt x="98604" y="1"/>
                      </a:cubicBezTo>
                      <a:close/>
                    </a:path>
                  </a:pathLst>
                </a:custGeom>
                <a:solidFill>
                  <a:srgbClr val="FFFFFF"/>
                </a:solidFill>
                <a:ln w="9525" cap="flat" cmpd="sng">
                  <a:solidFill>
                    <a:srgbClr val="FFFFFF"/>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9" name="Google Shape;1084;p39"/>
                <p:cNvSpPr/>
                <p:nvPr/>
              </p:nvSpPr>
              <p:spPr>
                <a:xfrm>
                  <a:off x="3515275" y="238125"/>
                  <a:ext cx="2832600" cy="2648000"/>
                </a:xfrm>
                <a:custGeom>
                  <a:avLst/>
                  <a:ahLst/>
                  <a:rect l="l" t="t" r="r" b="b"/>
                  <a:pathLst>
                    <a:path w="113304" h="105920" extrusionOk="0">
                      <a:moveTo>
                        <a:pt x="1" y="0"/>
                      </a:moveTo>
                      <a:cubicBezTo>
                        <a:pt x="1" y="277"/>
                        <a:pt x="278" y="555"/>
                        <a:pt x="417" y="971"/>
                      </a:cubicBezTo>
                      <a:cubicBezTo>
                        <a:pt x="555" y="1109"/>
                        <a:pt x="833" y="1387"/>
                        <a:pt x="971" y="1664"/>
                      </a:cubicBezTo>
                      <a:cubicBezTo>
                        <a:pt x="1249" y="1803"/>
                        <a:pt x="1526" y="2080"/>
                        <a:pt x="1803" y="2219"/>
                      </a:cubicBezTo>
                      <a:cubicBezTo>
                        <a:pt x="2774" y="2912"/>
                        <a:pt x="3745" y="3328"/>
                        <a:pt x="4854" y="3467"/>
                      </a:cubicBezTo>
                      <a:cubicBezTo>
                        <a:pt x="5686" y="3606"/>
                        <a:pt x="6657" y="3744"/>
                        <a:pt x="7489" y="3744"/>
                      </a:cubicBezTo>
                      <a:cubicBezTo>
                        <a:pt x="8090" y="3791"/>
                        <a:pt x="8691" y="3806"/>
                        <a:pt x="9292" y="3806"/>
                      </a:cubicBezTo>
                      <a:cubicBezTo>
                        <a:pt x="10494" y="3806"/>
                        <a:pt x="11696" y="3744"/>
                        <a:pt x="12898" y="3744"/>
                      </a:cubicBezTo>
                      <a:lnTo>
                        <a:pt x="18029" y="3744"/>
                      </a:lnTo>
                      <a:cubicBezTo>
                        <a:pt x="19693" y="3744"/>
                        <a:pt x="21496" y="3744"/>
                        <a:pt x="23299" y="3883"/>
                      </a:cubicBezTo>
                      <a:lnTo>
                        <a:pt x="25241" y="4022"/>
                      </a:lnTo>
                      <a:lnTo>
                        <a:pt x="28708" y="4022"/>
                      </a:lnTo>
                      <a:cubicBezTo>
                        <a:pt x="30441" y="3952"/>
                        <a:pt x="32175" y="3918"/>
                        <a:pt x="33926" y="3918"/>
                      </a:cubicBezTo>
                      <a:cubicBezTo>
                        <a:pt x="35677" y="3918"/>
                        <a:pt x="37445" y="3952"/>
                        <a:pt x="39248" y="4022"/>
                      </a:cubicBezTo>
                      <a:cubicBezTo>
                        <a:pt x="40912" y="4022"/>
                        <a:pt x="42715" y="4022"/>
                        <a:pt x="44379" y="4160"/>
                      </a:cubicBezTo>
                      <a:cubicBezTo>
                        <a:pt x="45280" y="4230"/>
                        <a:pt x="46112" y="4230"/>
                        <a:pt x="46944" y="4230"/>
                      </a:cubicBezTo>
                      <a:cubicBezTo>
                        <a:pt x="47777" y="4230"/>
                        <a:pt x="48609" y="4230"/>
                        <a:pt x="49510" y="4299"/>
                      </a:cubicBezTo>
                      <a:lnTo>
                        <a:pt x="54225" y="4577"/>
                      </a:lnTo>
                      <a:cubicBezTo>
                        <a:pt x="55751" y="4577"/>
                        <a:pt x="57415" y="4715"/>
                        <a:pt x="58941" y="4854"/>
                      </a:cubicBezTo>
                      <a:lnTo>
                        <a:pt x="60327" y="5131"/>
                      </a:lnTo>
                      <a:lnTo>
                        <a:pt x="61575" y="5270"/>
                      </a:lnTo>
                      <a:lnTo>
                        <a:pt x="61575" y="6795"/>
                      </a:lnTo>
                      <a:lnTo>
                        <a:pt x="61575" y="9153"/>
                      </a:lnTo>
                      <a:cubicBezTo>
                        <a:pt x="61575" y="10817"/>
                        <a:pt x="61575" y="12481"/>
                        <a:pt x="61437" y="14146"/>
                      </a:cubicBezTo>
                      <a:cubicBezTo>
                        <a:pt x="61298" y="15671"/>
                        <a:pt x="61298" y="17613"/>
                        <a:pt x="61298" y="19138"/>
                      </a:cubicBezTo>
                      <a:cubicBezTo>
                        <a:pt x="61298" y="20802"/>
                        <a:pt x="61298" y="22605"/>
                        <a:pt x="61159" y="24408"/>
                      </a:cubicBezTo>
                      <a:cubicBezTo>
                        <a:pt x="61021" y="26072"/>
                        <a:pt x="61159" y="27875"/>
                        <a:pt x="61021" y="29401"/>
                      </a:cubicBezTo>
                      <a:cubicBezTo>
                        <a:pt x="61021" y="30372"/>
                        <a:pt x="61021" y="31204"/>
                        <a:pt x="61021" y="32036"/>
                      </a:cubicBezTo>
                      <a:cubicBezTo>
                        <a:pt x="61021" y="33007"/>
                        <a:pt x="61021" y="33839"/>
                        <a:pt x="61021" y="34671"/>
                      </a:cubicBezTo>
                      <a:lnTo>
                        <a:pt x="60882" y="39802"/>
                      </a:lnTo>
                      <a:lnTo>
                        <a:pt x="60882" y="44933"/>
                      </a:lnTo>
                      <a:lnTo>
                        <a:pt x="60882" y="47568"/>
                      </a:lnTo>
                      <a:lnTo>
                        <a:pt x="60882" y="50065"/>
                      </a:lnTo>
                      <a:cubicBezTo>
                        <a:pt x="60882" y="51729"/>
                        <a:pt x="61021" y="53393"/>
                        <a:pt x="61021" y="55057"/>
                      </a:cubicBezTo>
                      <a:lnTo>
                        <a:pt x="61021" y="56305"/>
                      </a:lnTo>
                      <a:cubicBezTo>
                        <a:pt x="61021" y="56721"/>
                        <a:pt x="61021" y="56999"/>
                        <a:pt x="61298" y="57415"/>
                      </a:cubicBezTo>
                      <a:cubicBezTo>
                        <a:pt x="61298" y="58108"/>
                        <a:pt x="61575" y="58802"/>
                        <a:pt x="61853" y="59495"/>
                      </a:cubicBezTo>
                      <a:cubicBezTo>
                        <a:pt x="62269" y="60466"/>
                        <a:pt x="62824" y="61298"/>
                        <a:pt x="63517" y="62130"/>
                      </a:cubicBezTo>
                      <a:cubicBezTo>
                        <a:pt x="64349" y="62962"/>
                        <a:pt x="65459" y="63517"/>
                        <a:pt x="66568" y="63794"/>
                      </a:cubicBezTo>
                      <a:cubicBezTo>
                        <a:pt x="67192" y="63933"/>
                        <a:pt x="67816" y="64002"/>
                        <a:pt x="68423" y="64002"/>
                      </a:cubicBezTo>
                      <a:cubicBezTo>
                        <a:pt x="69030" y="64002"/>
                        <a:pt x="69619" y="63933"/>
                        <a:pt x="70174" y="63794"/>
                      </a:cubicBezTo>
                      <a:cubicBezTo>
                        <a:pt x="71283" y="63655"/>
                        <a:pt x="72254" y="63517"/>
                        <a:pt x="73225" y="63239"/>
                      </a:cubicBezTo>
                      <a:cubicBezTo>
                        <a:pt x="74750" y="62962"/>
                        <a:pt x="76137" y="62546"/>
                        <a:pt x="77524" y="61991"/>
                      </a:cubicBezTo>
                      <a:lnTo>
                        <a:pt x="79466" y="61437"/>
                      </a:lnTo>
                      <a:lnTo>
                        <a:pt x="81407" y="60743"/>
                      </a:lnTo>
                      <a:cubicBezTo>
                        <a:pt x="81962" y="60466"/>
                        <a:pt x="82655" y="60188"/>
                        <a:pt x="83210" y="60050"/>
                      </a:cubicBezTo>
                      <a:cubicBezTo>
                        <a:pt x="83903" y="59772"/>
                        <a:pt x="84597" y="59634"/>
                        <a:pt x="85290" y="59495"/>
                      </a:cubicBezTo>
                      <a:cubicBezTo>
                        <a:pt x="85984" y="59356"/>
                        <a:pt x="86538" y="59218"/>
                        <a:pt x="87232" y="59079"/>
                      </a:cubicBezTo>
                      <a:lnTo>
                        <a:pt x="89035" y="58802"/>
                      </a:lnTo>
                      <a:lnTo>
                        <a:pt x="91392" y="58802"/>
                      </a:lnTo>
                      <a:cubicBezTo>
                        <a:pt x="92224" y="58802"/>
                        <a:pt x="93056" y="58802"/>
                        <a:pt x="93888" y="58940"/>
                      </a:cubicBezTo>
                      <a:cubicBezTo>
                        <a:pt x="95414" y="59218"/>
                        <a:pt x="96939" y="59634"/>
                        <a:pt x="98326" y="60188"/>
                      </a:cubicBezTo>
                      <a:cubicBezTo>
                        <a:pt x="99158" y="60604"/>
                        <a:pt x="99852" y="60882"/>
                        <a:pt x="100407" y="61298"/>
                      </a:cubicBezTo>
                      <a:cubicBezTo>
                        <a:pt x="101239" y="61714"/>
                        <a:pt x="101793" y="62130"/>
                        <a:pt x="102487" y="62685"/>
                      </a:cubicBezTo>
                      <a:cubicBezTo>
                        <a:pt x="103319" y="63378"/>
                        <a:pt x="104151" y="64210"/>
                        <a:pt x="104844" y="65181"/>
                      </a:cubicBezTo>
                      <a:lnTo>
                        <a:pt x="106370" y="67261"/>
                      </a:lnTo>
                      <a:cubicBezTo>
                        <a:pt x="106925" y="67955"/>
                        <a:pt x="107479" y="68787"/>
                        <a:pt x="107757" y="69480"/>
                      </a:cubicBezTo>
                      <a:cubicBezTo>
                        <a:pt x="108589" y="71560"/>
                        <a:pt x="109144" y="73641"/>
                        <a:pt x="109421" y="75721"/>
                      </a:cubicBezTo>
                      <a:cubicBezTo>
                        <a:pt x="109421" y="76553"/>
                        <a:pt x="109560" y="77246"/>
                        <a:pt x="109560" y="78079"/>
                      </a:cubicBezTo>
                      <a:cubicBezTo>
                        <a:pt x="109560" y="78911"/>
                        <a:pt x="109560" y="79743"/>
                        <a:pt x="109421" y="80714"/>
                      </a:cubicBezTo>
                      <a:cubicBezTo>
                        <a:pt x="109421" y="81268"/>
                        <a:pt x="109282" y="81823"/>
                        <a:pt x="109144" y="82378"/>
                      </a:cubicBezTo>
                      <a:cubicBezTo>
                        <a:pt x="108866" y="83071"/>
                        <a:pt x="108727" y="83626"/>
                        <a:pt x="108450" y="84319"/>
                      </a:cubicBezTo>
                      <a:cubicBezTo>
                        <a:pt x="107757" y="85706"/>
                        <a:pt x="107063" y="87093"/>
                        <a:pt x="106231" y="88480"/>
                      </a:cubicBezTo>
                      <a:cubicBezTo>
                        <a:pt x="105815" y="89173"/>
                        <a:pt x="105399" y="90005"/>
                        <a:pt x="104983" y="90699"/>
                      </a:cubicBezTo>
                      <a:cubicBezTo>
                        <a:pt x="104567" y="91392"/>
                        <a:pt x="104151" y="91808"/>
                        <a:pt x="103735" y="92363"/>
                      </a:cubicBezTo>
                      <a:cubicBezTo>
                        <a:pt x="103319" y="92918"/>
                        <a:pt x="102764" y="93611"/>
                        <a:pt x="102209" y="94166"/>
                      </a:cubicBezTo>
                      <a:cubicBezTo>
                        <a:pt x="101655" y="94582"/>
                        <a:pt x="101100" y="95137"/>
                        <a:pt x="100407" y="95553"/>
                      </a:cubicBezTo>
                      <a:cubicBezTo>
                        <a:pt x="99990" y="95969"/>
                        <a:pt x="99574" y="96246"/>
                        <a:pt x="99020" y="96523"/>
                      </a:cubicBezTo>
                      <a:cubicBezTo>
                        <a:pt x="98604" y="96801"/>
                        <a:pt x="98188" y="97078"/>
                        <a:pt x="97633" y="97217"/>
                      </a:cubicBezTo>
                      <a:cubicBezTo>
                        <a:pt x="96523" y="97633"/>
                        <a:pt x="95414" y="97910"/>
                        <a:pt x="94166" y="98188"/>
                      </a:cubicBezTo>
                      <a:lnTo>
                        <a:pt x="91254" y="98188"/>
                      </a:lnTo>
                      <a:cubicBezTo>
                        <a:pt x="90283" y="98188"/>
                        <a:pt x="89312" y="98188"/>
                        <a:pt x="88341" y="98049"/>
                      </a:cubicBezTo>
                      <a:cubicBezTo>
                        <a:pt x="86816" y="97772"/>
                        <a:pt x="85290" y="97494"/>
                        <a:pt x="83765" y="97078"/>
                      </a:cubicBezTo>
                      <a:cubicBezTo>
                        <a:pt x="83071" y="96801"/>
                        <a:pt x="82239" y="96662"/>
                        <a:pt x="81546" y="96385"/>
                      </a:cubicBezTo>
                      <a:cubicBezTo>
                        <a:pt x="80852" y="96246"/>
                        <a:pt x="80298" y="95969"/>
                        <a:pt x="79604" y="95691"/>
                      </a:cubicBezTo>
                      <a:cubicBezTo>
                        <a:pt x="78911" y="95414"/>
                        <a:pt x="78217" y="94998"/>
                        <a:pt x="77524" y="94720"/>
                      </a:cubicBezTo>
                      <a:cubicBezTo>
                        <a:pt x="76831" y="94304"/>
                        <a:pt x="76137" y="93750"/>
                        <a:pt x="75444" y="93334"/>
                      </a:cubicBezTo>
                      <a:lnTo>
                        <a:pt x="73502" y="91947"/>
                      </a:lnTo>
                      <a:cubicBezTo>
                        <a:pt x="72947" y="91392"/>
                        <a:pt x="72393" y="90976"/>
                        <a:pt x="71699" y="90699"/>
                      </a:cubicBezTo>
                      <a:cubicBezTo>
                        <a:pt x="70632" y="90165"/>
                        <a:pt x="69451" y="89917"/>
                        <a:pt x="68266" y="89917"/>
                      </a:cubicBezTo>
                      <a:cubicBezTo>
                        <a:pt x="67603" y="89917"/>
                        <a:pt x="66938" y="89995"/>
                        <a:pt x="66291" y="90144"/>
                      </a:cubicBezTo>
                      <a:cubicBezTo>
                        <a:pt x="65875" y="90144"/>
                        <a:pt x="65597" y="90283"/>
                        <a:pt x="65320" y="90421"/>
                      </a:cubicBezTo>
                      <a:lnTo>
                        <a:pt x="64349" y="90837"/>
                      </a:lnTo>
                      <a:cubicBezTo>
                        <a:pt x="64072" y="90976"/>
                        <a:pt x="63656" y="91253"/>
                        <a:pt x="63378" y="91531"/>
                      </a:cubicBezTo>
                      <a:cubicBezTo>
                        <a:pt x="63101" y="91808"/>
                        <a:pt x="62685" y="92224"/>
                        <a:pt x="62546" y="92640"/>
                      </a:cubicBezTo>
                      <a:cubicBezTo>
                        <a:pt x="62269" y="92918"/>
                        <a:pt x="61992" y="93334"/>
                        <a:pt x="61853" y="93611"/>
                      </a:cubicBezTo>
                      <a:cubicBezTo>
                        <a:pt x="61575" y="94582"/>
                        <a:pt x="61298" y="95414"/>
                        <a:pt x="61159" y="96385"/>
                      </a:cubicBezTo>
                      <a:cubicBezTo>
                        <a:pt x="60882" y="97355"/>
                        <a:pt x="60882" y="98326"/>
                        <a:pt x="60743" y="99297"/>
                      </a:cubicBezTo>
                      <a:cubicBezTo>
                        <a:pt x="60605" y="100406"/>
                        <a:pt x="60466" y="101100"/>
                        <a:pt x="60466" y="101793"/>
                      </a:cubicBezTo>
                      <a:cubicBezTo>
                        <a:pt x="60327" y="102625"/>
                        <a:pt x="60466" y="103596"/>
                        <a:pt x="60327" y="104567"/>
                      </a:cubicBezTo>
                      <a:cubicBezTo>
                        <a:pt x="60535" y="105468"/>
                        <a:pt x="61263" y="105919"/>
                        <a:pt x="61992" y="105919"/>
                      </a:cubicBezTo>
                      <a:cubicBezTo>
                        <a:pt x="62720" y="105919"/>
                        <a:pt x="63448" y="105468"/>
                        <a:pt x="63656" y="104567"/>
                      </a:cubicBezTo>
                      <a:cubicBezTo>
                        <a:pt x="63656" y="103458"/>
                        <a:pt x="63656" y="102209"/>
                        <a:pt x="63933" y="101100"/>
                      </a:cubicBezTo>
                      <a:cubicBezTo>
                        <a:pt x="64072" y="99852"/>
                        <a:pt x="64072" y="98881"/>
                        <a:pt x="64210" y="97772"/>
                      </a:cubicBezTo>
                      <a:cubicBezTo>
                        <a:pt x="64210" y="97355"/>
                        <a:pt x="64349" y="96801"/>
                        <a:pt x="64488" y="96385"/>
                      </a:cubicBezTo>
                      <a:cubicBezTo>
                        <a:pt x="64626" y="95969"/>
                        <a:pt x="64765" y="95553"/>
                        <a:pt x="64904" y="95137"/>
                      </a:cubicBezTo>
                      <a:cubicBezTo>
                        <a:pt x="65043" y="94720"/>
                        <a:pt x="65320" y="94443"/>
                        <a:pt x="65459" y="94166"/>
                      </a:cubicBezTo>
                      <a:cubicBezTo>
                        <a:pt x="65597" y="94027"/>
                        <a:pt x="65736" y="93888"/>
                        <a:pt x="65875" y="93750"/>
                      </a:cubicBezTo>
                      <a:lnTo>
                        <a:pt x="66291" y="93611"/>
                      </a:lnTo>
                      <a:cubicBezTo>
                        <a:pt x="66568" y="93472"/>
                        <a:pt x="66845" y="93472"/>
                        <a:pt x="67123" y="93472"/>
                      </a:cubicBezTo>
                      <a:cubicBezTo>
                        <a:pt x="67469" y="93403"/>
                        <a:pt x="67816" y="93368"/>
                        <a:pt x="68163" y="93368"/>
                      </a:cubicBezTo>
                      <a:cubicBezTo>
                        <a:pt x="68510" y="93368"/>
                        <a:pt x="68856" y="93403"/>
                        <a:pt x="69203" y="93472"/>
                      </a:cubicBezTo>
                      <a:cubicBezTo>
                        <a:pt x="69480" y="93472"/>
                        <a:pt x="69758" y="93472"/>
                        <a:pt x="70035" y="93611"/>
                      </a:cubicBezTo>
                      <a:cubicBezTo>
                        <a:pt x="70729" y="94027"/>
                        <a:pt x="71283" y="94304"/>
                        <a:pt x="71838" y="94859"/>
                      </a:cubicBezTo>
                      <a:lnTo>
                        <a:pt x="73780" y="96246"/>
                      </a:lnTo>
                      <a:cubicBezTo>
                        <a:pt x="74473" y="96662"/>
                        <a:pt x="75028" y="97217"/>
                        <a:pt x="75721" y="97633"/>
                      </a:cubicBezTo>
                      <a:cubicBezTo>
                        <a:pt x="76553" y="98049"/>
                        <a:pt x="77247" y="98465"/>
                        <a:pt x="77940" y="98742"/>
                      </a:cubicBezTo>
                      <a:cubicBezTo>
                        <a:pt x="78911" y="99158"/>
                        <a:pt x="79743" y="99436"/>
                        <a:pt x="80575" y="99713"/>
                      </a:cubicBezTo>
                      <a:cubicBezTo>
                        <a:pt x="81407" y="99990"/>
                        <a:pt x="82239" y="100268"/>
                        <a:pt x="83071" y="100545"/>
                      </a:cubicBezTo>
                      <a:cubicBezTo>
                        <a:pt x="84874" y="100961"/>
                        <a:pt x="86816" y="101377"/>
                        <a:pt x="88757" y="101655"/>
                      </a:cubicBezTo>
                      <a:cubicBezTo>
                        <a:pt x="89589" y="101655"/>
                        <a:pt x="90421" y="101655"/>
                        <a:pt x="91254" y="101793"/>
                      </a:cubicBezTo>
                      <a:lnTo>
                        <a:pt x="93888" y="101793"/>
                      </a:lnTo>
                      <a:cubicBezTo>
                        <a:pt x="95830" y="101655"/>
                        <a:pt x="97633" y="101100"/>
                        <a:pt x="99436" y="100268"/>
                      </a:cubicBezTo>
                      <a:cubicBezTo>
                        <a:pt x="101100" y="99574"/>
                        <a:pt x="102625" y="98465"/>
                        <a:pt x="104012" y="97217"/>
                      </a:cubicBezTo>
                      <a:cubicBezTo>
                        <a:pt x="105260" y="95969"/>
                        <a:pt x="106509" y="94582"/>
                        <a:pt x="107479" y="93056"/>
                      </a:cubicBezTo>
                      <a:cubicBezTo>
                        <a:pt x="108034" y="92363"/>
                        <a:pt x="108450" y="91669"/>
                        <a:pt x="108866" y="90837"/>
                      </a:cubicBezTo>
                      <a:cubicBezTo>
                        <a:pt x="109282" y="90144"/>
                        <a:pt x="109837" y="89312"/>
                        <a:pt x="110253" y="88618"/>
                      </a:cubicBezTo>
                      <a:cubicBezTo>
                        <a:pt x="110530" y="87786"/>
                        <a:pt x="110946" y="87093"/>
                        <a:pt x="111362" y="86261"/>
                      </a:cubicBezTo>
                      <a:cubicBezTo>
                        <a:pt x="111779" y="85429"/>
                        <a:pt x="112056" y="84458"/>
                        <a:pt x="112333" y="83626"/>
                      </a:cubicBezTo>
                      <a:cubicBezTo>
                        <a:pt x="113304" y="80020"/>
                        <a:pt x="113304" y="76276"/>
                        <a:pt x="112333" y="72670"/>
                      </a:cubicBezTo>
                      <a:cubicBezTo>
                        <a:pt x="112195" y="71976"/>
                        <a:pt x="112056" y="71144"/>
                        <a:pt x="111779" y="70451"/>
                      </a:cubicBezTo>
                      <a:cubicBezTo>
                        <a:pt x="111501" y="69619"/>
                        <a:pt x="111224" y="68648"/>
                        <a:pt x="110808" y="67816"/>
                      </a:cubicBezTo>
                      <a:cubicBezTo>
                        <a:pt x="110530" y="67261"/>
                        <a:pt x="110253" y="66568"/>
                        <a:pt x="109837" y="66013"/>
                      </a:cubicBezTo>
                      <a:cubicBezTo>
                        <a:pt x="109282" y="65181"/>
                        <a:pt x="108727" y="64488"/>
                        <a:pt x="108173" y="63794"/>
                      </a:cubicBezTo>
                      <a:cubicBezTo>
                        <a:pt x="107618" y="63101"/>
                        <a:pt x="107202" y="62407"/>
                        <a:pt x="106509" y="61714"/>
                      </a:cubicBezTo>
                      <a:cubicBezTo>
                        <a:pt x="105954" y="61021"/>
                        <a:pt x="105260" y="60466"/>
                        <a:pt x="104567" y="59772"/>
                      </a:cubicBezTo>
                      <a:cubicBezTo>
                        <a:pt x="103874" y="59356"/>
                        <a:pt x="103180" y="58802"/>
                        <a:pt x="102348" y="58386"/>
                      </a:cubicBezTo>
                      <a:cubicBezTo>
                        <a:pt x="100129" y="56999"/>
                        <a:pt x="97633" y="56167"/>
                        <a:pt x="95137" y="55612"/>
                      </a:cubicBezTo>
                      <a:cubicBezTo>
                        <a:pt x="93918" y="55409"/>
                        <a:pt x="92700" y="55280"/>
                        <a:pt x="91536" y="55280"/>
                      </a:cubicBezTo>
                      <a:cubicBezTo>
                        <a:pt x="91110" y="55280"/>
                        <a:pt x="90691" y="55297"/>
                        <a:pt x="90283" y="55335"/>
                      </a:cubicBezTo>
                      <a:cubicBezTo>
                        <a:pt x="89312" y="55335"/>
                        <a:pt x="88480" y="55473"/>
                        <a:pt x="87509" y="55612"/>
                      </a:cubicBezTo>
                      <a:cubicBezTo>
                        <a:pt x="86816" y="55751"/>
                        <a:pt x="86122" y="55889"/>
                        <a:pt x="85429" y="56028"/>
                      </a:cubicBezTo>
                      <a:lnTo>
                        <a:pt x="83071" y="56583"/>
                      </a:lnTo>
                      <a:cubicBezTo>
                        <a:pt x="82378" y="56721"/>
                        <a:pt x="81546" y="56999"/>
                        <a:pt x="80852" y="57276"/>
                      </a:cubicBezTo>
                      <a:lnTo>
                        <a:pt x="78772" y="58108"/>
                      </a:lnTo>
                      <a:lnTo>
                        <a:pt x="76692" y="58802"/>
                      </a:lnTo>
                      <a:cubicBezTo>
                        <a:pt x="75028" y="59356"/>
                        <a:pt x="73363" y="59772"/>
                        <a:pt x="71699" y="60188"/>
                      </a:cubicBezTo>
                      <a:lnTo>
                        <a:pt x="70312" y="60466"/>
                      </a:lnTo>
                      <a:cubicBezTo>
                        <a:pt x="69480" y="60604"/>
                        <a:pt x="68648" y="60604"/>
                        <a:pt x="67678" y="60604"/>
                      </a:cubicBezTo>
                      <a:lnTo>
                        <a:pt x="67123" y="60466"/>
                      </a:lnTo>
                      <a:lnTo>
                        <a:pt x="66568" y="60188"/>
                      </a:lnTo>
                      <a:cubicBezTo>
                        <a:pt x="66291" y="59911"/>
                        <a:pt x="66013" y="59772"/>
                        <a:pt x="65875" y="59495"/>
                      </a:cubicBezTo>
                      <a:cubicBezTo>
                        <a:pt x="65597" y="58940"/>
                        <a:pt x="65320" y="58524"/>
                        <a:pt x="65043" y="58108"/>
                      </a:cubicBezTo>
                      <a:cubicBezTo>
                        <a:pt x="64904" y="57692"/>
                        <a:pt x="64765" y="57137"/>
                        <a:pt x="64765" y="56721"/>
                      </a:cubicBezTo>
                      <a:cubicBezTo>
                        <a:pt x="64488" y="55196"/>
                        <a:pt x="64488" y="53532"/>
                        <a:pt x="64349" y="51867"/>
                      </a:cubicBezTo>
                      <a:cubicBezTo>
                        <a:pt x="64349" y="50203"/>
                        <a:pt x="64349" y="48539"/>
                        <a:pt x="64349" y="46875"/>
                      </a:cubicBezTo>
                      <a:cubicBezTo>
                        <a:pt x="64349" y="45211"/>
                        <a:pt x="64349" y="43408"/>
                        <a:pt x="64349" y="41605"/>
                      </a:cubicBezTo>
                      <a:cubicBezTo>
                        <a:pt x="64210" y="39941"/>
                        <a:pt x="64349" y="38138"/>
                        <a:pt x="64349" y="36612"/>
                      </a:cubicBezTo>
                      <a:cubicBezTo>
                        <a:pt x="64349" y="34948"/>
                        <a:pt x="64349" y="33145"/>
                        <a:pt x="64488" y="31342"/>
                      </a:cubicBezTo>
                      <a:cubicBezTo>
                        <a:pt x="64626" y="29678"/>
                        <a:pt x="64626" y="27875"/>
                        <a:pt x="64626" y="26211"/>
                      </a:cubicBezTo>
                      <a:lnTo>
                        <a:pt x="64626" y="23576"/>
                      </a:lnTo>
                      <a:lnTo>
                        <a:pt x="64626" y="20941"/>
                      </a:lnTo>
                      <a:lnTo>
                        <a:pt x="64626" y="15810"/>
                      </a:lnTo>
                      <a:cubicBezTo>
                        <a:pt x="64626" y="14007"/>
                        <a:pt x="64765" y="12481"/>
                        <a:pt x="64765" y="10817"/>
                      </a:cubicBezTo>
                      <a:cubicBezTo>
                        <a:pt x="64765" y="9153"/>
                        <a:pt x="64765" y="7628"/>
                        <a:pt x="64765" y="6102"/>
                      </a:cubicBezTo>
                      <a:cubicBezTo>
                        <a:pt x="64904" y="4854"/>
                        <a:pt x="64626" y="3606"/>
                        <a:pt x="63933" y="2774"/>
                      </a:cubicBezTo>
                      <a:cubicBezTo>
                        <a:pt x="63378" y="2358"/>
                        <a:pt x="62685" y="2080"/>
                        <a:pt x="61992" y="1942"/>
                      </a:cubicBezTo>
                      <a:lnTo>
                        <a:pt x="61159" y="1803"/>
                      </a:lnTo>
                      <a:cubicBezTo>
                        <a:pt x="60189" y="1803"/>
                        <a:pt x="59218" y="1526"/>
                        <a:pt x="58247" y="1387"/>
                      </a:cubicBezTo>
                      <a:cubicBezTo>
                        <a:pt x="57276" y="1387"/>
                        <a:pt x="56583" y="1387"/>
                        <a:pt x="55751" y="1248"/>
                      </a:cubicBezTo>
                      <a:cubicBezTo>
                        <a:pt x="54087" y="1248"/>
                        <a:pt x="52284" y="1109"/>
                        <a:pt x="50620" y="971"/>
                      </a:cubicBezTo>
                      <a:cubicBezTo>
                        <a:pt x="48817" y="971"/>
                        <a:pt x="47291" y="832"/>
                        <a:pt x="45488" y="832"/>
                      </a:cubicBezTo>
                      <a:cubicBezTo>
                        <a:pt x="42160" y="693"/>
                        <a:pt x="38693" y="555"/>
                        <a:pt x="35365" y="555"/>
                      </a:cubicBezTo>
                      <a:lnTo>
                        <a:pt x="24825" y="555"/>
                      </a:lnTo>
                      <a:cubicBezTo>
                        <a:pt x="23022" y="416"/>
                        <a:pt x="21219" y="277"/>
                        <a:pt x="19555" y="277"/>
                      </a:cubicBezTo>
                      <a:lnTo>
                        <a:pt x="14146" y="277"/>
                      </a:lnTo>
                      <a:cubicBezTo>
                        <a:pt x="12829" y="347"/>
                        <a:pt x="11476" y="381"/>
                        <a:pt x="10124" y="381"/>
                      </a:cubicBezTo>
                      <a:cubicBezTo>
                        <a:pt x="8772" y="381"/>
                        <a:pt x="7420" y="347"/>
                        <a:pt x="6103" y="277"/>
                      </a:cubicBezTo>
                      <a:lnTo>
                        <a:pt x="5132" y="0"/>
                      </a:lnTo>
                      <a:close/>
                    </a:path>
                  </a:pathLst>
                </a:custGeom>
                <a:solidFill>
                  <a:srgbClr val="FFFFFF"/>
                </a:solidFill>
                <a:ln w="9525" cap="flat" cmpd="sng">
                  <a:solidFill>
                    <a:srgbClr val="FFFFFF"/>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0" name="Google Shape;1085;p39"/>
                <p:cNvSpPr/>
                <p:nvPr/>
              </p:nvSpPr>
              <p:spPr>
                <a:xfrm>
                  <a:off x="1920425" y="238125"/>
                  <a:ext cx="2291750" cy="107500"/>
                </a:xfrm>
                <a:custGeom>
                  <a:avLst/>
                  <a:ahLst/>
                  <a:rect l="l" t="t" r="r" b="b"/>
                  <a:pathLst>
                    <a:path w="91670" h="4300" extrusionOk="0">
                      <a:moveTo>
                        <a:pt x="57554" y="0"/>
                      </a:moveTo>
                      <a:cubicBezTo>
                        <a:pt x="48123" y="0"/>
                        <a:pt x="38693" y="139"/>
                        <a:pt x="29263" y="416"/>
                      </a:cubicBezTo>
                      <a:lnTo>
                        <a:pt x="24547" y="555"/>
                      </a:lnTo>
                      <a:cubicBezTo>
                        <a:pt x="21358" y="693"/>
                        <a:pt x="18168" y="693"/>
                        <a:pt x="14978" y="693"/>
                      </a:cubicBezTo>
                      <a:lnTo>
                        <a:pt x="5687" y="693"/>
                      </a:lnTo>
                      <a:cubicBezTo>
                        <a:pt x="2636" y="693"/>
                        <a:pt x="139" y="1803"/>
                        <a:pt x="1" y="2774"/>
                      </a:cubicBezTo>
                      <a:cubicBezTo>
                        <a:pt x="1" y="3328"/>
                        <a:pt x="555" y="3744"/>
                        <a:pt x="1526" y="4160"/>
                      </a:cubicBezTo>
                      <a:lnTo>
                        <a:pt x="26350" y="4160"/>
                      </a:lnTo>
                      <a:cubicBezTo>
                        <a:pt x="28569" y="4160"/>
                        <a:pt x="30788" y="4160"/>
                        <a:pt x="33146" y="4299"/>
                      </a:cubicBezTo>
                      <a:lnTo>
                        <a:pt x="36197" y="4299"/>
                      </a:lnTo>
                      <a:cubicBezTo>
                        <a:pt x="38970" y="4299"/>
                        <a:pt x="41328" y="4160"/>
                        <a:pt x="44240" y="4160"/>
                      </a:cubicBezTo>
                      <a:lnTo>
                        <a:pt x="77940" y="4160"/>
                      </a:lnTo>
                      <a:cubicBezTo>
                        <a:pt x="80575" y="4160"/>
                        <a:pt x="83210" y="4299"/>
                        <a:pt x="85984" y="4299"/>
                      </a:cubicBezTo>
                      <a:cubicBezTo>
                        <a:pt x="86954" y="4299"/>
                        <a:pt x="87925" y="4160"/>
                        <a:pt x="89035" y="4022"/>
                      </a:cubicBezTo>
                      <a:cubicBezTo>
                        <a:pt x="90560" y="3606"/>
                        <a:pt x="91670" y="2912"/>
                        <a:pt x="91670" y="2219"/>
                      </a:cubicBezTo>
                      <a:cubicBezTo>
                        <a:pt x="91670" y="1526"/>
                        <a:pt x="90560" y="971"/>
                        <a:pt x="89173" y="416"/>
                      </a:cubicBezTo>
                      <a:cubicBezTo>
                        <a:pt x="88064" y="277"/>
                        <a:pt x="87093" y="139"/>
                        <a:pt x="85984" y="139"/>
                      </a:cubicBezTo>
                      <a:cubicBezTo>
                        <a:pt x="84042" y="139"/>
                        <a:pt x="81962" y="0"/>
                        <a:pt x="80020" y="0"/>
                      </a:cubicBezTo>
                      <a:close/>
                    </a:path>
                  </a:pathLst>
                </a:custGeom>
                <a:solidFill>
                  <a:srgbClr val="FFFFFF"/>
                </a:solidFill>
                <a:ln w="9525" cap="flat" cmpd="sng">
                  <a:solidFill>
                    <a:srgbClr val="FFFFFF"/>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1" name="Google Shape;1086;p39"/>
                <p:cNvSpPr/>
                <p:nvPr/>
              </p:nvSpPr>
              <p:spPr>
                <a:xfrm>
                  <a:off x="1310225" y="255450"/>
                  <a:ext cx="1171900" cy="1341775"/>
                </a:xfrm>
                <a:custGeom>
                  <a:avLst/>
                  <a:ahLst/>
                  <a:rect l="l" t="t" r="r" b="b"/>
                  <a:pathLst>
                    <a:path w="46876" h="53671" extrusionOk="0">
                      <a:moveTo>
                        <a:pt x="8460" y="0"/>
                      </a:moveTo>
                      <a:cubicBezTo>
                        <a:pt x="7628" y="0"/>
                        <a:pt x="6657" y="139"/>
                        <a:pt x="5686" y="278"/>
                      </a:cubicBezTo>
                      <a:cubicBezTo>
                        <a:pt x="4438" y="278"/>
                        <a:pt x="3329" y="833"/>
                        <a:pt x="2497" y="1526"/>
                      </a:cubicBezTo>
                      <a:cubicBezTo>
                        <a:pt x="1526" y="2219"/>
                        <a:pt x="971" y="3190"/>
                        <a:pt x="694" y="4300"/>
                      </a:cubicBezTo>
                      <a:cubicBezTo>
                        <a:pt x="555" y="5132"/>
                        <a:pt x="417" y="5964"/>
                        <a:pt x="417" y="6657"/>
                      </a:cubicBezTo>
                      <a:cubicBezTo>
                        <a:pt x="278" y="8183"/>
                        <a:pt x="278" y="9708"/>
                        <a:pt x="278" y="11095"/>
                      </a:cubicBezTo>
                      <a:lnTo>
                        <a:pt x="278" y="18584"/>
                      </a:lnTo>
                      <a:lnTo>
                        <a:pt x="278" y="20942"/>
                      </a:lnTo>
                      <a:cubicBezTo>
                        <a:pt x="278" y="24409"/>
                        <a:pt x="139" y="27876"/>
                        <a:pt x="139" y="31204"/>
                      </a:cubicBezTo>
                      <a:lnTo>
                        <a:pt x="139" y="36335"/>
                      </a:lnTo>
                      <a:cubicBezTo>
                        <a:pt x="139" y="38000"/>
                        <a:pt x="139" y="39664"/>
                        <a:pt x="1" y="41328"/>
                      </a:cubicBezTo>
                      <a:lnTo>
                        <a:pt x="1" y="44518"/>
                      </a:lnTo>
                      <a:lnTo>
                        <a:pt x="1" y="46321"/>
                      </a:lnTo>
                      <a:lnTo>
                        <a:pt x="1" y="51868"/>
                      </a:lnTo>
                      <a:cubicBezTo>
                        <a:pt x="1" y="52839"/>
                        <a:pt x="694" y="53671"/>
                        <a:pt x="1665" y="53671"/>
                      </a:cubicBezTo>
                      <a:cubicBezTo>
                        <a:pt x="2358" y="53671"/>
                        <a:pt x="2774" y="53255"/>
                        <a:pt x="3190" y="52839"/>
                      </a:cubicBezTo>
                      <a:cubicBezTo>
                        <a:pt x="3329" y="52561"/>
                        <a:pt x="3329" y="52145"/>
                        <a:pt x="3329" y="51868"/>
                      </a:cubicBezTo>
                      <a:lnTo>
                        <a:pt x="3329" y="45488"/>
                      </a:lnTo>
                      <a:lnTo>
                        <a:pt x="3329" y="45350"/>
                      </a:lnTo>
                      <a:lnTo>
                        <a:pt x="3329" y="43547"/>
                      </a:lnTo>
                      <a:cubicBezTo>
                        <a:pt x="3329" y="40773"/>
                        <a:pt x="3606" y="38000"/>
                        <a:pt x="3606" y="35226"/>
                      </a:cubicBezTo>
                      <a:lnTo>
                        <a:pt x="3606" y="30233"/>
                      </a:lnTo>
                      <a:cubicBezTo>
                        <a:pt x="3606" y="28569"/>
                        <a:pt x="3606" y="26766"/>
                        <a:pt x="3606" y="24963"/>
                      </a:cubicBezTo>
                      <a:cubicBezTo>
                        <a:pt x="3745" y="23299"/>
                        <a:pt x="3606" y="21496"/>
                        <a:pt x="3606" y="19832"/>
                      </a:cubicBezTo>
                      <a:lnTo>
                        <a:pt x="3606" y="14839"/>
                      </a:lnTo>
                      <a:lnTo>
                        <a:pt x="3606" y="10124"/>
                      </a:lnTo>
                      <a:cubicBezTo>
                        <a:pt x="3606" y="8876"/>
                        <a:pt x="3745" y="7489"/>
                        <a:pt x="3745" y="6241"/>
                      </a:cubicBezTo>
                      <a:cubicBezTo>
                        <a:pt x="3884" y="5686"/>
                        <a:pt x="4022" y="5270"/>
                        <a:pt x="4161" y="4854"/>
                      </a:cubicBezTo>
                      <a:cubicBezTo>
                        <a:pt x="4161" y="4716"/>
                        <a:pt x="4300" y="4577"/>
                        <a:pt x="4438" y="4438"/>
                      </a:cubicBezTo>
                      <a:cubicBezTo>
                        <a:pt x="4438" y="4300"/>
                        <a:pt x="4577" y="4161"/>
                        <a:pt x="4577" y="4161"/>
                      </a:cubicBezTo>
                      <a:lnTo>
                        <a:pt x="4854" y="4022"/>
                      </a:lnTo>
                      <a:cubicBezTo>
                        <a:pt x="5409" y="3745"/>
                        <a:pt x="5964" y="3606"/>
                        <a:pt x="6657" y="3606"/>
                      </a:cubicBezTo>
                      <a:cubicBezTo>
                        <a:pt x="7767" y="3467"/>
                        <a:pt x="8911" y="3433"/>
                        <a:pt x="10072" y="3433"/>
                      </a:cubicBezTo>
                      <a:cubicBezTo>
                        <a:pt x="11234" y="3433"/>
                        <a:pt x="12413" y="3467"/>
                        <a:pt x="13591" y="3467"/>
                      </a:cubicBezTo>
                      <a:lnTo>
                        <a:pt x="20526" y="3467"/>
                      </a:lnTo>
                      <a:cubicBezTo>
                        <a:pt x="22051" y="3467"/>
                        <a:pt x="23577" y="3606"/>
                        <a:pt x="24963" y="3606"/>
                      </a:cubicBezTo>
                      <a:lnTo>
                        <a:pt x="32868" y="3606"/>
                      </a:lnTo>
                      <a:cubicBezTo>
                        <a:pt x="33562" y="3606"/>
                        <a:pt x="34255" y="3606"/>
                        <a:pt x="34948" y="3745"/>
                      </a:cubicBezTo>
                      <a:lnTo>
                        <a:pt x="36058" y="3745"/>
                      </a:lnTo>
                      <a:cubicBezTo>
                        <a:pt x="36890" y="3745"/>
                        <a:pt x="37722" y="3606"/>
                        <a:pt x="38554" y="3606"/>
                      </a:cubicBezTo>
                      <a:lnTo>
                        <a:pt x="46875" y="3606"/>
                      </a:lnTo>
                      <a:cubicBezTo>
                        <a:pt x="46875" y="3467"/>
                        <a:pt x="46875" y="3190"/>
                        <a:pt x="46875" y="3051"/>
                      </a:cubicBezTo>
                      <a:cubicBezTo>
                        <a:pt x="46736" y="2497"/>
                        <a:pt x="46459" y="2219"/>
                        <a:pt x="46043" y="1942"/>
                      </a:cubicBezTo>
                      <a:cubicBezTo>
                        <a:pt x="45904" y="1803"/>
                        <a:pt x="45627" y="1803"/>
                        <a:pt x="45488" y="1803"/>
                      </a:cubicBezTo>
                      <a:lnTo>
                        <a:pt x="44518" y="1803"/>
                      </a:lnTo>
                      <a:lnTo>
                        <a:pt x="42299" y="1249"/>
                      </a:lnTo>
                      <a:cubicBezTo>
                        <a:pt x="41328" y="1110"/>
                        <a:pt x="40357" y="971"/>
                        <a:pt x="39248" y="833"/>
                      </a:cubicBezTo>
                      <a:cubicBezTo>
                        <a:pt x="38277" y="694"/>
                        <a:pt x="37306" y="694"/>
                        <a:pt x="36474" y="555"/>
                      </a:cubicBezTo>
                      <a:cubicBezTo>
                        <a:pt x="35503" y="416"/>
                        <a:pt x="34671" y="278"/>
                        <a:pt x="33700" y="278"/>
                      </a:cubicBezTo>
                      <a:lnTo>
                        <a:pt x="33423" y="278"/>
                      </a:lnTo>
                      <a:cubicBezTo>
                        <a:pt x="32914" y="232"/>
                        <a:pt x="32391" y="216"/>
                        <a:pt x="31856" y="216"/>
                      </a:cubicBezTo>
                      <a:cubicBezTo>
                        <a:pt x="30788" y="216"/>
                        <a:pt x="29679" y="278"/>
                        <a:pt x="28569" y="278"/>
                      </a:cubicBezTo>
                      <a:lnTo>
                        <a:pt x="23577" y="278"/>
                      </a:lnTo>
                      <a:cubicBezTo>
                        <a:pt x="21912" y="278"/>
                        <a:pt x="20387" y="0"/>
                        <a:pt x="18723" y="0"/>
                      </a:cubicBezTo>
                      <a:close/>
                    </a:path>
                  </a:pathLst>
                </a:custGeom>
                <a:solidFill>
                  <a:srgbClr val="FFFFFF"/>
                </a:solidFill>
                <a:ln w="9525" cap="flat" cmpd="sng">
                  <a:solidFill>
                    <a:srgbClr val="FFFFFF"/>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2" name="Google Shape;1087;p39"/>
                <p:cNvSpPr/>
                <p:nvPr/>
              </p:nvSpPr>
              <p:spPr>
                <a:xfrm>
                  <a:off x="1285950" y="1143025"/>
                  <a:ext cx="114450" cy="2288300"/>
                </a:xfrm>
                <a:custGeom>
                  <a:avLst/>
                  <a:ahLst/>
                  <a:rect l="l" t="t" r="r" b="b"/>
                  <a:pathLst>
                    <a:path w="4578" h="91532" extrusionOk="0">
                      <a:moveTo>
                        <a:pt x="2497" y="0"/>
                      </a:moveTo>
                      <a:cubicBezTo>
                        <a:pt x="1804" y="0"/>
                        <a:pt x="1249" y="832"/>
                        <a:pt x="972" y="2219"/>
                      </a:cubicBezTo>
                      <a:cubicBezTo>
                        <a:pt x="833" y="2358"/>
                        <a:pt x="833" y="2497"/>
                        <a:pt x="833" y="2635"/>
                      </a:cubicBezTo>
                      <a:cubicBezTo>
                        <a:pt x="555" y="3606"/>
                        <a:pt x="417" y="4715"/>
                        <a:pt x="417" y="5686"/>
                      </a:cubicBezTo>
                      <a:cubicBezTo>
                        <a:pt x="417" y="7767"/>
                        <a:pt x="278" y="9708"/>
                        <a:pt x="278" y="11650"/>
                      </a:cubicBezTo>
                      <a:cubicBezTo>
                        <a:pt x="139" y="14007"/>
                        <a:pt x="139" y="16226"/>
                        <a:pt x="139" y="18584"/>
                      </a:cubicBezTo>
                      <a:lnTo>
                        <a:pt x="139" y="20109"/>
                      </a:lnTo>
                      <a:lnTo>
                        <a:pt x="139" y="22744"/>
                      </a:lnTo>
                      <a:lnTo>
                        <a:pt x="139" y="26905"/>
                      </a:lnTo>
                      <a:lnTo>
                        <a:pt x="139" y="27876"/>
                      </a:lnTo>
                      <a:lnTo>
                        <a:pt x="139" y="32036"/>
                      </a:lnTo>
                      <a:lnTo>
                        <a:pt x="139" y="34116"/>
                      </a:lnTo>
                      <a:lnTo>
                        <a:pt x="139" y="56028"/>
                      </a:lnTo>
                      <a:lnTo>
                        <a:pt x="139" y="62408"/>
                      </a:lnTo>
                      <a:lnTo>
                        <a:pt x="139" y="67123"/>
                      </a:lnTo>
                      <a:lnTo>
                        <a:pt x="139" y="71006"/>
                      </a:lnTo>
                      <a:cubicBezTo>
                        <a:pt x="139" y="71145"/>
                        <a:pt x="139" y="71145"/>
                        <a:pt x="139" y="71283"/>
                      </a:cubicBezTo>
                      <a:lnTo>
                        <a:pt x="139" y="76692"/>
                      </a:lnTo>
                      <a:lnTo>
                        <a:pt x="1" y="85984"/>
                      </a:lnTo>
                      <a:cubicBezTo>
                        <a:pt x="1" y="86955"/>
                        <a:pt x="1" y="87787"/>
                        <a:pt x="139" y="88619"/>
                      </a:cubicBezTo>
                      <a:cubicBezTo>
                        <a:pt x="417" y="90422"/>
                        <a:pt x="1388" y="91531"/>
                        <a:pt x="1942" y="91531"/>
                      </a:cubicBezTo>
                      <a:cubicBezTo>
                        <a:pt x="2497" y="91531"/>
                        <a:pt x="2913" y="91115"/>
                        <a:pt x="3329" y="90144"/>
                      </a:cubicBezTo>
                      <a:cubicBezTo>
                        <a:pt x="3468" y="84320"/>
                        <a:pt x="3468" y="78495"/>
                        <a:pt x="3468" y="72809"/>
                      </a:cubicBezTo>
                      <a:lnTo>
                        <a:pt x="3468" y="71006"/>
                      </a:lnTo>
                      <a:lnTo>
                        <a:pt x="3468" y="70867"/>
                      </a:lnTo>
                      <a:cubicBezTo>
                        <a:pt x="3606" y="69064"/>
                        <a:pt x="3606" y="67262"/>
                        <a:pt x="3606" y="65459"/>
                      </a:cubicBezTo>
                      <a:cubicBezTo>
                        <a:pt x="3745" y="63101"/>
                        <a:pt x="3745" y="60882"/>
                        <a:pt x="3884" y="58663"/>
                      </a:cubicBezTo>
                      <a:lnTo>
                        <a:pt x="3884" y="55473"/>
                      </a:lnTo>
                      <a:lnTo>
                        <a:pt x="3884" y="47569"/>
                      </a:lnTo>
                      <a:lnTo>
                        <a:pt x="3884" y="38970"/>
                      </a:lnTo>
                      <a:cubicBezTo>
                        <a:pt x="4023" y="33700"/>
                        <a:pt x="4023" y="28430"/>
                        <a:pt x="4161" y="23160"/>
                      </a:cubicBezTo>
                      <a:lnTo>
                        <a:pt x="4161" y="21080"/>
                      </a:lnTo>
                      <a:cubicBezTo>
                        <a:pt x="4161" y="18584"/>
                        <a:pt x="4300" y="16226"/>
                        <a:pt x="4300" y="13730"/>
                      </a:cubicBezTo>
                      <a:cubicBezTo>
                        <a:pt x="4439" y="11095"/>
                        <a:pt x="4577" y="8460"/>
                        <a:pt x="4577" y="5825"/>
                      </a:cubicBezTo>
                      <a:cubicBezTo>
                        <a:pt x="4577" y="4854"/>
                        <a:pt x="4439" y="3883"/>
                        <a:pt x="4161" y="2913"/>
                      </a:cubicBezTo>
                      <a:lnTo>
                        <a:pt x="4161" y="2774"/>
                      </a:lnTo>
                      <a:cubicBezTo>
                        <a:pt x="3745" y="1110"/>
                        <a:pt x="3052" y="0"/>
                        <a:pt x="2497" y="0"/>
                      </a:cubicBezTo>
                      <a:close/>
                    </a:path>
                  </a:pathLst>
                </a:custGeom>
                <a:solidFill>
                  <a:srgbClr val="FFFFFF"/>
                </a:solidFill>
                <a:ln w="9525" cap="flat" cmpd="sng">
                  <a:solidFill>
                    <a:srgbClr val="FFFFFF"/>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grpSp>
        </p:grpSp>
      </p:grpSp>
      <p:sp>
        <p:nvSpPr>
          <p:cNvPr id="1048823" name="Google Shape;1090;p39"/>
          <p:cNvSpPr txBox="1"/>
          <p:nvPr/>
        </p:nvSpPr>
        <p:spPr>
          <a:xfrm>
            <a:off x="1079523" y="1839526"/>
            <a:ext cx="2063700" cy="522300"/>
          </a:xfrm>
          <a:prstGeom prst="rect"/>
          <a:noFill/>
          <a:ln>
            <a:noFill/>
          </a:ln>
        </p:spPr>
        <p:txBody>
          <a:bodyPr anchor="t" anchorCtr="0" bIns="91425" lIns="91425" rIns="91425" spcFirstLastPara="1" tIns="91425" wrap="square">
            <a:noAutofit/>
          </a:bodyPr>
          <a:p>
            <a:pPr indent="0" lvl="0" marL="0" rtl="0">
              <a:spcBef>
                <a:spcPts val="0"/>
              </a:spcBef>
              <a:spcAft>
                <a:spcPts val="1600"/>
              </a:spcAft>
              <a:buNone/>
            </a:pPr>
            <a:r>
              <a:rPr b="1" dirty="0" lang="en-US" err="1" smtClean="0">
                <a:solidFill>
                  <a:srgbClr val="231F20"/>
                </a:solidFill>
                <a:latin typeface="Open Sans"/>
                <a:ea typeface="Open Sans"/>
                <a:cs typeface="Open Sans"/>
                <a:sym typeface="Open Sans"/>
              </a:rPr>
              <a:t>Pengertian</a:t>
            </a:r>
            <a:r>
              <a:rPr b="1" dirty="0" lang="en-US" smtClean="0">
                <a:solidFill>
                  <a:srgbClr val="231F20"/>
                </a:solidFill>
                <a:latin typeface="Open Sans"/>
                <a:ea typeface="Open Sans"/>
                <a:cs typeface="Open Sans"/>
                <a:sym typeface="Open Sans"/>
              </a:rPr>
              <a:t> IPS SD</a:t>
            </a:r>
            <a:endParaRPr b="1" dirty="0">
              <a:solidFill>
                <a:srgbClr val="231F20"/>
              </a:solidFill>
              <a:latin typeface="Open Sans"/>
              <a:ea typeface="Open Sans"/>
              <a:cs typeface="Open Sans"/>
              <a:sym typeface="Open Sans"/>
            </a:endParaRPr>
          </a:p>
        </p:txBody>
      </p:sp>
      <p:sp>
        <p:nvSpPr>
          <p:cNvPr id="1048824" name="Google Shape;1093;p39"/>
          <p:cNvSpPr txBox="1"/>
          <p:nvPr/>
        </p:nvSpPr>
        <p:spPr>
          <a:xfrm>
            <a:off x="1034008" y="3381605"/>
            <a:ext cx="2063700" cy="522300"/>
          </a:xfrm>
          <a:prstGeom prst="rect"/>
          <a:noFill/>
          <a:ln>
            <a:noFill/>
          </a:ln>
        </p:spPr>
        <p:txBody>
          <a:bodyPr anchor="t" anchorCtr="0" bIns="91425" lIns="91425" rIns="91425" spcFirstLastPara="1" tIns="91425" wrap="square">
            <a:noAutofit/>
          </a:bodyPr>
          <a:p>
            <a:pPr>
              <a:spcAft>
                <a:spcPts val="1600"/>
              </a:spcAft>
            </a:pPr>
            <a:r>
              <a:rPr b="1" dirty="0" lang="id-ID"/>
              <a:t>Sejarah Pertumbuhan Ilmu Pengetahuan Sosial </a:t>
            </a:r>
            <a:endParaRPr dirty="0" lang="en-US"/>
          </a:p>
          <a:p>
            <a:pPr indent="0" lvl="0" marL="0" rtl="0">
              <a:spcBef>
                <a:spcPts val="0"/>
              </a:spcBef>
              <a:spcAft>
                <a:spcPts val="1600"/>
              </a:spcAft>
              <a:buNone/>
            </a:pPr>
            <a:endParaRPr dirty="0">
              <a:solidFill>
                <a:srgbClr val="231F20"/>
              </a:solidFill>
              <a:latin typeface="Open Sans"/>
              <a:ea typeface="Open Sans"/>
              <a:cs typeface="Open Sans"/>
              <a:sym typeface="Open Sans"/>
            </a:endParaRPr>
          </a:p>
        </p:txBody>
      </p:sp>
      <p:sp>
        <p:nvSpPr>
          <p:cNvPr id="1048825" name="Google Shape;1096;p39"/>
          <p:cNvSpPr txBox="1"/>
          <p:nvPr/>
        </p:nvSpPr>
        <p:spPr>
          <a:xfrm>
            <a:off x="6165900" y="1744650"/>
            <a:ext cx="2063700" cy="522300"/>
          </a:xfrm>
          <a:prstGeom prst="rect"/>
          <a:noFill/>
          <a:ln>
            <a:noFill/>
          </a:ln>
        </p:spPr>
        <p:txBody>
          <a:bodyPr anchor="t" anchorCtr="0" bIns="91425" lIns="91425" rIns="91425" spcFirstLastPara="1" tIns="91425" wrap="square">
            <a:noAutofit/>
          </a:bodyPr>
          <a:p>
            <a:pPr>
              <a:spcAft>
                <a:spcPts val="1600"/>
              </a:spcAft>
            </a:pPr>
            <a:r>
              <a:rPr b="1" dirty="0" lang="id-ID"/>
              <a:t>Rasional Mempelajari IPS</a:t>
            </a:r>
            <a:endParaRPr dirty="0" lang="en-US"/>
          </a:p>
          <a:p>
            <a:pPr algn="l" indent="0" lvl="0" marL="0" rtl="0">
              <a:spcBef>
                <a:spcPts val="0"/>
              </a:spcBef>
              <a:spcAft>
                <a:spcPts val="1600"/>
              </a:spcAft>
              <a:buNone/>
            </a:pPr>
            <a:endParaRPr dirty="0">
              <a:solidFill>
                <a:srgbClr val="231F20"/>
              </a:solidFill>
              <a:latin typeface="Open Sans"/>
              <a:ea typeface="Open Sans"/>
              <a:cs typeface="Open Sans"/>
              <a:sym typeface="Open Sans"/>
            </a:endParaRPr>
          </a:p>
        </p:txBody>
      </p:sp>
      <p:grpSp>
        <p:nvGrpSpPr>
          <p:cNvPr id="78" name="Google Shape;1458;p50"/>
          <p:cNvGrpSpPr/>
          <p:nvPr/>
        </p:nvGrpSpPr>
        <p:grpSpPr>
          <a:xfrm>
            <a:off x="7988522" y="3740275"/>
            <a:ext cx="762000" cy="798427"/>
            <a:chOff x="884275" y="1054021"/>
            <a:chExt cx="549670" cy="578451"/>
          </a:xfrm>
        </p:grpSpPr>
        <p:sp>
          <p:nvSpPr>
            <p:cNvPr id="1048826" name="Google Shape;1459;p50"/>
            <p:cNvSpPr/>
            <p:nvPr/>
          </p:nvSpPr>
          <p:spPr>
            <a:xfrm>
              <a:off x="1083915" y="1082768"/>
              <a:ext cx="163701" cy="128460"/>
            </a:xfrm>
            <a:custGeom>
              <a:avLst/>
              <a:ahLst/>
              <a:rect l="l" t="t" r="r" b="b"/>
              <a:pathLst>
                <a:path w="19259" h="15113" extrusionOk="0">
                  <a:moveTo>
                    <a:pt x="1879" y="1245"/>
                  </a:moveTo>
                  <a:cubicBezTo>
                    <a:pt x="4541" y="1454"/>
                    <a:pt x="7216" y="1558"/>
                    <a:pt x="9890" y="1558"/>
                  </a:cubicBezTo>
                  <a:cubicBezTo>
                    <a:pt x="12565" y="1558"/>
                    <a:pt x="15240" y="1454"/>
                    <a:pt x="17902" y="1245"/>
                  </a:cubicBezTo>
                  <a:lnTo>
                    <a:pt x="17902" y="1245"/>
                  </a:lnTo>
                  <a:cubicBezTo>
                    <a:pt x="17693" y="5160"/>
                    <a:pt x="17223" y="9283"/>
                    <a:pt x="17693" y="13145"/>
                  </a:cubicBezTo>
                  <a:cubicBezTo>
                    <a:pt x="17183" y="13119"/>
                    <a:pt x="16670" y="13107"/>
                    <a:pt x="16156" y="13107"/>
                  </a:cubicBezTo>
                  <a:cubicBezTo>
                    <a:pt x="13614" y="13107"/>
                    <a:pt x="11025" y="13389"/>
                    <a:pt x="8507" y="13563"/>
                  </a:cubicBezTo>
                  <a:cubicBezTo>
                    <a:pt x="6263" y="13719"/>
                    <a:pt x="4019" y="13771"/>
                    <a:pt x="1775" y="14137"/>
                  </a:cubicBezTo>
                  <a:cubicBezTo>
                    <a:pt x="2140" y="12258"/>
                    <a:pt x="1879" y="10327"/>
                    <a:pt x="1879" y="8448"/>
                  </a:cubicBezTo>
                  <a:lnTo>
                    <a:pt x="1879" y="1402"/>
                  </a:lnTo>
                  <a:cubicBezTo>
                    <a:pt x="1879" y="1350"/>
                    <a:pt x="1879" y="1297"/>
                    <a:pt x="1879" y="1245"/>
                  </a:cubicBezTo>
                  <a:close/>
                  <a:moveTo>
                    <a:pt x="12570" y="0"/>
                  </a:moveTo>
                  <a:cubicBezTo>
                    <a:pt x="8797" y="0"/>
                    <a:pt x="5015" y="129"/>
                    <a:pt x="1305" y="306"/>
                  </a:cubicBezTo>
                  <a:cubicBezTo>
                    <a:pt x="940" y="306"/>
                    <a:pt x="731" y="723"/>
                    <a:pt x="940" y="1037"/>
                  </a:cubicBezTo>
                  <a:cubicBezTo>
                    <a:pt x="835" y="1141"/>
                    <a:pt x="783" y="1245"/>
                    <a:pt x="783" y="1454"/>
                  </a:cubicBezTo>
                  <a:cubicBezTo>
                    <a:pt x="626" y="3750"/>
                    <a:pt x="574" y="6099"/>
                    <a:pt x="626" y="8448"/>
                  </a:cubicBezTo>
                  <a:cubicBezTo>
                    <a:pt x="626" y="10379"/>
                    <a:pt x="522" y="12414"/>
                    <a:pt x="1044" y="14293"/>
                  </a:cubicBezTo>
                  <a:cubicBezTo>
                    <a:pt x="783" y="14345"/>
                    <a:pt x="522" y="14398"/>
                    <a:pt x="261" y="14450"/>
                  </a:cubicBezTo>
                  <a:cubicBezTo>
                    <a:pt x="0" y="14502"/>
                    <a:pt x="105" y="14867"/>
                    <a:pt x="313" y="14920"/>
                  </a:cubicBezTo>
                  <a:cubicBezTo>
                    <a:pt x="1377" y="15061"/>
                    <a:pt x="2453" y="15113"/>
                    <a:pt x="3531" y="15113"/>
                  </a:cubicBezTo>
                  <a:cubicBezTo>
                    <a:pt x="5626" y="15113"/>
                    <a:pt x="7727" y="14919"/>
                    <a:pt x="9760" y="14815"/>
                  </a:cubicBezTo>
                  <a:cubicBezTo>
                    <a:pt x="12578" y="14763"/>
                    <a:pt x="15344" y="14554"/>
                    <a:pt x="18111" y="14189"/>
                  </a:cubicBezTo>
                  <a:cubicBezTo>
                    <a:pt x="18424" y="14084"/>
                    <a:pt x="18580" y="13719"/>
                    <a:pt x="18372" y="13458"/>
                  </a:cubicBezTo>
                  <a:cubicBezTo>
                    <a:pt x="19259" y="9439"/>
                    <a:pt x="19050" y="4899"/>
                    <a:pt x="19207" y="776"/>
                  </a:cubicBezTo>
                  <a:cubicBezTo>
                    <a:pt x="18841" y="462"/>
                    <a:pt x="18424" y="254"/>
                    <a:pt x="17954" y="97"/>
                  </a:cubicBezTo>
                  <a:cubicBezTo>
                    <a:pt x="16167" y="30"/>
                    <a:pt x="14370" y="0"/>
                    <a:pt x="12570"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7" name="Google Shape;1460;p50"/>
            <p:cNvSpPr/>
            <p:nvPr/>
          </p:nvSpPr>
          <p:spPr>
            <a:xfrm>
              <a:off x="941948" y="1318855"/>
              <a:ext cx="86964" cy="53992"/>
            </a:xfrm>
            <a:custGeom>
              <a:avLst/>
              <a:ahLst/>
              <a:rect l="l" t="t" r="r" b="b"/>
              <a:pathLst>
                <a:path w="10231" h="6352" extrusionOk="0">
                  <a:moveTo>
                    <a:pt x="8926" y="1288"/>
                  </a:moveTo>
                  <a:lnTo>
                    <a:pt x="8926" y="1288"/>
                  </a:lnTo>
                  <a:cubicBezTo>
                    <a:pt x="8769" y="1863"/>
                    <a:pt x="8769" y="2437"/>
                    <a:pt x="8873" y="3011"/>
                  </a:cubicBezTo>
                  <a:cubicBezTo>
                    <a:pt x="8873" y="3585"/>
                    <a:pt x="8978" y="4107"/>
                    <a:pt x="9187" y="4629"/>
                  </a:cubicBezTo>
                  <a:cubicBezTo>
                    <a:pt x="6629" y="4733"/>
                    <a:pt x="4124" y="4994"/>
                    <a:pt x="1619" y="5412"/>
                  </a:cubicBezTo>
                  <a:lnTo>
                    <a:pt x="1619" y="5464"/>
                  </a:lnTo>
                  <a:cubicBezTo>
                    <a:pt x="1410" y="4629"/>
                    <a:pt x="1410" y="3846"/>
                    <a:pt x="1567" y="3063"/>
                  </a:cubicBezTo>
                  <a:cubicBezTo>
                    <a:pt x="1671" y="2541"/>
                    <a:pt x="1932" y="2019"/>
                    <a:pt x="2089" y="1549"/>
                  </a:cubicBezTo>
                  <a:cubicBezTo>
                    <a:pt x="2312" y="1585"/>
                    <a:pt x="2544" y="1599"/>
                    <a:pt x="2781" y="1599"/>
                  </a:cubicBezTo>
                  <a:cubicBezTo>
                    <a:pt x="3593" y="1599"/>
                    <a:pt x="4464" y="1433"/>
                    <a:pt x="5272" y="1393"/>
                  </a:cubicBezTo>
                  <a:cubicBezTo>
                    <a:pt x="5594" y="1407"/>
                    <a:pt x="5915" y="1413"/>
                    <a:pt x="6238" y="1413"/>
                  </a:cubicBezTo>
                  <a:cubicBezTo>
                    <a:pt x="7120" y="1413"/>
                    <a:pt x="8009" y="1365"/>
                    <a:pt x="8926" y="1288"/>
                  </a:cubicBezTo>
                  <a:close/>
                  <a:moveTo>
                    <a:pt x="6496" y="0"/>
                  </a:moveTo>
                  <a:cubicBezTo>
                    <a:pt x="5997" y="0"/>
                    <a:pt x="5501" y="29"/>
                    <a:pt x="5011" y="88"/>
                  </a:cubicBezTo>
                  <a:cubicBezTo>
                    <a:pt x="3967" y="140"/>
                    <a:pt x="2767" y="88"/>
                    <a:pt x="1828" y="610"/>
                  </a:cubicBezTo>
                  <a:cubicBezTo>
                    <a:pt x="1786" y="596"/>
                    <a:pt x="1740" y="590"/>
                    <a:pt x="1693" y="590"/>
                  </a:cubicBezTo>
                  <a:cubicBezTo>
                    <a:pt x="1567" y="590"/>
                    <a:pt x="1434" y="638"/>
                    <a:pt x="1358" y="714"/>
                  </a:cubicBezTo>
                  <a:cubicBezTo>
                    <a:pt x="1" y="1810"/>
                    <a:pt x="366" y="4472"/>
                    <a:pt x="992" y="5829"/>
                  </a:cubicBezTo>
                  <a:cubicBezTo>
                    <a:pt x="992" y="5986"/>
                    <a:pt x="1149" y="6038"/>
                    <a:pt x="1306" y="6038"/>
                  </a:cubicBezTo>
                  <a:cubicBezTo>
                    <a:pt x="1358" y="6195"/>
                    <a:pt x="1514" y="6351"/>
                    <a:pt x="1723" y="6351"/>
                  </a:cubicBezTo>
                  <a:cubicBezTo>
                    <a:pt x="4333" y="6351"/>
                    <a:pt x="6890" y="6195"/>
                    <a:pt x="9500" y="5829"/>
                  </a:cubicBezTo>
                  <a:cubicBezTo>
                    <a:pt x="9969" y="5777"/>
                    <a:pt x="10230" y="5255"/>
                    <a:pt x="10022" y="4838"/>
                  </a:cubicBezTo>
                  <a:cubicBezTo>
                    <a:pt x="10022" y="4838"/>
                    <a:pt x="10074" y="4785"/>
                    <a:pt x="10074" y="4785"/>
                  </a:cubicBezTo>
                  <a:cubicBezTo>
                    <a:pt x="10178" y="4159"/>
                    <a:pt x="10178" y="3533"/>
                    <a:pt x="10074" y="2906"/>
                  </a:cubicBezTo>
                  <a:cubicBezTo>
                    <a:pt x="10126" y="2228"/>
                    <a:pt x="10126" y="1549"/>
                    <a:pt x="10074" y="923"/>
                  </a:cubicBezTo>
                  <a:cubicBezTo>
                    <a:pt x="9991" y="675"/>
                    <a:pt x="9745" y="526"/>
                    <a:pt x="9491" y="526"/>
                  </a:cubicBezTo>
                  <a:cubicBezTo>
                    <a:pt x="9424" y="526"/>
                    <a:pt x="9356" y="536"/>
                    <a:pt x="9291" y="558"/>
                  </a:cubicBezTo>
                  <a:cubicBezTo>
                    <a:pt x="9239" y="453"/>
                    <a:pt x="9134" y="297"/>
                    <a:pt x="8978" y="245"/>
                  </a:cubicBezTo>
                  <a:cubicBezTo>
                    <a:pt x="8162" y="82"/>
                    <a:pt x="7326" y="0"/>
                    <a:pt x="6496"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8" name="Google Shape;1461;p50"/>
            <p:cNvSpPr/>
            <p:nvPr/>
          </p:nvSpPr>
          <p:spPr>
            <a:xfrm>
              <a:off x="884275" y="1054021"/>
              <a:ext cx="549670" cy="578451"/>
            </a:xfrm>
            <a:custGeom>
              <a:avLst/>
              <a:ahLst/>
              <a:rect l="l" t="t" r="r" b="b"/>
              <a:pathLst>
                <a:path w="64667" h="68053" extrusionOk="0">
                  <a:moveTo>
                    <a:pt x="41775" y="1633"/>
                  </a:moveTo>
                  <a:cubicBezTo>
                    <a:pt x="42044" y="1633"/>
                    <a:pt x="42302" y="1652"/>
                    <a:pt x="42537" y="1705"/>
                  </a:cubicBezTo>
                  <a:cubicBezTo>
                    <a:pt x="45251" y="2383"/>
                    <a:pt x="44625" y="3427"/>
                    <a:pt x="44625" y="5358"/>
                  </a:cubicBezTo>
                  <a:cubicBezTo>
                    <a:pt x="44520" y="10055"/>
                    <a:pt x="43842" y="15066"/>
                    <a:pt x="44312" y="19711"/>
                  </a:cubicBezTo>
                  <a:cubicBezTo>
                    <a:pt x="40449" y="19763"/>
                    <a:pt x="36535" y="20233"/>
                    <a:pt x="32621" y="20389"/>
                  </a:cubicBezTo>
                  <a:cubicBezTo>
                    <a:pt x="30690" y="20389"/>
                    <a:pt x="28811" y="20441"/>
                    <a:pt x="26880" y="20441"/>
                  </a:cubicBezTo>
                  <a:lnTo>
                    <a:pt x="22235" y="20441"/>
                  </a:lnTo>
                  <a:cubicBezTo>
                    <a:pt x="22078" y="20337"/>
                    <a:pt x="21869" y="20285"/>
                    <a:pt x="21660" y="20285"/>
                  </a:cubicBezTo>
                  <a:cubicBezTo>
                    <a:pt x="22182" y="15692"/>
                    <a:pt x="22443" y="11047"/>
                    <a:pt x="22391" y="6402"/>
                  </a:cubicBezTo>
                  <a:cubicBezTo>
                    <a:pt x="22391" y="5462"/>
                    <a:pt x="21921" y="3531"/>
                    <a:pt x="22287" y="2696"/>
                  </a:cubicBezTo>
                  <a:cubicBezTo>
                    <a:pt x="22149" y="2178"/>
                    <a:pt x="22262" y="1935"/>
                    <a:pt x="22626" y="1935"/>
                  </a:cubicBezTo>
                  <a:cubicBezTo>
                    <a:pt x="22812" y="1935"/>
                    <a:pt x="23065" y="1998"/>
                    <a:pt x="23383" y="2122"/>
                  </a:cubicBezTo>
                  <a:lnTo>
                    <a:pt x="24688" y="2122"/>
                  </a:lnTo>
                  <a:cubicBezTo>
                    <a:pt x="27245" y="2070"/>
                    <a:pt x="29802" y="2018"/>
                    <a:pt x="32308" y="1965"/>
                  </a:cubicBezTo>
                  <a:lnTo>
                    <a:pt x="39353" y="1809"/>
                  </a:lnTo>
                  <a:cubicBezTo>
                    <a:pt x="40058" y="1809"/>
                    <a:pt x="40968" y="1633"/>
                    <a:pt x="41775" y="1633"/>
                  </a:cubicBezTo>
                  <a:close/>
                  <a:moveTo>
                    <a:pt x="33195" y="21851"/>
                  </a:moveTo>
                  <a:cubicBezTo>
                    <a:pt x="32934" y="22947"/>
                    <a:pt x="32829" y="24095"/>
                    <a:pt x="32934" y="25191"/>
                  </a:cubicBezTo>
                  <a:cubicBezTo>
                    <a:pt x="32934" y="26235"/>
                    <a:pt x="33038" y="27279"/>
                    <a:pt x="33143" y="28322"/>
                  </a:cubicBezTo>
                  <a:lnTo>
                    <a:pt x="30742" y="28322"/>
                  </a:lnTo>
                  <a:cubicBezTo>
                    <a:pt x="31107" y="26235"/>
                    <a:pt x="31159" y="24043"/>
                    <a:pt x="31003" y="21903"/>
                  </a:cubicBezTo>
                  <a:cubicBezTo>
                    <a:pt x="31316" y="21903"/>
                    <a:pt x="31629" y="21903"/>
                    <a:pt x="31994" y="21851"/>
                  </a:cubicBezTo>
                  <a:close/>
                  <a:moveTo>
                    <a:pt x="47875" y="25666"/>
                  </a:moveTo>
                  <a:cubicBezTo>
                    <a:pt x="48137" y="25666"/>
                    <a:pt x="48446" y="25697"/>
                    <a:pt x="48800" y="25713"/>
                  </a:cubicBezTo>
                  <a:lnTo>
                    <a:pt x="53341" y="25713"/>
                  </a:lnTo>
                  <a:cubicBezTo>
                    <a:pt x="53341" y="26496"/>
                    <a:pt x="53289" y="27487"/>
                    <a:pt x="53810" y="27853"/>
                  </a:cubicBezTo>
                  <a:cubicBezTo>
                    <a:pt x="53733" y="27801"/>
                    <a:pt x="53647" y="27778"/>
                    <a:pt x="53561" y="27778"/>
                  </a:cubicBezTo>
                  <a:cubicBezTo>
                    <a:pt x="53295" y="27778"/>
                    <a:pt x="53028" y="27995"/>
                    <a:pt x="53028" y="28270"/>
                  </a:cubicBezTo>
                  <a:lnTo>
                    <a:pt x="53028" y="28427"/>
                  </a:lnTo>
                  <a:cubicBezTo>
                    <a:pt x="53028" y="28479"/>
                    <a:pt x="53028" y="28531"/>
                    <a:pt x="53028" y="28583"/>
                  </a:cubicBezTo>
                  <a:cubicBezTo>
                    <a:pt x="50940" y="28531"/>
                    <a:pt x="48852" y="28479"/>
                    <a:pt x="46765" y="28479"/>
                  </a:cubicBezTo>
                  <a:cubicBezTo>
                    <a:pt x="46765" y="27853"/>
                    <a:pt x="46765" y="27279"/>
                    <a:pt x="46869" y="26652"/>
                  </a:cubicBezTo>
                  <a:cubicBezTo>
                    <a:pt x="46941" y="25822"/>
                    <a:pt x="47288" y="25666"/>
                    <a:pt x="47875" y="25666"/>
                  </a:cubicBezTo>
                  <a:close/>
                  <a:moveTo>
                    <a:pt x="13018" y="29396"/>
                  </a:moveTo>
                  <a:cubicBezTo>
                    <a:pt x="15936" y="29396"/>
                    <a:pt x="18867" y="29732"/>
                    <a:pt x="20669" y="29732"/>
                  </a:cubicBezTo>
                  <a:lnTo>
                    <a:pt x="37944" y="29940"/>
                  </a:lnTo>
                  <a:cubicBezTo>
                    <a:pt x="43424" y="29992"/>
                    <a:pt x="48904" y="29940"/>
                    <a:pt x="54385" y="30149"/>
                  </a:cubicBezTo>
                  <a:cubicBezTo>
                    <a:pt x="58090" y="30306"/>
                    <a:pt x="60908" y="31036"/>
                    <a:pt x="61430" y="35264"/>
                  </a:cubicBezTo>
                  <a:cubicBezTo>
                    <a:pt x="61587" y="37091"/>
                    <a:pt x="61639" y="38917"/>
                    <a:pt x="61483" y="40744"/>
                  </a:cubicBezTo>
                  <a:cubicBezTo>
                    <a:pt x="60299" y="40707"/>
                    <a:pt x="59107" y="40690"/>
                    <a:pt x="57909" y="40690"/>
                  </a:cubicBezTo>
                  <a:cubicBezTo>
                    <a:pt x="54091" y="40690"/>
                    <a:pt x="50226" y="40858"/>
                    <a:pt x="46451" y="41057"/>
                  </a:cubicBezTo>
                  <a:cubicBezTo>
                    <a:pt x="46243" y="40587"/>
                    <a:pt x="45982" y="40170"/>
                    <a:pt x="45721" y="39700"/>
                  </a:cubicBezTo>
                  <a:lnTo>
                    <a:pt x="45721" y="39700"/>
                  </a:lnTo>
                  <a:cubicBezTo>
                    <a:pt x="48252" y="39909"/>
                    <a:pt x="50796" y="40013"/>
                    <a:pt x="53341" y="40013"/>
                  </a:cubicBezTo>
                  <a:cubicBezTo>
                    <a:pt x="55885" y="40013"/>
                    <a:pt x="58429" y="39909"/>
                    <a:pt x="60961" y="39700"/>
                  </a:cubicBezTo>
                  <a:cubicBezTo>
                    <a:pt x="61430" y="39648"/>
                    <a:pt x="61430" y="39022"/>
                    <a:pt x="60961" y="38969"/>
                  </a:cubicBezTo>
                  <a:cubicBezTo>
                    <a:pt x="58438" y="38793"/>
                    <a:pt x="55916" y="38702"/>
                    <a:pt x="53393" y="38702"/>
                  </a:cubicBezTo>
                  <a:cubicBezTo>
                    <a:pt x="50697" y="38702"/>
                    <a:pt x="48000" y="38806"/>
                    <a:pt x="45303" y="39022"/>
                  </a:cubicBezTo>
                  <a:cubicBezTo>
                    <a:pt x="43274" y="36027"/>
                    <a:pt x="40039" y="33971"/>
                    <a:pt x="36258" y="33971"/>
                  </a:cubicBezTo>
                  <a:cubicBezTo>
                    <a:pt x="35953" y="33971"/>
                    <a:pt x="35646" y="33984"/>
                    <a:pt x="35335" y="34011"/>
                  </a:cubicBezTo>
                  <a:cubicBezTo>
                    <a:pt x="35134" y="34001"/>
                    <a:pt x="34935" y="33995"/>
                    <a:pt x="34736" y="33995"/>
                  </a:cubicBezTo>
                  <a:cubicBezTo>
                    <a:pt x="30074" y="33995"/>
                    <a:pt x="25951" y="36896"/>
                    <a:pt x="23748" y="40901"/>
                  </a:cubicBezTo>
                  <a:cubicBezTo>
                    <a:pt x="16911" y="41788"/>
                    <a:pt x="10178" y="41631"/>
                    <a:pt x="3341" y="42101"/>
                  </a:cubicBezTo>
                  <a:lnTo>
                    <a:pt x="3341" y="41109"/>
                  </a:lnTo>
                  <a:cubicBezTo>
                    <a:pt x="3393" y="41162"/>
                    <a:pt x="3498" y="41214"/>
                    <a:pt x="3602" y="41214"/>
                  </a:cubicBezTo>
                  <a:cubicBezTo>
                    <a:pt x="10283" y="41214"/>
                    <a:pt x="17120" y="40848"/>
                    <a:pt x="23800" y="40170"/>
                  </a:cubicBezTo>
                  <a:cubicBezTo>
                    <a:pt x="24270" y="40118"/>
                    <a:pt x="24322" y="39335"/>
                    <a:pt x="23800" y="39335"/>
                  </a:cubicBezTo>
                  <a:cubicBezTo>
                    <a:pt x="17068" y="39439"/>
                    <a:pt x="10230" y="39857"/>
                    <a:pt x="3602" y="40640"/>
                  </a:cubicBezTo>
                  <a:cubicBezTo>
                    <a:pt x="3498" y="40640"/>
                    <a:pt x="3393" y="40692"/>
                    <a:pt x="3341" y="40744"/>
                  </a:cubicBezTo>
                  <a:cubicBezTo>
                    <a:pt x="3341" y="38552"/>
                    <a:pt x="3341" y="36308"/>
                    <a:pt x="3237" y="34116"/>
                  </a:cubicBezTo>
                  <a:cubicBezTo>
                    <a:pt x="3550" y="34116"/>
                    <a:pt x="3811" y="33907"/>
                    <a:pt x="3863" y="33646"/>
                  </a:cubicBezTo>
                  <a:cubicBezTo>
                    <a:pt x="4514" y="30113"/>
                    <a:pt x="8753" y="29396"/>
                    <a:pt x="13018" y="29396"/>
                  </a:cubicBezTo>
                  <a:close/>
                  <a:moveTo>
                    <a:pt x="34552" y="34951"/>
                  </a:moveTo>
                  <a:cubicBezTo>
                    <a:pt x="34604" y="35107"/>
                    <a:pt x="34761" y="35159"/>
                    <a:pt x="34969" y="35159"/>
                  </a:cubicBezTo>
                  <a:cubicBezTo>
                    <a:pt x="42224" y="35525"/>
                    <a:pt x="47339" y="41579"/>
                    <a:pt x="46138" y="48834"/>
                  </a:cubicBezTo>
                  <a:lnTo>
                    <a:pt x="46138" y="48886"/>
                  </a:lnTo>
                  <a:cubicBezTo>
                    <a:pt x="45207" y="54671"/>
                    <a:pt x="40408" y="59120"/>
                    <a:pt x="34595" y="59120"/>
                  </a:cubicBezTo>
                  <a:cubicBezTo>
                    <a:pt x="34219" y="59120"/>
                    <a:pt x="33839" y="59101"/>
                    <a:pt x="33456" y="59063"/>
                  </a:cubicBezTo>
                  <a:cubicBezTo>
                    <a:pt x="27036" y="58489"/>
                    <a:pt x="22913" y="52383"/>
                    <a:pt x="23539" y="46120"/>
                  </a:cubicBezTo>
                  <a:cubicBezTo>
                    <a:pt x="24166" y="40274"/>
                    <a:pt x="28915" y="35890"/>
                    <a:pt x="34552" y="34951"/>
                  </a:cubicBezTo>
                  <a:close/>
                  <a:moveTo>
                    <a:pt x="46660" y="41579"/>
                  </a:moveTo>
                  <a:cubicBezTo>
                    <a:pt x="49306" y="41861"/>
                    <a:pt x="51968" y="42005"/>
                    <a:pt x="54628" y="42005"/>
                  </a:cubicBezTo>
                  <a:cubicBezTo>
                    <a:pt x="56900" y="42005"/>
                    <a:pt x="59171" y="41900"/>
                    <a:pt x="61430" y="41683"/>
                  </a:cubicBezTo>
                  <a:lnTo>
                    <a:pt x="61430" y="41683"/>
                  </a:lnTo>
                  <a:cubicBezTo>
                    <a:pt x="61430" y="42414"/>
                    <a:pt x="61378" y="43197"/>
                    <a:pt x="61378" y="43928"/>
                  </a:cubicBezTo>
                  <a:cubicBezTo>
                    <a:pt x="61326" y="49356"/>
                    <a:pt x="61326" y="54784"/>
                    <a:pt x="61274" y="60212"/>
                  </a:cubicBezTo>
                  <a:cubicBezTo>
                    <a:pt x="61326" y="60942"/>
                    <a:pt x="61326" y="61673"/>
                    <a:pt x="61222" y="62404"/>
                  </a:cubicBezTo>
                  <a:lnTo>
                    <a:pt x="61222" y="62456"/>
                  </a:lnTo>
                  <a:cubicBezTo>
                    <a:pt x="60908" y="63186"/>
                    <a:pt x="58403" y="65118"/>
                    <a:pt x="57777" y="65326"/>
                  </a:cubicBezTo>
                  <a:cubicBezTo>
                    <a:pt x="57332" y="65432"/>
                    <a:pt x="56827" y="65461"/>
                    <a:pt x="56310" y="65461"/>
                  </a:cubicBezTo>
                  <a:cubicBezTo>
                    <a:pt x="55708" y="65461"/>
                    <a:pt x="55089" y="65422"/>
                    <a:pt x="54534" y="65422"/>
                  </a:cubicBezTo>
                  <a:cubicBezTo>
                    <a:pt x="54392" y="65422"/>
                    <a:pt x="54255" y="65424"/>
                    <a:pt x="54124" y="65431"/>
                  </a:cubicBezTo>
                  <a:lnTo>
                    <a:pt x="45042" y="65587"/>
                  </a:lnTo>
                  <a:cubicBezTo>
                    <a:pt x="33560" y="65848"/>
                    <a:pt x="22078" y="66109"/>
                    <a:pt x="10596" y="66370"/>
                  </a:cubicBezTo>
                  <a:cubicBezTo>
                    <a:pt x="9891" y="66422"/>
                    <a:pt x="9200" y="66448"/>
                    <a:pt x="8508" y="66448"/>
                  </a:cubicBezTo>
                  <a:cubicBezTo>
                    <a:pt x="7817" y="66448"/>
                    <a:pt x="7125" y="66422"/>
                    <a:pt x="6421" y="66370"/>
                  </a:cubicBezTo>
                  <a:cubicBezTo>
                    <a:pt x="3915" y="66057"/>
                    <a:pt x="3080" y="64387"/>
                    <a:pt x="3080" y="61934"/>
                  </a:cubicBezTo>
                  <a:cubicBezTo>
                    <a:pt x="3080" y="59011"/>
                    <a:pt x="3185" y="56036"/>
                    <a:pt x="3185" y="53113"/>
                  </a:cubicBezTo>
                  <a:cubicBezTo>
                    <a:pt x="3237" y="49617"/>
                    <a:pt x="3289" y="46120"/>
                    <a:pt x="3341" y="42623"/>
                  </a:cubicBezTo>
                  <a:cubicBezTo>
                    <a:pt x="5645" y="43061"/>
                    <a:pt x="8066" y="43242"/>
                    <a:pt x="10522" y="43242"/>
                  </a:cubicBezTo>
                  <a:cubicBezTo>
                    <a:pt x="14799" y="43242"/>
                    <a:pt x="19181" y="42693"/>
                    <a:pt x="23226" y="41997"/>
                  </a:cubicBezTo>
                  <a:lnTo>
                    <a:pt x="23226" y="41997"/>
                  </a:lnTo>
                  <a:cubicBezTo>
                    <a:pt x="22652" y="43301"/>
                    <a:pt x="22287" y="44711"/>
                    <a:pt x="22130" y="46172"/>
                  </a:cubicBezTo>
                  <a:cubicBezTo>
                    <a:pt x="21504" y="53166"/>
                    <a:pt x="26253" y="59951"/>
                    <a:pt x="33456" y="60525"/>
                  </a:cubicBezTo>
                  <a:cubicBezTo>
                    <a:pt x="33824" y="60556"/>
                    <a:pt x="34190" y="60571"/>
                    <a:pt x="34552" y="60571"/>
                  </a:cubicBezTo>
                  <a:cubicBezTo>
                    <a:pt x="41466" y="60571"/>
                    <a:pt x="47059" y="54997"/>
                    <a:pt x="47704" y="48103"/>
                  </a:cubicBezTo>
                  <a:cubicBezTo>
                    <a:pt x="47913" y="45859"/>
                    <a:pt x="47547" y="43667"/>
                    <a:pt x="46660" y="41579"/>
                  </a:cubicBezTo>
                  <a:close/>
                  <a:moveTo>
                    <a:pt x="41082" y="1"/>
                  </a:moveTo>
                  <a:cubicBezTo>
                    <a:pt x="38587" y="1"/>
                    <a:pt x="36031" y="258"/>
                    <a:pt x="33612" y="295"/>
                  </a:cubicBezTo>
                  <a:cubicBezTo>
                    <a:pt x="30272" y="400"/>
                    <a:pt x="26827" y="452"/>
                    <a:pt x="23383" y="504"/>
                  </a:cubicBezTo>
                  <a:cubicBezTo>
                    <a:pt x="23137" y="504"/>
                    <a:pt x="22903" y="497"/>
                    <a:pt x="22681" y="497"/>
                  </a:cubicBezTo>
                  <a:cubicBezTo>
                    <a:pt x="21869" y="497"/>
                    <a:pt x="21224" y="594"/>
                    <a:pt x="20773" y="1496"/>
                  </a:cubicBezTo>
                  <a:cubicBezTo>
                    <a:pt x="20408" y="2279"/>
                    <a:pt x="20773" y="3740"/>
                    <a:pt x="20773" y="4523"/>
                  </a:cubicBezTo>
                  <a:cubicBezTo>
                    <a:pt x="20825" y="6350"/>
                    <a:pt x="20825" y="8229"/>
                    <a:pt x="20773" y="10055"/>
                  </a:cubicBezTo>
                  <a:cubicBezTo>
                    <a:pt x="20721" y="13500"/>
                    <a:pt x="20564" y="16945"/>
                    <a:pt x="20460" y="20441"/>
                  </a:cubicBezTo>
                  <a:cubicBezTo>
                    <a:pt x="20408" y="20650"/>
                    <a:pt x="20564" y="20859"/>
                    <a:pt x="20773" y="20963"/>
                  </a:cubicBezTo>
                  <a:cubicBezTo>
                    <a:pt x="20773" y="21120"/>
                    <a:pt x="20878" y="21276"/>
                    <a:pt x="21034" y="21381"/>
                  </a:cubicBezTo>
                  <a:cubicBezTo>
                    <a:pt x="22266" y="22011"/>
                    <a:pt x="23922" y="22201"/>
                    <a:pt x="25658" y="22201"/>
                  </a:cubicBezTo>
                  <a:cubicBezTo>
                    <a:pt x="27084" y="22201"/>
                    <a:pt x="28565" y="22073"/>
                    <a:pt x="29907" y="21955"/>
                  </a:cubicBezTo>
                  <a:lnTo>
                    <a:pt x="29907" y="21955"/>
                  </a:lnTo>
                  <a:cubicBezTo>
                    <a:pt x="29594" y="24095"/>
                    <a:pt x="29489" y="26182"/>
                    <a:pt x="29698" y="28322"/>
                  </a:cubicBezTo>
                  <a:lnTo>
                    <a:pt x="16859" y="28166"/>
                  </a:lnTo>
                  <a:cubicBezTo>
                    <a:pt x="15449" y="28150"/>
                    <a:pt x="13683" y="28019"/>
                    <a:pt x="11876" y="28019"/>
                  </a:cubicBezTo>
                  <a:cubicBezTo>
                    <a:pt x="7728" y="28019"/>
                    <a:pt x="3358" y="28710"/>
                    <a:pt x="2558" y="33072"/>
                  </a:cubicBezTo>
                  <a:cubicBezTo>
                    <a:pt x="2350" y="33072"/>
                    <a:pt x="2193" y="33281"/>
                    <a:pt x="2193" y="33542"/>
                  </a:cubicBezTo>
                  <a:cubicBezTo>
                    <a:pt x="1619" y="41057"/>
                    <a:pt x="1723" y="48677"/>
                    <a:pt x="1619" y="56245"/>
                  </a:cubicBezTo>
                  <a:cubicBezTo>
                    <a:pt x="1567" y="60525"/>
                    <a:pt x="1" y="66892"/>
                    <a:pt x="5690" y="67832"/>
                  </a:cubicBezTo>
                  <a:cubicBezTo>
                    <a:pt x="6701" y="67997"/>
                    <a:pt x="7739" y="68052"/>
                    <a:pt x="8783" y="68052"/>
                  </a:cubicBezTo>
                  <a:cubicBezTo>
                    <a:pt x="10704" y="68052"/>
                    <a:pt x="12651" y="67865"/>
                    <a:pt x="14510" y="67832"/>
                  </a:cubicBezTo>
                  <a:lnTo>
                    <a:pt x="26201" y="67571"/>
                  </a:lnTo>
                  <a:lnTo>
                    <a:pt x="48904" y="67153"/>
                  </a:lnTo>
                  <a:cubicBezTo>
                    <a:pt x="49137" y="67149"/>
                    <a:pt x="49370" y="67148"/>
                    <a:pt x="49605" y="67148"/>
                  </a:cubicBezTo>
                  <a:cubicBezTo>
                    <a:pt x="51184" y="67148"/>
                    <a:pt x="52822" y="67220"/>
                    <a:pt x="54447" y="67220"/>
                  </a:cubicBezTo>
                  <a:cubicBezTo>
                    <a:pt x="56008" y="67220"/>
                    <a:pt x="57557" y="67153"/>
                    <a:pt x="59030" y="66892"/>
                  </a:cubicBezTo>
                  <a:cubicBezTo>
                    <a:pt x="60543" y="66631"/>
                    <a:pt x="61796" y="66005"/>
                    <a:pt x="62474" y="64491"/>
                  </a:cubicBezTo>
                  <a:cubicBezTo>
                    <a:pt x="63622" y="61882"/>
                    <a:pt x="62892" y="57967"/>
                    <a:pt x="62944" y="55201"/>
                  </a:cubicBezTo>
                  <a:cubicBezTo>
                    <a:pt x="62944" y="51443"/>
                    <a:pt x="62944" y="47633"/>
                    <a:pt x="62996" y="43875"/>
                  </a:cubicBezTo>
                  <a:cubicBezTo>
                    <a:pt x="62996" y="39544"/>
                    <a:pt x="64666" y="32028"/>
                    <a:pt x="59812" y="29627"/>
                  </a:cubicBezTo>
                  <a:cubicBezTo>
                    <a:pt x="58247" y="28942"/>
                    <a:pt x="56590" y="28578"/>
                    <a:pt x="54884" y="28578"/>
                  </a:cubicBezTo>
                  <a:cubicBezTo>
                    <a:pt x="54770" y="28578"/>
                    <a:pt x="54656" y="28580"/>
                    <a:pt x="54541" y="28583"/>
                  </a:cubicBezTo>
                  <a:cubicBezTo>
                    <a:pt x="55220" y="27748"/>
                    <a:pt x="54802" y="25869"/>
                    <a:pt x="54802" y="25034"/>
                  </a:cubicBezTo>
                  <a:cubicBezTo>
                    <a:pt x="54750" y="24669"/>
                    <a:pt x="54437" y="24356"/>
                    <a:pt x="54071" y="24356"/>
                  </a:cubicBezTo>
                  <a:lnTo>
                    <a:pt x="49687" y="24356"/>
                  </a:lnTo>
                  <a:cubicBezTo>
                    <a:pt x="49150" y="24356"/>
                    <a:pt x="48511" y="24288"/>
                    <a:pt x="47887" y="24288"/>
                  </a:cubicBezTo>
                  <a:cubicBezTo>
                    <a:pt x="47419" y="24288"/>
                    <a:pt x="46958" y="24326"/>
                    <a:pt x="46556" y="24460"/>
                  </a:cubicBezTo>
                  <a:cubicBezTo>
                    <a:pt x="45094" y="24982"/>
                    <a:pt x="45616" y="27122"/>
                    <a:pt x="45929" y="28479"/>
                  </a:cubicBezTo>
                  <a:lnTo>
                    <a:pt x="42485" y="28479"/>
                  </a:lnTo>
                  <a:lnTo>
                    <a:pt x="34030" y="28375"/>
                  </a:lnTo>
                  <a:cubicBezTo>
                    <a:pt x="34134" y="27226"/>
                    <a:pt x="34134" y="26078"/>
                    <a:pt x="34186" y="24930"/>
                  </a:cubicBezTo>
                  <a:cubicBezTo>
                    <a:pt x="34291" y="23938"/>
                    <a:pt x="34343" y="22842"/>
                    <a:pt x="34239" y="21851"/>
                  </a:cubicBezTo>
                  <a:cubicBezTo>
                    <a:pt x="37788" y="21798"/>
                    <a:pt x="41337" y="21485"/>
                    <a:pt x="44886" y="20911"/>
                  </a:cubicBezTo>
                  <a:cubicBezTo>
                    <a:pt x="45042" y="20911"/>
                    <a:pt x="45147" y="20807"/>
                    <a:pt x="45251" y="20650"/>
                  </a:cubicBezTo>
                  <a:cubicBezTo>
                    <a:pt x="45355" y="20598"/>
                    <a:pt x="45408" y="20441"/>
                    <a:pt x="45460" y="20337"/>
                  </a:cubicBezTo>
                  <a:cubicBezTo>
                    <a:pt x="45982" y="17466"/>
                    <a:pt x="45877" y="14439"/>
                    <a:pt x="45982" y="11517"/>
                  </a:cubicBezTo>
                  <a:cubicBezTo>
                    <a:pt x="46034" y="8646"/>
                    <a:pt x="46765" y="4940"/>
                    <a:pt x="46138" y="2070"/>
                  </a:cubicBezTo>
                  <a:cubicBezTo>
                    <a:pt x="45825" y="765"/>
                    <a:pt x="45251" y="295"/>
                    <a:pt x="43894" y="139"/>
                  </a:cubicBezTo>
                  <a:cubicBezTo>
                    <a:pt x="42973" y="38"/>
                    <a:pt x="42032" y="1"/>
                    <a:pt x="41082"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9" name="Google Shape;1462;p50"/>
            <p:cNvSpPr/>
            <p:nvPr/>
          </p:nvSpPr>
          <p:spPr>
            <a:xfrm>
              <a:off x="1066481" y="1363523"/>
              <a:ext cx="193562" cy="167994"/>
            </a:xfrm>
            <a:custGeom>
              <a:avLst/>
              <a:ahLst/>
              <a:rect l="l" t="t" r="r" b="b"/>
              <a:pathLst>
                <a:path w="22772" h="19764" extrusionOk="0">
                  <a:moveTo>
                    <a:pt x="14974" y="1240"/>
                  </a:moveTo>
                  <a:cubicBezTo>
                    <a:pt x="15321" y="1240"/>
                    <a:pt x="15676" y="1261"/>
                    <a:pt x="16038" y="1305"/>
                  </a:cubicBezTo>
                  <a:cubicBezTo>
                    <a:pt x="16038" y="1331"/>
                    <a:pt x="16052" y="1344"/>
                    <a:pt x="16065" y="1344"/>
                  </a:cubicBezTo>
                  <a:cubicBezTo>
                    <a:pt x="16078" y="1344"/>
                    <a:pt x="16091" y="1331"/>
                    <a:pt x="16091" y="1305"/>
                  </a:cubicBezTo>
                  <a:cubicBezTo>
                    <a:pt x="20162" y="2349"/>
                    <a:pt x="21362" y="7516"/>
                    <a:pt x="20788" y="11169"/>
                  </a:cubicBezTo>
                  <a:lnTo>
                    <a:pt x="20788" y="11117"/>
                  </a:lnTo>
                  <a:cubicBezTo>
                    <a:pt x="20475" y="12996"/>
                    <a:pt x="19692" y="15449"/>
                    <a:pt x="18178" y="16754"/>
                  </a:cubicBezTo>
                  <a:cubicBezTo>
                    <a:pt x="16753" y="18029"/>
                    <a:pt x="15140" y="18415"/>
                    <a:pt x="13434" y="18415"/>
                  </a:cubicBezTo>
                  <a:cubicBezTo>
                    <a:pt x="12766" y="18415"/>
                    <a:pt x="12084" y="18355"/>
                    <a:pt x="11393" y="18267"/>
                  </a:cubicBezTo>
                  <a:cubicBezTo>
                    <a:pt x="6174" y="17589"/>
                    <a:pt x="5130" y="12839"/>
                    <a:pt x="6540" y="8403"/>
                  </a:cubicBezTo>
                  <a:cubicBezTo>
                    <a:pt x="7793" y="4354"/>
                    <a:pt x="10782" y="1240"/>
                    <a:pt x="14974" y="1240"/>
                  </a:cubicBezTo>
                  <a:close/>
                  <a:moveTo>
                    <a:pt x="15412" y="0"/>
                  </a:moveTo>
                  <a:cubicBezTo>
                    <a:pt x="15151" y="0"/>
                    <a:pt x="14942" y="157"/>
                    <a:pt x="14838" y="365"/>
                  </a:cubicBezTo>
                  <a:cubicBezTo>
                    <a:pt x="14504" y="319"/>
                    <a:pt x="14174" y="296"/>
                    <a:pt x="13851" y="296"/>
                  </a:cubicBezTo>
                  <a:cubicBezTo>
                    <a:pt x="4723" y="296"/>
                    <a:pt x="0" y="18161"/>
                    <a:pt x="11341" y="19572"/>
                  </a:cubicBezTo>
                  <a:cubicBezTo>
                    <a:pt x="12118" y="19680"/>
                    <a:pt x="12969" y="19764"/>
                    <a:pt x="13829" y="19764"/>
                  </a:cubicBezTo>
                  <a:cubicBezTo>
                    <a:pt x="15453" y="19764"/>
                    <a:pt x="17106" y="19466"/>
                    <a:pt x="18335" y="18476"/>
                  </a:cubicBezTo>
                  <a:cubicBezTo>
                    <a:pt x="20423" y="16754"/>
                    <a:pt x="21675" y="13883"/>
                    <a:pt x="22093" y="11326"/>
                  </a:cubicBezTo>
                  <a:cubicBezTo>
                    <a:pt x="22771" y="6785"/>
                    <a:pt x="20840" y="261"/>
                    <a:pt x="15412"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830" name="Google Shape;1657;p58"/>
          <p:cNvSpPr/>
          <p:nvPr/>
        </p:nvSpPr>
        <p:spPr>
          <a:xfrm>
            <a:off x="2583034" y="514350"/>
            <a:ext cx="289269" cy="451146"/>
          </a:xfrm>
          <a:custGeom>
            <a:avLst/>
            <a:ahLst/>
            <a:rect l="l" t="t" r="r" b="b"/>
            <a:pathLst>
              <a:path w="16131" h="25158" extrusionOk="0">
                <a:moveTo>
                  <a:pt x="3952" y="0"/>
                </a:moveTo>
                <a:cubicBezTo>
                  <a:pt x="3445" y="0"/>
                  <a:pt x="2950" y="117"/>
                  <a:pt x="2513" y="331"/>
                </a:cubicBezTo>
                <a:cubicBezTo>
                  <a:pt x="1091" y="1025"/>
                  <a:pt x="0" y="3041"/>
                  <a:pt x="1488" y="6313"/>
                </a:cubicBezTo>
                <a:cubicBezTo>
                  <a:pt x="1951" y="7272"/>
                  <a:pt x="2380" y="8230"/>
                  <a:pt x="2810" y="9222"/>
                </a:cubicBezTo>
                <a:cubicBezTo>
                  <a:pt x="5124" y="14444"/>
                  <a:pt x="7338" y="19369"/>
                  <a:pt x="9553" y="20196"/>
                </a:cubicBezTo>
                <a:cubicBezTo>
                  <a:pt x="9774" y="20275"/>
                  <a:pt x="10002" y="20316"/>
                  <a:pt x="10231" y="20316"/>
                </a:cubicBezTo>
                <a:cubicBezTo>
                  <a:pt x="10481" y="20316"/>
                  <a:pt x="10732" y="20266"/>
                  <a:pt x="10974" y="20163"/>
                </a:cubicBezTo>
                <a:cubicBezTo>
                  <a:pt x="11338" y="19964"/>
                  <a:pt x="11635" y="19634"/>
                  <a:pt x="11768" y="19204"/>
                </a:cubicBezTo>
                <a:cubicBezTo>
                  <a:pt x="12693" y="16328"/>
                  <a:pt x="7768" y="7668"/>
                  <a:pt x="7570" y="7272"/>
                </a:cubicBezTo>
                <a:cubicBezTo>
                  <a:pt x="7500" y="7152"/>
                  <a:pt x="7390" y="7101"/>
                  <a:pt x="7279" y="7101"/>
                </a:cubicBezTo>
                <a:cubicBezTo>
                  <a:pt x="7023" y="7101"/>
                  <a:pt x="6757" y="7369"/>
                  <a:pt x="6942" y="7668"/>
                </a:cubicBezTo>
                <a:cubicBezTo>
                  <a:pt x="8330" y="10081"/>
                  <a:pt x="11768" y="16824"/>
                  <a:pt x="11074" y="18973"/>
                </a:cubicBezTo>
                <a:cubicBezTo>
                  <a:pt x="11007" y="19204"/>
                  <a:pt x="10842" y="19369"/>
                  <a:pt x="10644" y="19468"/>
                </a:cubicBezTo>
                <a:cubicBezTo>
                  <a:pt x="10512" y="19518"/>
                  <a:pt x="10371" y="19543"/>
                  <a:pt x="10231" y="19543"/>
                </a:cubicBezTo>
                <a:cubicBezTo>
                  <a:pt x="10090" y="19543"/>
                  <a:pt x="9950" y="19518"/>
                  <a:pt x="9817" y="19468"/>
                </a:cubicBezTo>
                <a:cubicBezTo>
                  <a:pt x="7900" y="18741"/>
                  <a:pt x="5686" y="13750"/>
                  <a:pt x="3504" y="8924"/>
                </a:cubicBezTo>
                <a:cubicBezTo>
                  <a:pt x="3074" y="7933"/>
                  <a:pt x="2645" y="6941"/>
                  <a:pt x="2182" y="6016"/>
                </a:cubicBezTo>
                <a:cubicBezTo>
                  <a:pt x="893" y="3206"/>
                  <a:pt x="1785" y="1520"/>
                  <a:pt x="2876" y="992"/>
                </a:cubicBezTo>
                <a:cubicBezTo>
                  <a:pt x="3189" y="835"/>
                  <a:pt x="3550" y="751"/>
                  <a:pt x="3927" y="751"/>
                </a:cubicBezTo>
                <a:cubicBezTo>
                  <a:pt x="4825" y="751"/>
                  <a:pt x="5808" y="1229"/>
                  <a:pt x="6413" y="2347"/>
                </a:cubicBezTo>
                <a:cubicBezTo>
                  <a:pt x="7966" y="5189"/>
                  <a:pt x="12726" y="15039"/>
                  <a:pt x="14445" y="19898"/>
                </a:cubicBezTo>
                <a:cubicBezTo>
                  <a:pt x="15139" y="21782"/>
                  <a:pt x="14577" y="23336"/>
                  <a:pt x="12925" y="24063"/>
                </a:cubicBezTo>
                <a:cubicBezTo>
                  <a:pt x="12406" y="24291"/>
                  <a:pt x="11815" y="24412"/>
                  <a:pt x="11219" y="24412"/>
                </a:cubicBezTo>
                <a:cubicBezTo>
                  <a:pt x="9914" y="24412"/>
                  <a:pt x="8581" y="23835"/>
                  <a:pt x="7900" y="22542"/>
                </a:cubicBezTo>
                <a:cubicBezTo>
                  <a:pt x="6876" y="20625"/>
                  <a:pt x="2248" y="10346"/>
                  <a:pt x="2182" y="10247"/>
                </a:cubicBezTo>
                <a:cubicBezTo>
                  <a:pt x="2115" y="10100"/>
                  <a:pt x="1994" y="10038"/>
                  <a:pt x="1871" y="10038"/>
                </a:cubicBezTo>
                <a:cubicBezTo>
                  <a:pt x="1633" y="10038"/>
                  <a:pt x="1390" y="10272"/>
                  <a:pt x="1521" y="10577"/>
                </a:cubicBezTo>
                <a:cubicBezTo>
                  <a:pt x="1686" y="10974"/>
                  <a:pt x="6215" y="20956"/>
                  <a:pt x="7239" y="22906"/>
                </a:cubicBezTo>
                <a:cubicBezTo>
                  <a:pt x="8004" y="24308"/>
                  <a:pt x="9475" y="25157"/>
                  <a:pt x="11061" y="25157"/>
                </a:cubicBezTo>
                <a:cubicBezTo>
                  <a:pt x="11120" y="25157"/>
                  <a:pt x="11179" y="25156"/>
                  <a:pt x="11239" y="25154"/>
                </a:cubicBezTo>
                <a:cubicBezTo>
                  <a:pt x="11933" y="25154"/>
                  <a:pt x="12594" y="25021"/>
                  <a:pt x="13222" y="24757"/>
                </a:cubicBezTo>
                <a:cubicBezTo>
                  <a:pt x="14776" y="24063"/>
                  <a:pt x="16131" y="22377"/>
                  <a:pt x="15139" y="19634"/>
                </a:cubicBezTo>
                <a:cubicBezTo>
                  <a:pt x="13387" y="14643"/>
                  <a:pt x="8661" y="4925"/>
                  <a:pt x="7074" y="1983"/>
                </a:cubicBezTo>
                <a:cubicBezTo>
                  <a:pt x="6296" y="588"/>
                  <a:pt x="5092" y="0"/>
                  <a:pt x="3952"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1" name="Google Shape;1657;p58"/>
          <p:cNvSpPr/>
          <p:nvPr/>
        </p:nvSpPr>
        <p:spPr>
          <a:xfrm>
            <a:off x="2953073" y="514350"/>
            <a:ext cx="289269" cy="451146"/>
          </a:xfrm>
          <a:custGeom>
            <a:avLst/>
            <a:ahLst/>
            <a:rect l="l" t="t" r="r" b="b"/>
            <a:pathLst>
              <a:path w="16131" h="25158" extrusionOk="0">
                <a:moveTo>
                  <a:pt x="3952" y="0"/>
                </a:moveTo>
                <a:cubicBezTo>
                  <a:pt x="3445" y="0"/>
                  <a:pt x="2950" y="117"/>
                  <a:pt x="2513" y="331"/>
                </a:cubicBezTo>
                <a:cubicBezTo>
                  <a:pt x="1091" y="1025"/>
                  <a:pt x="0" y="3041"/>
                  <a:pt x="1488" y="6313"/>
                </a:cubicBezTo>
                <a:cubicBezTo>
                  <a:pt x="1951" y="7272"/>
                  <a:pt x="2380" y="8230"/>
                  <a:pt x="2810" y="9222"/>
                </a:cubicBezTo>
                <a:cubicBezTo>
                  <a:pt x="5124" y="14444"/>
                  <a:pt x="7338" y="19369"/>
                  <a:pt x="9553" y="20196"/>
                </a:cubicBezTo>
                <a:cubicBezTo>
                  <a:pt x="9774" y="20275"/>
                  <a:pt x="10002" y="20316"/>
                  <a:pt x="10231" y="20316"/>
                </a:cubicBezTo>
                <a:cubicBezTo>
                  <a:pt x="10481" y="20316"/>
                  <a:pt x="10732" y="20266"/>
                  <a:pt x="10974" y="20163"/>
                </a:cubicBezTo>
                <a:cubicBezTo>
                  <a:pt x="11338" y="19964"/>
                  <a:pt x="11635" y="19634"/>
                  <a:pt x="11768" y="19204"/>
                </a:cubicBezTo>
                <a:cubicBezTo>
                  <a:pt x="12693" y="16328"/>
                  <a:pt x="7768" y="7668"/>
                  <a:pt x="7570" y="7272"/>
                </a:cubicBezTo>
                <a:cubicBezTo>
                  <a:pt x="7500" y="7152"/>
                  <a:pt x="7390" y="7101"/>
                  <a:pt x="7279" y="7101"/>
                </a:cubicBezTo>
                <a:cubicBezTo>
                  <a:pt x="7023" y="7101"/>
                  <a:pt x="6757" y="7369"/>
                  <a:pt x="6942" y="7668"/>
                </a:cubicBezTo>
                <a:cubicBezTo>
                  <a:pt x="8330" y="10081"/>
                  <a:pt x="11768" y="16824"/>
                  <a:pt x="11074" y="18973"/>
                </a:cubicBezTo>
                <a:cubicBezTo>
                  <a:pt x="11007" y="19204"/>
                  <a:pt x="10842" y="19369"/>
                  <a:pt x="10644" y="19468"/>
                </a:cubicBezTo>
                <a:cubicBezTo>
                  <a:pt x="10512" y="19518"/>
                  <a:pt x="10371" y="19543"/>
                  <a:pt x="10231" y="19543"/>
                </a:cubicBezTo>
                <a:cubicBezTo>
                  <a:pt x="10090" y="19543"/>
                  <a:pt x="9950" y="19518"/>
                  <a:pt x="9817" y="19468"/>
                </a:cubicBezTo>
                <a:cubicBezTo>
                  <a:pt x="7900" y="18741"/>
                  <a:pt x="5686" y="13750"/>
                  <a:pt x="3504" y="8924"/>
                </a:cubicBezTo>
                <a:cubicBezTo>
                  <a:pt x="3074" y="7933"/>
                  <a:pt x="2645" y="6941"/>
                  <a:pt x="2182" y="6016"/>
                </a:cubicBezTo>
                <a:cubicBezTo>
                  <a:pt x="893" y="3206"/>
                  <a:pt x="1785" y="1520"/>
                  <a:pt x="2876" y="992"/>
                </a:cubicBezTo>
                <a:cubicBezTo>
                  <a:pt x="3189" y="835"/>
                  <a:pt x="3550" y="751"/>
                  <a:pt x="3927" y="751"/>
                </a:cubicBezTo>
                <a:cubicBezTo>
                  <a:pt x="4825" y="751"/>
                  <a:pt x="5808" y="1229"/>
                  <a:pt x="6413" y="2347"/>
                </a:cubicBezTo>
                <a:cubicBezTo>
                  <a:pt x="7966" y="5189"/>
                  <a:pt x="12726" y="15039"/>
                  <a:pt x="14445" y="19898"/>
                </a:cubicBezTo>
                <a:cubicBezTo>
                  <a:pt x="15139" y="21782"/>
                  <a:pt x="14577" y="23336"/>
                  <a:pt x="12925" y="24063"/>
                </a:cubicBezTo>
                <a:cubicBezTo>
                  <a:pt x="12406" y="24291"/>
                  <a:pt x="11815" y="24412"/>
                  <a:pt x="11219" y="24412"/>
                </a:cubicBezTo>
                <a:cubicBezTo>
                  <a:pt x="9914" y="24412"/>
                  <a:pt x="8581" y="23835"/>
                  <a:pt x="7900" y="22542"/>
                </a:cubicBezTo>
                <a:cubicBezTo>
                  <a:pt x="6876" y="20625"/>
                  <a:pt x="2248" y="10346"/>
                  <a:pt x="2182" y="10247"/>
                </a:cubicBezTo>
                <a:cubicBezTo>
                  <a:pt x="2115" y="10100"/>
                  <a:pt x="1994" y="10038"/>
                  <a:pt x="1871" y="10038"/>
                </a:cubicBezTo>
                <a:cubicBezTo>
                  <a:pt x="1633" y="10038"/>
                  <a:pt x="1390" y="10272"/>
                  <a:pt x="1521" y="10577"/>
                </a:cubicBezTo>
                <a:cubicBezTo>
                  <a:pt x="1686" y="10974"/>
                  <a:pt x="6215" y="20956"/>
                  <a:pt x="7239" y="22906"/>
                </a:cubicBezTo>
                <a:cubicBezTo>
                  <a:pt x="8004" y="24308"/>
                  <a:pt x="9475" y="25157"/>
                  <a:pt x="11061" y="25157"/>
                </a:cubicBezTo>
                <a:cubicBezTo>
                  <a:pt x="11120" y="25157"/>
                  <a:pt x="11179" y="25156"/>
                  <a:pt x="11239" y="25154"/>
                </a:cubicBezTo>
                <a:cubicBezTo>
                  <a:pt x="11933" y="25154"/>
                  <a:pt x="12594" y="25021"/>
                  <a:pt x="13222" y="24757"/>
                </a:cubicBezTo>
                <a:cubicBezTo>
                  <a:pt x="14776" y="24063"/>
                  <a:pt x="16131" y="22377"/>
                  <a:pt x="15139" y="19634"/>
                </a:cubicBezTo>
                <a:cubicBezTo>
                  <a:pt x="13387" y="14643"/>
                  <a:pt x="8661" y="4925"/>
                  <a:pt x="7074" y="1983"/>
                </a:cubicBezTo>
                <a:cubicBezTo>
                  <a:pt x="6296" y="588"/>
                  <a:pt x="5092" y="0"/>
                  <a:pt x="3952"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2" name="Google Shape;1657;p58"/>
          <p:cNvSpPr/>
          <p:nvPr/>
        </p:nvSpPr>
        <p:spPr>
          <a:xfrm>
            <a:off x="3349688" y="514350"/>
            <a:ext cx="289269" cy="451146"/>
          </a:xfrm>
          <a:custGeom>
            <a:avLst/>
            <a:ahLst/>
            <a:rect l="l" t="t" r="r" b="b"/>
            <a:pathLst>
              <a:path w="16131" h="25158" extrusionOk="0">
                <a:moveTo>
                  <a:pt x="3952" y="0"/>
                </a:moveTo>
                <a:cubicBezTo>
                  <a:pt x="3445" y="0"/>
                  <a:pt x="2950" y="117"/>
                  <a:pt x="2513" y="331"/>
                </a:cubicBezTo>
                <a:cubicBezTo>
                  <a:pt x="1091" y="1025"/>
                  <a:pt x="0" y="3041"/>
                  <a:pt x="1488" y="6313"/>
                </a:cubicBezTo>
                <a:cubicBezTo>
                  <a:pt x="1951" y="7272"/>
                  <a:pt x="2380" y="8230"/>
                  <a:pt x="2810" y="9222"/>
                </a:cubicBezTo>
                <a:cubicBezTo>
                  <a:pt x="5124" y="14444"/>
                  <a:pt x="7338" y="19369"/>
                  <a:pt x="9553" y="20196"/>
                </a:cubicBezTo>
                <a:cubicBezTo>
                  <a:pt x="9774" y="20275"/>
                  <a:pt x="10002" y="20316"/>
                  <a:pt x="10231" y="20316"/>
                </a:cubicBezTo>
                <a:cubicBezTo>
                  <a:pt x="10481" y="20316"/>
                  <a:pt x="10732" y="20266"/>
                  <a:pt x="10974" y="20163"/>
                </a:cubicBezTo>
                <a:cubicBezTo>
                  <a:pt x="11338" y="19964"/>
                  <a:pt x="11635" y="19634"/>
                  <a:pt x="11768" y="19204"/>
                </a:cubicBezTo>
                <a:cubicBezTo>
                  <a:pt x="12693" y="16328"/>
                  <a:pt x="7768" y="7668"/>
                  <a:pt x="7570" y="7272"/>
                </a:cubicBezTo>
                <a:cubicBezTo>
                  <a:pt x="7500" y="7152"/>
                  <a:pt x="7390" y="7101"/>
                  <a:pt x="7279" y="7101"/>
                </a:cubicBezTo>
                <a:cubicBezTo>
                  <a:pt x="7023" y="7101"/>
                  <a:pt x="6757" y="7369"/>
                  <a:pt x="6942" y="7668"/>
                </a:cubicBezTo>
                <a:cubicBezTo>
                  <a:pt x="8330" y="10081"/>
                  <a:pt x="11768" y="16824"/>
                  <a:pt x="11074" y="18973"/>
                </a:cubicBezTo>
                <a:cubicBezTo>
                  <a:pt x="11007" y="19204"/>
                  <a:pt x="10842" y="19369"/>
                  <a:pt x="10644" y="19468"/>
                </a:cubicBezTo>
                <a:cubicBezTo>
                  <a:pt x="10512" y="19518"/>
                  <a:pt x="10371" y="19543"/>
                  <a:pt x="10231" y="19543"/>
                </a:cubicBezTo>
                <a:cubicBezTo>
                  <a:pt x="10090" y="19543"/>
                  <a:pt x="9950" y="19518"/>
                  <a:pt x="9817" y="19468"/>
                </a:cubicBezTo>
                <a:cubicBezTo>
                  <a:pt x="7900" y="18741"/>
                  <a:pt x="5686" y="13750"/>
                  <a:pt x="3504" y="8924"/>
                </a:cubicBezTo>
                <a:cubicBezTo>
                  <a:pt x="3074" y="7933"/>
                  <a:pt x="2645" y="6941"/>
                  <a:pt x="2182" y="6016"/>
                </a:cubicBezTo>
                <a:cubicBezTo>
                  <a:pt x="893" y="3206"/>
                  <a:pt x="1785" y="1520"/>
                  <a:pt x="2876" y="992"/>
                </a:cubicBezTo>
                <a:cubicBezTo>
                  <a:pt x="3189" y="835"/>
                  <a:pt x="3550" y="751"/>
                  <a:pt x="3927" y="751"/>
                </a:cubicBezTo>
                <a:cubicBezTo>
                  <a:pt x="4825" y="751"/>
                  <a:pt x="5808" y="1229"/>
                  <a:pt x="6413" y="2347"/>
                </a:cubicBezTo>
                <a:cubicBezTo>
                  <a:pt x="7966" y="5189"/>
                  <a:pt x="12726" y="15039"/>
                  <a:pt x="14445" y="19898"/>
                </a:cubicBezTo>
                <a:cubicBezTo>
                  <a:pt x="15139" y="21782"/>
                  <a:pt x="14577" y="23336"/>
                  <a:pt x="12925" y="24063"/>
                </a:cubicBezTo>
                <a:cubicBezTo>
                  <a:pt x="12406" y="24291"/>
                  <a:pt x="11815" y="24412"/>
                  <a:pt x="11219" y="24412"/>
                </a:cubicBezTo>
                <a:cubicBezTo>
                  <a:pt x="9914" y="24412"/>
                  <a:pt x="8581" y="23835"/>
                  <a:pt x="7900" y="22542"/>
                </a:cubicBezTo>
                <a:cubicBezTo>
                  <a:pt x="6876" y="20625"/>
                  <a:pt x="2248" y="10346"/>
                  <a:pt x="2182" y="10247"/>
                </a:cubicBezTo>
                <a:cubicBezTo>
                  <a:pt x="2115" y="10100"/>
                  <a:pt x="1994" y="10038"/>
                  <a:pt x="1871" y="10038"/>
                </a:cubicBezTo>
                <a:cubicBezTo>
                  <a:pt x="1633" y="10038"/>
                  <a:pt x="1390" y="10272"/>
                  <a:pt x="1521" y="10577"/>
                </a:cubicBezTo>
                <a:cubicBezTo>
                  <a:pt x="1686" y="10974"/>
                  <a:pt x="6215" y="20956"/>
                  <a:pt x="7239" y="22906"/>
                </a:cubicBezTo>
                <a:cubicBezTo>
                  <a:pt x="8004" y="24308"/>
                  <a:pt x="9475" y="25157"/>
                  <a:pt x="11061" y="25157"/>
                </a:cubicBezTo>
                <a:cubicBezTo>
                  <a:pt x="11120" y="25157"/>
                  <a:pt x="11179" y="25156"/>
                  <a:pt x="11239" y="25154"/>
                </a:cubicBezTo>
                <a:cubicBezTo>
                  <a:pt x="11933" y="25154"/>
                  <a:pt x="12594" y="25021"/>
                  <a:pt x="13222" y="24757"/>
                </a:cubicBezTo>
                <a:cubicBezTo>
                  <a:pt x="14776" y="24063"/>
                  <a:pt x="16131" y="22377"/>
                  <a:pt x="15139" y="19634"/>
                </a:cubicBezTo>
                <a:cubicBezTo>
                  <a:pt x="13387" y="14643"/>
                  <a:pt x="8661" y="4925"/>
                  <a:pt x="7074" y="1983"/>
                </a:cubicBezTo>
                <a:cubicBezTo>
                  <a:pt x="6296" y="588"/>
                  <a:pt x="5092" y="0"/>
                  <a:pt x="3952"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84" name="Shape 1038"/>
        <p:cNvGrpSpPr/>
        <p:nvPr/>
      </p:nvGrpSpPr>
      <p:grpSpPr>
        <a:xfrm>
          <a:off x="0" y="0"/>
          <a:ext cx="0" cy="0"/>
          <a:chOff x="0" y="0"/>
          <a:chExt cx="0" cy="0"/>
        </a:xfrm>
      </p:grpSpPr>
      <p:sp>
        <p:nvSpPr>
          <p:cNvPr id="1048866" name="Google Shape;1039;p38"/>
          <p:cNvSpPr/>
          <p:nvPr/>
        </p:nvSpPr>
        <p:spPr>
          <a:xfrm>
            <a:off x="2232511" y="630351"/>
            <a:ext cx="4678830" cy="495970"/>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a:solidFill>
                <a:srgbClr val="231F20"/>
              </a:solidFill>
            </a:endParaRPr>
          </a:p>
        </p:txBody>
      </p:sp>
      <p:sp>
        <p:nvSpPr>
          <p:cNvPr id="1048867" name="Google Shape;1040;p38"/>
          <p:cNvSpPr txBox="1">
            <a:spLocks noGrp="1"/>
          </p:cNvSpPr>
          <p:nvPr>
            <p:ph type="body" idx="1"/>
          </p:nvPr>
        </p:nvSpPr>
        <p:spPr>
          <a:xfrm>
            <a:off x="1981200" y="1410463"/>
            <a:ext cx="5781900" cy="1328400"/>
          </a:xfrm>
          <a:prstGeom prst="rect"/>
        </p:spPr>
        <p:txBody>
          <a:bodyPr anchor="t" anchorCtr="0" bIns="91425" lIns="91425" rIns="91425" spcFirstLastPara="1" tIns="91425" wrap="square">
            <a:noAutofit/>
          </a:bodyPr>
          <a:p>
            <a:pPr algn="just" indent="0" lvl="0" marL="0">
              <a:buClr>
                <a:schemeClr val="dk1"/>
              </a:buClr>
              <a:buSzPts val="1100"/>
              <a:buNone/>
            </a:pPr>
            <a:r>
              <a:rPr dirty="0" sz="2000" lang="id-ID"/>
              <a:t>Sampai saat ini, IPS merupakan suatu program pendidikan dan bukan sub-disiplin ilmu tersendiri, sehingga tidak akan ditemukan baik dalam nomenklatur filsafat ilmu, disiplin ilmu-ilmu sosial (</a:t>
            </a:r>
            <a:r>
              <a:rPr dirty="0" sz="2000" i="1" lang="id-ID"/>
              <a:t>social science</a:t>
            </a:r>
            <a:r>
              <a:rPr dirty="0" sz="2000" lang="id-ID"/>
              <a:t>), maupun ilmu pendidikan (Sumantri. 2001:89). S</a:t>
            </a:r>
            <a:r>
              <a:rPr dirty="0" sz="2000" i="1" lang="id-ID"/>
              <a:t>ocial Scence Education Council</a:t>
            </a:r>
            <a:r>
              <a:rPr dirty="0" sz="2000" lang="id-ID"/>
              <a:t> (SSEC) dan </a:t>
            </a:r>
            <a:r>
              <a:rPr dirty="0" sz="2000" i="1" lang="id-ID"/>
              <a:t>National Council for Social Studies</a:t>
            </a:r>
            <a:r>
              <a:rPr dirty="0" sz="2000" lang="id-ID"/>
              <a:t> (NCSS), menyebut IPS sebagai “</a:t>
            </a:r>
            <a:r>
              <a:rPr dirty="0" sz="2000" i="1" lang="id-ID"/>
              <a:t>Social Science Education</a:t>
            </a:r>
            <a:r>
              <a:rPr dirty="0" sz="2000" lang="id-ID"/>
              <a:t>” dan “</a:t>
            </a:r>
            <a:r>
              <a:rPr dirty="0" sz="2000" i="1" lang="id-ID"/>
              <a:t>Social Studies</a:t>
            </a:r>
            <a:r>
              <a:rPr dirty="0" sz="2000" lang="id-ID"/>
              <a:t>”.</a:t>
            </a:r>
            <a:br>
              <a:rPr dirty="0" sz="2000" lang="id-ID"/>
            </a:br>
            <a:endParaRPr dirty="0" sz="2000"/>
          </a:p>
        </p:txBody>
      </p:sp>
      <p:sp>
        <p:nvSpPr>
          <p:cNvPr id="1048868" name="Google Shape;1041;p38"/>
          <p:cNvSpPr txBox="1">
            <a:spLocks noGrp="1"/>
          </p:cNvSpPr>
          <p:nvPr>
            <p:ph type="title"/>
          </p:nvPr>
        </p:nvSpPr>
        <p:spPr>
          <a:xfrm>
            <a:off x="713225" y="539500"/>
            <a:ext cx="7717500" cy="572700"/>
          </a:xfrm>
          <a:prstGeom prst="rect"/>
        </p:spPr>
        <p:txBody>
          <a:bodyPr anchor="t" anchorCtr="0" bIns="91425" lIns="91425" rIns="91425" spcFirstLastPara="1" tIns="91425" wrap="square">
            <a:noAutofit/>
          </a:bodyPr>
          <a:p>
            <a:pPr algn="ctr" indent="0" lvl="0" marL="0" rtl="0">
              <a:spcBef>
                <a:spcPts val="0"/>
              </a:spcBef>
              <a:spcAft>
                <a:spcPts val="0"/>
              </a:spcAft>
              <a:buNone/>
            </a:pPr>
            <a:r>
              <a:rPr dirty="0" lang="en" smtClean="0"/>
              <a:t>Pengertian IPS SD</a:t>
            </a:r>
            <a:endParaRPr dirty="0"/>
          </a:p>
        </p:txBody>
      </p:sp>
      <p:grpSp>
        <p:nvGrpSpPr>
          <p:cNvPr id="85" name="Google Shape;1042;p38"/>
          <p:cNvGrpSpPr/>
          <p:nvPr/>
        </p:nvGrpSpPr>
        <p:grpSpPr>
          <a:xfrm>
            <a:off x="1313837" y="1287425"/>
            <a:ext cx="5471408" cy="2920835"/>
            <a:chOff x="1313837" y="1287425"/>
            <a:chExt cx="5471408" cy="2920835"/>
          </a:xfrm>
        </p:grpSpPr>
        <p:sp>
          <p:nvSpPr>
            <p:cNvPr id="1048869" name="Google Shape;1043;p38"/>
            <p:cNvSpPr/>
            <p:nvPr/>
          </p:nvSpPr>
          <p:spPr>
            <a:xfrm>
              <a:off x="6693144" y="1431919"/>
              <a:ext cx="92101" cy="71133"/>
            </a:xfrm>
            <a:custGeom>
              <a:avLst/>
              <a:ahLst/>
              <a:rect l="l" t="t" r="r" b="b"/>
              <a:pathLst>
                <a:path w="2820" h="2178" extrusionOk="0">
                  <a:moveTo>
                    <a:pt x="1410" y="1"/>
                  </a:moveTo>
                  <a:cubicBezTo>
                    <a:pt x="1" y="1"/>
                    <a:pt x="1" y="2177"/>
                    <a:pt x="1410" y="2177"/>
                  </a:cubicBezTo>
                  <a:cubicBezTo>
                    <a:pt x="2820" y="2177"/>
                    <a:pt x="2820" y="1"/>
                    <a:pt x="1410"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0" name="Google Shape;1044;p38"/>
            <p:cNvSpPr/>
            <p:nvPr/>
          </p:nvSpPr>
          <p:spPr>
            <a:xfrm>
              <a:off x="1313837" y="3867726"/>
              <a:ext cx="68815" cy="53628"/>
            </a:xfrm>
            <a:custGeom>
              <a:avLst/>
              <a:ahLst/>
              <a:rect l="l" t="t" r="r" b="b"/>
              <a:pathLst>
                <a:path w="2107" h="1642" extrusionOk="0">
                  <a:moveTo>
                    <a:pt x="1053" y="0"/>
                  </a:moveTo>
                  <a:cubicBezTo>
                    <a:pt x="1" y="0"/>
                    <a:pt x="1" y="1642"/>
                    <a:pt x="1053" y="1642"/>
                  </a:cubicBezTo>
                  <a:cubicBezTo>
                    <a:pt x="2106" y="1642"/>
                    <a:pt x="2106" y="0"/>
                    <a:pt x="1053"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1" name="Google Shape;1045;p38"/>
            <p:cNvSpPr/>
            <p:nvPr/>
          </p:nvSpPr>
          <p:spPr>
            <a:xfrm>
              <a:off x="5730591" y="4117889"/>
              <a:ext cx="71133" cy="90370"/>
            </a:xfrm>
            <a:custGeom>
              <a:avLst/>
              <a:ahLst/>
              <a:rect l="l" t="t" r="r" b="b"/>
              <a:pathLst>
                <a:path w="2178" h="2767" extrusionOk="0">
                  <a:moveTo>
                    <a:pt x="1089" y="0"/>
                  </a:moveTo>
                  <a:cubicBezTo>
                    <a:pt x="482" y="18"/>
                    <a:pt x="0" y="500"/>
                    <a:pt x="0" y="1089"/>
                  </a:cubicBezTo>
                  <a:lnTo>
                    <a:pt x="0" y="1678"/>
                  </a:lnTo>
                  <a:cubicBezTo>
                    <a:pt x="0" y="2267"/>
                    <a:pt x="482" y="2766"/>
                    <a:pt x="1089" y="2766"/>
                  </a:cubicBezTo>
                  <a:cubicBezTo>
                    <a:pt x="1696" y="2766"/>
                    <a:pt x="2177" y="2267"/>
                    <a:pt x="2177" y="1678"/>
                  </a:cubicBezTo>
                  <a:lnTo>
                    <a:pt x="2177" y="1089"/>
                  </a:lnTo>
                  <a:cubicBezTo>
                    <a:pt x="2159" y="500"/>
                    <a:pt x="1678" y="18"/>
                    <a:pt x="108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2" name="Google Shape;1046;p38"/>
            <p:cNvSpPr/>
            <p:nvPr/>
          </p:nvSpPr>
          <p:spPr>
            <a:xfrm>
              <a:off x="1762737" y="1287425"/>
              <a:ext cx="69370" cy="53660"/>
            </a:xfrm>
            <a:custGeom>
              <a:avLst/>
              <a:ahLst/>
              <a:rect l="l" t="t" r="r" b="b"/>
              <a:pathLst>
                <a:path w="2124" h="1643" extrusionOk="0">
                  <a:moveTo>
                    <a:pt x="1071" y="1"/>
                  </a:moveTo>
                  <a:cubicBezTo>
                    <a:pt x="0" y="1"/>
                    <a:pt x="0" y="1642"/>
                    <a:pt x="1071" y="1642"/>
                  </a:cubicBezTo>
                  <a:cubicBezTo>
                    <a:pt x="2124" y="1642"/>
                    <a:pt x="2124" y="1"/>
                    <a:pt x="1071"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873" name="Google Shape;1603;p58"/>
          <p:cNvSpPr/>
          <p:nvPr/>
        </p:nvSpPr>
        <p:spPr>
          <a:xfrm>
            <a:off x="665777" y="998436"/>
            <a:ext cx="443372" cy="685297"/>
          </a:xfrm>
          <a:custGeom>
            <a:avLst/>
            <a:ahLst/>
            <a:rect l="l" t="t" r="r" b="b"/>
            <a:pathLst>
              <a:path w="36026" h="59554" extrusionOk="0">
                <a:moveTo>
                  <a:pt x="6898" y="5654"/>
                </a:moveTo>
                <a:lnTo>
                  <a:pt x="6898" y="5654"/>
                </a:lnTo>
                <a:cubicBezTo>
                  <a:pt x="3510" y="12210"/>
                  <a:pt x="1682" y="20425"/>
                  <a:pt x="4119" y="27493"/>
                </a:cubicBezTo>
                <a:cubicBezTo>
                  <a:pt x="3851" y="27030"/>
                  <a:pt x="3608" y="26567"/>
                  <a:pt x="3364" y="26080"/>
                </a:cubicBezTo>
                <a:cubicBezTo>
                  <a:pt x="293" y="19718"/>
                  <a:pt x="1024" y="11869"/>
                  <a:pt x="5899" y="6629"/>
                </a:cubicBezTo>
                <a:cubicBezTo>
                  <a:pt x="6216" y="6287"/>
                  <a:pt x="6557" y="5970"/>
                  <a:pt x="6898" y="5654"/>
                </a:cubicBezTo>
                <a:close/>
                <a:moveTo>
                  <a:pt x="26178" y="2265"/>
                </a:moveTo>
                <a:cubicBezTo>
                  <a:pt x="29640" y="3850"/>
                  <a:pt x="32223" y="6872"/>
                  <a:pt x="33272" y="10553"/>
                </a:cubicBezTo>
                <a:cubicBezTo>
                  <a:pt x="34368" y="14428"/>
                  <a:pt x="34515" y="18523"/>
                  <a:pt x="33686" y="22472"/>
                </a:cubicBezTo>
                <a:lnTo>
                  <a:pt x="33710" y="22472"/>
                </a:lnTo>
                <a:cubicBezTo>
                  <a:pt x="32784" y="26689"/>
                  <a:pt x="30663" y="30101"/>
                  <a:pt x="27446" y="32929"/>
                </a:cubicBezTo>
                <a:lnTo>
                  <a:pt x="26837" y="33441"/>
                </a:lnTo>
                <a:cubicBezTo>
                  <a:pt x="31492" y="23886"/>
                  <a:pt x="30883" y="11698"/>
                  <a:pt x="26178" y="2265"/>
                </a:cubicBezTo>
                <a:close/>
                <a:moveTo>
                  <a:pt x="11091" y="2729"/>
                </a:moveTo>
                <a:lnTo>
                  <a:pt x="11091" y="2729"/>
                </a:lnTo>
                <a:cubicBezTo>
                  <a:pt x="7995" y="12649"/>
                  <a:pt x="5923" y="25178"/>
                  <a:pt x="11651" y="34538"/>
                </a:cubicBezTo>
                <a:cubicBezTo>
                  <a:pt x="11237" y="34270"/>
                  <a:pt x="10822" y="33977"/>
                  <a:pt x="10432" y="33709"/>
                </a:cubicBezTo>
                <a:cubicBezTo>
                  <a:pt x="8580" y="32563"/>
                  <a:pt x="6922" y="31125"/>
                  <a:pt x="5509" y="29443"/>
                </a:cubicBezTo>
                <a:cubicBezTo>
                  <a:pt x="2169" y="21229"/>
                  <a:pt x="3729" y="12527"/>
                  <a:pt x="8019" y="4679"/>
                </a:cubicBezTo>
                <a:cubicBezTo>
                  <a:pt x="8970" y="3947"/>
                  <a:pt x="10018" y="3289"/>
                  <a:pt x="11091" y="2729"/>
                </a:cubicBezTo>
                <a:close/>
                <a:moveTo>
                  <a:pt x="20085" y="754"/>
                </a:moveTo>
                <a:lnTo>
                  <a:pt x="20085" y="754"/>
                </a:lnTo>
                <a:cubicBezTo>
                  <a:pt x="21694" y="827"/>
                  <a:pt x="23302" y="1144"/>
                  <a:pt x="24838" y="1680"/>
                </a:cubicBezTo>
                <a:cubicBezTo>
                  <a:pt x="25009" y="1754"/>
                  <a:pt x="25179" y="1802"/>
                  <a:pt x="25325" y="1875"/>
                </a:cubicBezTo>
                <a:cubicBezTo>
                  <a:pt x="27909" y="6897"/>
                  <a:pt x="29298" y="12430"/>
                  <a:pt x="29396" y="18060"/>
                </a:cubicBezTo>
                <a:cubicBezTo>
                  <a:pt x="29493" y="23642"/>
                  <a:pt x="28202" y="28931"/>
                  <a:pt x="26130" y="34075"/>
                </a:cubicBezTo>
                <a:cubicBezTo>
                  <a:pt x="24736" y="35276"/>
                  <a:pt x="23365" y="36526"/>
                  <a:pt x="22393" y="38032"/>
                </a:cubicBezTo>
                <a:lnTo>
                  <a:pt x="22393" y="38032"/>
                </a:lnTo>
                <a:cubicBezTo>
                  <a:pt x="25542" y="25838"/>
                  <a:pt x="24659" y="12482"/>
                  <a:pt x="20085" y="754"/>
                </a:cubicBezTo>
                <a:close/>
                <a:moveTo>
                  <a:pt x="19208" y="752"/>
                </a:moveTo>
                <a:cubicBezTo>
                  <a:pt x="19297" y="752"/>
                  <a:pt x="19386" y="753"/>
                  <a:pt x="19475" y="754"/>
                </a:cubicBezTo>
                <a:cubicBezTo>
                  <a:pt x="24180" y="13332"/>
                  <a:pt x="24814" y="26762"/>
                  <a:pt x="21523" y="39803"/>
                </a:cubicBezTo>
                <a:cubicBezTo>
                  <a:pt x="21474" y="39900"/>
                  <a:pt x="21450" y="40022"/>
                  <a:pt x="21401" y="40144"/>
                </a:cubicBezTo>
                <a:cubicBezTo>
                  <a:pt x="21328" y="40095"/>
                  <a:pt x="21279" y="40071"/>
                  <a:pt x="21206" y="40046"/>
                </a:cubicBezTo>
                <a:cubicBezTo>
                  <a:pt x="21103" y="40018"/>
                  <a:pt x="20999" y="40004"/>
                  <a:pt x="20896" y="40004"/>
                </a:cubicBezTo>
                <a:cubicBezTo>
                  <a:pt x="20562" y="40004"/>
                  <a:pt x="20247" y="40151"/>
                  <a:pt x="20060" y="40412"/>
                </a:cubicBezTo>
                <a:cubicBezTo>
                  <a:pt x="19768" y="40119"/>
                  <a:pt x="19378" y="39973"/>
                  <a:pt x="18964" y="39973"/>
                </a:cubicBezTo>
                <a:cubicBezTo>
                  <a:pt x="18842" y="39973"/>
                  <a:pt x="18744" y="39998"/>
                  <a:pt x="18622" y="40046"/>
                </a:cubicBezTo>
                <a:cubicBezTo>
                  <a:pt x="18500" y="27079"/>
                  <a:pt x="18159" y="14136"/>
                  <a:pt x="18257" y="1193"/>
                </a:cubicBezTo>
                <a:cubicBezTo>
                  <a:pt x="18257" y="1035"/>
                  <a:pt x="18147" y="955"/>
                  <a:pt x="18037" y="955"/>
                </a:cubicBezTo>
                <a:cubicBezTo>
                  <a:pt x="17928" y="955"/>
                  <a:pt x="17818" y="1035"/>
                  <a:pt x="17818" y="1193"/>
                </a:cubicBezTo>
                <a:cubicBezTo>
                  <a:pt x="17574" y="14160"/>
                  <a:pt x="17574" y="27201"/>
                  <a:pt x="18427" y="40144"/>
                </a:cubicBezTo>
                <a:cubicBezTo>
                  <a:pt x="18232" y="40241"/>
                  <a:pt x="18086" y="40412"/>
                  <a:pt x="17964" y="40583"/>
                </a:cubicBezTo>
                <a:cubicBezTo>
                  <a:pt x="17672" y="40119"/>
                  <a:pt x="17184" y="39803"/>
                  <a:pt x="16624" y="39754"/>
                </a:cubicBezTo>
                <a:cubicBezTo>
                  <a:pt x="16404" y="39754"/>
                  <a:pt x="16185" y="39803"/>
                  <a:pt x="15990" y="39900"/>
                </a:cubicBezTo>
                <a:cubicBezTo>
                  <a:pt x="15966" y="38633"/>
                  <a:pt x="15576" y="37365"/>
                  <a:pt x="15381" y="36146"/>
                </a:cubicBezTo>
                <a:cubicBezTo>
                  <a:pt x="15088" y="34343"/>
                  <a:pt x="14796" y="32539"/>
                  <a:pt x="14552" y="30735"/>
                </a:cubicBezTo>
                <a:cubicBezTo>
                  <a:pt x="14137" y="27445"/>
                  <a:pt x="13821" y="24154"/>
                  <a:pt x="13674" y="20839"/>
                </a:cubicBezTo>
                <a:cubicBezTo>
                  <a:pt x="13528" y="17622"/>
                  <a:pt x="13479" y="14404"/>
                  <a:pt x="13601" y="11187"/>
                </a:cubicBezTo>
                <a:cubicBezTo>
                  <a:pt x="13699" y="7799"/>
                  <a:pt x="13967" y="4386"/>
                  <a:pt x="15283" y="1217"/>
                </a:cubicBezTo>
                <a:cubicBezTo>
                  <a:pt x="16562" y="920"/>
                  <a:pt x="17884" y="752"/>
                  <a:pt x="19208" y="752"/>
                </a:cubicBezTo>
                <a:close/>
                <a:moveTo>
                  <a:pt x="14698" y="1364"/>
                </a:moveTo>
                <a:lnTo>
                  <a:pt x="14698" y="1364"/>
                </a:lnTo>
                <a:cubicBezTo>
                  <a:pt x="13650" y="3972"/>
                  <a:pt x="13284" y="6750"/>
                  <a:pt x="13138" y="9554"/>
                </a:cubicBezTo>
                <a:cubicBezTo>
                  <a:pt x="12943" y="13112"/>
                  <a:pt x="12967" y="16695"/>
                  <a:pt x="13138" y="20254"/>
                </a:cubicBezTo>
                <a:cubicBezTo>
                  <a:pt x="13284" y="23764"/>
                  <a:pt x="13577" y="27250"/>
                  <a:pt x="14040" y="30735"/>
                </a:cubicBezTo>
                <a:cubicBezTo>
                  <a:pt x="14259" y="32393"/>
                  <a:pt x="14503" y="34050"/>
                  <a:pt x="14820" y="35708"/>
                </a:cubicBezTo>
                <a:cubicBezTo>
                  <a:pt x="15064" y="37097"/>
                  <a:pt x="15210" y="38681"/>
                  <a:pt x="15771" y="40022"/>
                </a:cubicBezTo>
                <a:cubicBezTo>
                  <a:pt x="15527" y="40217"/>
                  <a:pt x="15332" y="40461"/>
                  <a:pt x="15210" y="40729"/>
                </a:cubicBezTo>
                <a:cubicBezTo>
                  <a:pt x="15210" y="40704"/>
                  <a:pt x="15186" y="40680"/>
                  <a:pt x="15161" y="40656"/>
                </a:cubicBezTo>
                <a:cubicBezTo>
                  <a:pt x="15478" y="38365"/>
                  <a:pt x="14186" y="36634"/>
                  <a:pt x="12529" y="35245"/>
                </a:cubicBezTo>
                <a:cubicBezTo>
                  <a:pt x="10042" y="30613"/>
                  <a:pt x="8702" y="25470"/>
                  <a:pt x="8653" y="20230"/>
                </a:cubicBezTo>
                <a:cubicBezTo>
                  <a:pt x="8604" y="14185"/>
                  <a:pt x="10018" y="8310"/>
                  <a:pt x="11700" y="2582"/>
                </a:cubicBezTo>
                <a:cubicBezTo>
                  <a:pt x="11724" y="2534"/>
                  <a:pt x="11724" y="2485"/>
                  <a:pt x="11700" y="2436"/>
                </a:cubicBezTo>
                <a:cubicBezTo>
                  <a:pt x="12675" y="1997"/>
                  <a:pt x="13674" y="1632"/>
                  <a:pt x="14698" y="1364"/>
                </a:cubicBezTo>
                <a:close/>
                <a:moveTo>
                  <a:pt x="18817" y="40607"/>
                </a:moveTo>
                <a:cubicBezTo>
                  <a:pt x="18793" y="40631"/>
                  <a:pt x="18793" y="40656"/>
                  <a:pt x="18793" y="40680"/>
                </a:cubicBezTo>
                <a:cubicBezTo>
                  <a:pt x="18330" y="43069"/>
                  <a:pt x="18476" y="45799"/>
                  <a:pt x="18476" y="48236"/>
                </a:cubicBezTo>
                <a:cubicBezTo>
                  <a:pt x="18476" y="48383"/>
                  <a:pt x="18598" y="48504"/>
                  <a:pt x="18744" y="48504"/>
                </a:cubicBezTo>
                <a:cubicBezTo>
                  <a:pt x="18427" y="48529"/>
                  <a:pt x="18110" y="48553"/>
                  <a:pt x="17745" y="48602"/>
                </a:cubicBezTo>
                <a:cubicBezTo>
                  <a:pt x="17769" y="47846"/>
                  <a:pt x="17794" y="47066"/>
                  <a:pt x="17794" y="46311"/>
                </a:cubicBezTo>
                <a:cubicBezTo>
                  <a:pt x="17842" y="44775"/>
                  <a:pt x="17989" y="43166"/>
                  <a:pt x="17915" y="41606"/>
                </a:cubicBezTo>
                <a:cubicBezTo>
                  <a:pt x="17989" y="41606"/>
                  <a:pt x="18037" y="41558"/>
                  <a:pt x="18086" y="41484"/>
                </a:cubicBezTo>
                <a:cubicBezTo>
                  <a:pt x="18135" y="41460"/>
                  <a:pt x="18159" y="41387"/>
                  <a:pt x="18159" y="41338"/>
                </a:cubicBezTo>
                <a:cubicBezTo>
                  <a:pt x="18184" y="41119"/>
                  <a:pt x="18305" y="40899"/>
                  <a:pt x="18476" y="40753"/>
                </a:cubicBezTo>
                <a:cubicBezTo>
                  <a:pt x="18476" y="40802"/>
                  <a:pt x="18519" y="40826"/>
                  <a:pt x="18561" y="40826"/>
                </a:cubicBezTo>
                <a:cubicBezTo>
                  <a:pt x="18604" y="40826"/>
                  <a:pt x="18647" y="40802"/>
                  <a:pt x="18647" y="40753"/>
                </a:cubicBezTo>
                <a:lnTo>
                  <a:pt x="18647" y="40656"/>
                </a:lnTo>
                <a:cubicBezTo>
                  <a:pt x="18695" y="40631"/>
                  <a:pt x="18744" y="40607"/>
                  <a:pt x="18817" y="40607"/>
                </a:cubicBezTo>
                <a:close/>
                <a:moveTo>
                  <a:pt x="20865" y="40607"/>
                </a:moveTo>
                <a:cubicBezTo>
                  <a:pt x="20938" y="40607"/>
                  <a:pt x="21011" y="40631"/>
                  <a:pt x="21084" y="40656"/>
                </a:cubicBezTo>
                <a:cubicBezTo>
                  <a:pt x="21084" y="40729"/>
                  <a:pt x="21084" y="40778"/>
                  <a:pt x="21084" y="40826"/>
                </a:cubicBezTo>
                <a:cubicBezTo>
                  <a:pt x="21694" y="43605"/>
                  <a:pt x="22157" y="46408"/>
                  <a:pt x="22449" y="49236"/>
                </a:cubicBezTo>
                <a:cubicBezTo>
                  <a:pt x="21608" y="48645"/>
                  <a:pt x="20491" y="48478"/>
                  <a:pt x="19474" y="48478"/>
                </a:cubicBezTo>
                <a:cubicBezTo>
                  <a:pt x="19401" y="48478"/>
                  <a:pt x="19328" y="48478"/>
                  <a:pt x="19256" y="48480"/>
                </a:cubicBezTo>
                <a:cubicBezTo>
                  <a:pt x="19125" y="48480"/>
                  <a:pt x="18993" y="48480"/>
                  <a:pt x="18826" y="48498"/>
                </a:cubicBezTo>
                <a:lnTo>
                  <a:pt x="18826" y="48498"/>
                </a:lnTo>
                <a:cubicBezTo>
                  <a:pt x="18940" y="48470"/>
                  <a:pt x="19016" y="48362"/>
                  <a:pt x="19037" y="48236"/>
                </a:cubicBezTo>
                <a:cubicBezTo>
                  <a:pt x="19207" y="45823"/>
                  <a:pt x="19573" y="43142"/>
                  <a:pt x="19305" y="40729"/>
                </a:cubicBezTo>
                <a:cubicBezTo>
                  <a:pt x="19305" y="40704"/>
                  <a:pt x="19280" y="40680"/>
                  <a:pt x="19280" y="40656"/>
                </a:cubicBezTo>
                <a:lnTo>
                  <a:pt x="19280" y="40656"/>
                </a:lnTo>
                <a:cubicBezTo>
                  <a:pt x="19549" y="40778"/>
                  <a:pt x="19646" y="41070"/>
                  <a:pt x="19841" y="41314"/>
                </a:cubicBezTo>
                <a:cubicBezTo>
                  <a:pt x="19897" y="41370"/>
                  <a:pt x="19971" y="41397"/>
                  <a:pt x="20044" y="41397"/>
                </a:cubicBezTo>
                <a:cubicBezTo>
                  <a:pt x="20161" y="41397"/>
                  <a:pt x="20274" y="41327"/>
                  <a:pt x="20304" y="41192"/>
                </a:cubicBezTo>
                <a:cubicBezTo>
                  <a:pt x="20304" y="41168"/>
                  <a:pt x="20329" y="41119"/>
                  <a:pt x="20329" y="41070"/>
                </a:cubicBezTo>
                <a:cubicBezTo>
                  <a:pt x="20353" y="40997"/>
                  <a:pt x="20402" y="40948"/>
                  <a:pt x="20426" y="40875"/>
                </a:cubicBezTo>
                <a:cubicBezTo>
                  <a:pt x="20524" y="40729"/>
                  <a:pt x="20694" y="40607"/>
                  <a:pt x="20865" y="40607"/>
                </a:cubicBezTo>
                <a:close/>
                <a:moveTo>
                  <a:pt x="16550" y="40363"/>
                </a:moveTo>
                <a:cubicBezTo>
                  <a:pt x="16892" y="40388"/>
                  <a:pt x="17184" y="40583"/>
                  <a:pt x="17330" y="40899"/>
                </a:cubicBezTo>
                <a:cubicBezTo>
                  <a:pt x="17111" y="42581"/>
                  <a:pt x="17209" y="44336"/>
                  <a:pt x="17184" y="46018"/>
                </a:cubicBezTo>
                <a:cubicBezTo>
                  <a:pt x="17184" y="46896"/>
                  <a:pt x="17160" y="47798"/>
                  <a:pt x="17160" y="48675"/>
                </a:cubicBezTo>
                <a:cubicBezTo>
                  <a:pt x="15941" y="48919"/>
                  <a:pt x="14674" y="49358"/>
                  <a:pt x="14357" y="50211"/>
                </a:cubicBezTo>
                <a:cubicBezTo>
                  <a:pt x="14698" y="47310"/>
                  <a:pt x="14991" y="44385"/>
                  <a:pt x="15210" y="41484"/>
                </a:cubicBezTo>
                <a:cubicBezTo>
                  <a:pt x="15236" y="41498"/>
                  <a:pt x="15264" y="41504"/>
                  <a:pt x="15291" y="41504"/>
                </a:cubicBezTo>
                <a:cubicBezTo>
                  <a:pt x="15364" y="41504"/>
                  <a:pt x="15429" y="41458"/>
                  <a:pt x="15429" y="41387"/>
                </a:cubicBezTo>
                <a:cubicBezTo>
                  <a:pt x="15502" y="40826"/>
                  <a:pt x="15990" y="40388"/>
                  <a:pt x="16550" y="40363"/>
                </a:cubicBezTo>
                <a:close/>
                <a:moveTo>
                  <a:pt x="17135" y="49333"/>
                </a:moveTo>
                <a:cubicBezTo>
                  <a:pt x="17135" y="50138"/>
                  <a:pt x="17160" y="50942"/>
                  <a:pt x="17184" y="51746"/>
                </a:cubicBezTo>
                <a:cubicBezTo>
                  <a:pt x="16161" y="51673"/>
                  <a:pt x="15088" y="51454"/>
                  <a:pt x="14893" y="50796"/>
                </a:cubicBezTo>
                <a:cubicBezTo>
                  <a:pt x="14869" y="50771"/>
                  <a:pt x="14869" y="50771"/>
                  <a:pt x="14869" y="50747"/>
                </a:cubicBezTo>
                <a:cubicBezTo>
                  <a:pt x="14966" y="49943"/>
                  <a:pt x="16087" y="49528"/>
                  <a:pt x="17135" y="49333"/>
                </a:cubicBezTo>
                <a:close/>
                <a:moveTo>
                  <a:pt x="18883" y="49137"/>
                </a:moveTo>
                <a:cubicBezTo>
                  <a:pt x="19468" y="49137"/>
                  <a:pt x="21892" y="49410"/>
                  <a:pt x="22547" y="50064"/>
                </a:cubicBezTo>
                <a:cubicBezTo>
                  <a:pt x="22547" y="50113"/>
                  <a:pt x="22547" y="50186"/>
                  <a:pt x="22571" y="50259"/>
                </a:cubicBezTo>
                <a:cubicBezTo>
                  <a:pt x="22571" y="50357"/>
                  <a:pt x="22620" y="50430"/>
                  <a:pt x="22693" y="50454"/>
                </a:cubicBezTo>
                <a:cubicBezTo>
                  <a:pt x="22693" y="50552"/>
                  <a:pt x="22644" y="50625"/>
                  <a:pt x="22595" y="50698"/>
                </a:cubicBezTo>
                <a:cubicBezTo>
                  <a:pt x="22547" y="50686"/>
                  <a:pt x="22498" y="50680"/>
                  <a:pt x="22452" y="50680"/>
                </a:cubicBezTo>
                <a:cubicBezTo>
                  <a:pt x="22407" y="50680"/>
                  <a:pt x="22364" y="50686"/>
                  <a:pt x="22327" y="50698"/>
                </a:cubicBezTo>
                <a:cubicBezTo>
                  <a:pt x="21206" y="51283"/>
                  <a:pt x="19987" y="51649"/>
                  <a:pt x="18744" y="51746"/>
                </a:cubicBezTo>
                <a:cubicBezTo>
                  <a:pt x="18500" y="51771"/>
                  <a:pt x="18086" y="51771"/>
                  <a:pt x="17623" y="51771"/>
                </a:cubicBezTo>
                <a:cubicBezTo>
                  <a:pt x="17672" y="50918"/>
                  <a:pt x="17696" y="50089"/>
                  <a:pt x="17745" y="49260"/>
                </a:cubicBezTo>
                <a:cubicBezTo>
                  <a:pt x="18184" y="49187"/>
                  <a:pt x="18598" y="49163"/>
                  <a:pt x="18817" y="49138"/>
                </a:cubicBezTo>
                <a:cubicBezTo>
                  <a:pt x="18835" y="49137"/>
                  <a:pt x="18857" y="49137"/>
                  <a:pt x="18883" y="49137"/>
                </a:cubicBezTo>
                <a:close/>
                <a:moveTo>
                  <a:pt x="21133" y="51917"/>
                </a:moveTo>
                <a:cubicBezTo>
                  <a:pt x="21645" y="52478"/>
                  <a:pt x="22498" y="53526"/>
                  <a:pt x="21547" y="54111"/>
                </a:cubicBezTo>
                <a:cubicBezTo>
                  <a:pt x="21425" y="54184"/>
                  <a:pt x="21255" y="54232"/>
                  <a:pt x="21109" y="54232"/>
                </a:cubicBezTo>
                <a:cubicBezTo>
                  <a:pt x="20792" y="54159"/>
                  <a:pt x="20840" y="53769"/>
                  <a:pt x="20840" y="53526"/>
                </a:cubicBezTo>
                <a:cubicBezTo>
                  <a:pt x="20840" y="52989"/>
                  <a:pt x="20914" y="52478"/>
                  <a:pt x="21035" y="51941"/>
                </a:cubicBezTo>
                <a:lnTo>
                  <a:pt x="21133" y="51917"/>
                </a:lnTo>
                <a:close/>
                <a:moveTo>
                  <a:pt x="16185" y="52478"/>
                </a:moveTo>
                <a:cubicBezTo>
                  <a:pt x="16395" y="53015"/>
                  <a:pt x="17232" y="54558"/>
                  <a:pt x="16423" y="54558"/>
                </a:cubicBezTo>
                <a:cubicBezTo>
                  <a:pt x="16387" y="54558"/>
                  <a:pt x="16349" y="54555"/>
                  <a:pt x="16307" y="54549"/>
                </a:cubicBezTo>
                <a:cubicBezTo>
                  <a:pt x="15795" y="54476"/>
                  <a:pt x="15624" y="53940"/>
                  <a:pt x="15697" y="53501"/>
                </a:cubicBezTo>
                <a:cubicBezTo>
                  <a:pt x="15771" y="53136"/>
                  <a:pt x="15941" y="52770"/>
                  <a:pt x="16185" y="52478"/>
                </a:cubicBezTo>
                <a:close/>
                <a:moveTo>
                  <a:pt x="23083" y="51039"/>
                </a:moveTo>
                <a:lnTo>
                  <a:pt x="23083" y="51039"/>
                </a:lnTo>
                <a:cubicBezTo>
                  <a:pt x="22985" y="52551"/>
                  <a:pt x="23278" y="54086"/>
                  <a:pt x="23156" y="55597"/>
                </a:cubicBezTo>
                <a:cubicBezTo>
                  <a:pt x="22990" y="58057"/>
                  <a:pt x="20943" y="58842"/>
                  <a:pt x="18774" y="58842"/>
                </a:cubicBezTo>
                <a:cubicBezTo>
                  <a:pt x="18707" y="58842"/>
                  <a:pt x="18640" y="58841"/>
                  <a:pt x="18574" y="58839"/>
                </a:cubicBezTo>
                <a:cubicBezTo>
                  <a:pt x="16356" y="58791"/>
                  <a:pt x="14820" y="57523"/>
                  <a:pt x="14625" y="55232"/>
                </a:cubicBezTo>
                <a:cubicBezTo>
                  <a:pt x="14527" y="53989"/>
                  <a:pt x="14722" y="52770"/>
                  <a:pt x="14649" y="51527"/>
                </a:cubicBezTo>
                <a:cubicBezTo>
                  <a:pt x="14674" y="51527"/>
                  <a:pt x="14722" y="51527"/>
                  <a:pt x="14771" y="51503"/>
                </a:cubicBezTo>
                <a:cubicBezTo>
                  <a:pt x="15088" y="51819"/>
                  <a:pt x="15502" y="52039"/>
                  <a:pt x="15966" y="52112"/>
                </a:cubicBezTo>
                <a:cubicBezTo>
                  <a:pt x="15527" y="52648"/>
                  <a:pt x="15088" y="53257"/>
                  <a:pt x="15186" y="53964"/>
                </a:cubicBezTo>
                <a:cubicBezTo>
                  <a:pt x="15259" y="54501"/>
                  <a:pt x="15673" y="54939"/>
                  <a:pt x="16209" y="55037"/>
                </a:cubicBezTo>
                <a:cubicBezTo>
                  <a:pt x="16265" y="55048"/>
                  <a:pt x="16321" y="55053"/>
                  <a:pt x="16375" y="55053"/>
                </a:cubicBezTo>
                <a:cubicBezTo>
                  <a:pt x="16818" y="55053"/>
                  <a:pt x="17192" y="54713"/>
                  <a:pt x="17257" y="54257"/>
                </a:cubicBezTo>
                <a:cubicBezTo>
                  <a:pt x="17379" y="53501"/>
                  <a:pt x="16770" y="52892"/>
                  <a:pt x="16526" y="52234"/>
                </a:cubicBezTo>
                <a:lnTo>
                  <a:pt x="16526" y="52234"/>
                </a:lnTo>
                <a:cubicBezTo>
                  <a:pt x="16794" y="52283"/>
                  <a:pt x="17062" y="52307"/>
                  <a:pt x="17282" y="52331"/>
                </a:cubicBezTo>
                <a:cubicBezTo>
                  <a:pt x="17593" y="52365"/>
                  <a:pt x="17907" y="52382"/>
                  <a:pt x="18220" y="52382"/>
                </a:cubicBezTo>
                <a:cubicBezTo>
                  <a:pt x="19034" y="52382"/>
                  <a:pt x="19846" y="52268"/>
                  <a:pt x="20621" y="52039"/>
                </a:cubicBezTo>
                <a:lnTo>
                  <a:pt x="20621" y="52039"/>
                </a:lnTo>
                <a:cubicBezTo>
                  <a:pt x="20499" y="52380"/>
                  <a:pt x="20426" y="52746"/>
                  <a:pt x="20377" y="53087"/>
                </a:cubicBezTo>
                <a:cubicBezTo>
                  <a:pt x="20329" y="53452"/>
                  <a:pt x="20231" y="53989"/>
                  <a:pt x="20377" y="54330"/>
                </a:cubicBezTo>
                <a:cubicBezTo>
                  <a:pt x="20497" y="54629"/>
                  <a:pt x="20799" y="54744"/>
                  <a:pt x="21111" y="54744"/>
                </a:cubicBezTo>
                <a:cubicBezTo>
                  <a:pt x="21308" y="54744"/>
                  <a:pt x="21509" y="54698"/>
                  <a:pt x="21669" y="54622"/>
                </a:cubicBezTo>
                <a:cubicBezTo>
                  <a:pt x="23010" y="54013"/>
                  <a:pt x="22449" y="52526"/>
                  <a:pt x="21620" y="51698"/>
                </a:cubicBezTo>
                <a:cubicBezTo>
                  <a:pt x="21962" y="51576"/>
                  <a:pt x="22303" y="51405"/>
                  <a:pt x="22620" y="51234"/>
                </a:cubicBezTo>
                <a:cubicBezTo>
                  <a:pt x="22669" y="51210"/>
                  <a:pt x="22717" y="51161"/>
                  <a:pt x="22742" y="51113"/>
                </a:cubicBezTo>
                <a:cubicBezTo>
                  <a:pt x="22778" y="51125"/>
                  <a:pt x="22821" y="51131"/>
                  <a:pt x="22864" y="51131"/>
                </a:cubicBezTo>
                <a:cubicBezTo>
                  <a:pt x="22906" y="51131"/>
                  <a:pt x="22949" y="51125"/>
                  <a:pt x="22985" y="51113"/>
                </a:cubicBezTo>
                <a:cubicBezTo>
                  <a:pt x="23010" y="51088"/>
                  <a:pt x="23059" y="51064"/>
                  <a:pt x="23083" y="51039"/>
                </a:cubicBezTo>
                <a:close/>
                <a:moveTo>
                  <a:pt x="19399" y="1"/>
                </a:moveTo>
                <a:cubicBezTo>
                  <a:pt x="15750" y="1"/>
                  <a:pt x="12079" y="1101"/>
                  <a:pt x="8994" y="3094"/>
                </a:cubicBezTo>
                <a:cubicBezTo>
                  <a:pt x="3144" y="6799"/>
                  <a:pt x="0" y="13575"/>
                  <a:pt x="926" y="20449"/>
                </a:cubicBezTo>
                <a:cubicBezTo>
                  <a:pt x="1389" y="24105"/>
                  <a:pt x="2876" y="27566"/>
                  <a:pt x="5241" y="30394"/>
                </a:cubicBezTo>
                <a:cubicBezTo>
                  <a:pt x="5387" y="30589"/>
                  <a:pt x="5558" y="30760"/>
                  <a:pt x="5728" y="30930"/>
                </a:cubicBezTo>
                <a:cubicBezTo>
                  <a:pt x="5899" y="31223"/>
                  <a:pt x="6094" y="31540"/>
                  <a:pt x="6313" y="31832"/>
                </a:cubicBezTo>
                <a:cubicBezTo>
                  <a:pt x="6341" y="31888"/>
                  <a:pt x="6387" y="31912"/>
                  <a:pt x="6431" y="31912"/>
                </a:cubicBezTo>
                <a:cubicBezTo>
                  <a:pt x="6503" y="31912"/>
                  <a:pt x="6572" y="31849"/>
                  <a:pt x="6557" y="31759"/>
                </a:cubicBezTo>
                <a:lnTo>
                  <a:pt x="6557" y="31759"/>
                </a:lnTo>
                <a:cubicBezTo>
                  <a:pt x="7507" y="32636"/>
                  <a:pt x="8531" y="33416"/>
                  <a:pt x="9604" y="34099"/>
                </a:cubicBezTo>
                <a:cubicBezTo>
                  <a:pt x="11968" y="35610"/>
                  <a:pt x="14991" y="37560"/>
                  <a:pt x="14479" y="40826"/>
                </a:cubicBezTo>
                <a:cubicBezTo>
                  <a:pt x="14479" y="40899"/>
                  <a:pt x="14479" y="40997"/>
                  <a:pt x="14527" y="41046"/>
                </a:cubicBezTo>
                <a:cubicBezTo>
                  <a:pt x="14186" y="44312"/>
                  <a:pt x="13918" y="47578"/>
                  <a:pt x="13747" y="50844"/>
                </a:cubicBezTo>
                <a:cubicBezTo>
                  <a:pt x="13728" y="51000"/>
                  <a:pt x="13849" y="51110"/>
                  <a:pt x="13985" y="51110"/>
                </a:cubicBezTo>
                <a:cubicBezTo>
                  <a:pt x="14019" y="51110"/>
                  <a:pt x="14055" y="51103"/>
                  <a:pt x="14089" y="51088"/>
                </a:cubicBezTo>
                <a:lnTo>
                  <a:pt x="14089" y="51088"/>
                </a:lnTo>
                <a:cubicBezTo>
                  <a:pt x="14016" y="53257"/>
                  <a:pt x="13406" y="55768"/>
                  <a:pt x="14625" y="57669"/>
                </a:cubicBezTo>
                <a:cubicBezTo>
                  <a:pt x="15490" y="59058"/>
                  <a:pt x="17099" y="59554"/>
                  <a:pt x="18677" y="59554"/>
                </a:cubicBezTo>
                <a:cubicBezTo>
                  <a:pt x="18789" y="59554"/>
                  <a:pt x="18901" y="59551"/>
                  <a:pt x="19012" y="59546"/>
                </a:cubicBezTo>
                <a:cubicBezTo>
                  <a:pt x="20719" y="59473"/>
                  <a:pt x="22742" y="59059"/>
                  <a:pt x="23522" y="57352"/>
                </a:cubicBezTo>
                <a:cubicBezTo>
                  <a:pt x="23936" y="56426"/>
                  <a:pt x="23912" y="55402"/>
                  <a:pt x="23863" y="54427"/>
                </a:cubicBezTo>
                <a:cubicBezTo>
                  <a:pt x="23887" y="53184"/>
                  <a:pt x="23814" y="51941"/>
                  <a:pt x="23644" y="50698"/>
                </a:cubicBezTo>
                <a:cubicBezTo>
                  <a:pt x="23623" y="50578"/>
                  <a:pt x="23521" y="50490"/>
                  <a:pt x="23417" y="50490"/>
                </a:cubicBezTo>
                <a:cubicBezTo>
                  <a:pt x="23395" y="50490"/>
                  <a:pt x="23373" y="50495"/>
                  <a:pt x="23351" y="50503"/>
                </a:cubicBezTo>
                <a:cubicBezTo>
                  <a:pt x="23327" y="50235"/>
                  <a:pt x="23205" y="49967"/>
                  <a:pt x="23010" y="49748"/>
                </a:cubicBezTo>
                <a:cubicBezTo>
                  <a:pt x="22888" y="46871"/>
                  <a:pt x="22498" y="44019"/>
                  <a:pt x="21864" y="41216"/>
                </a:cubicBezTo>
                <a:cubicBezTo>
                  <a:pt x="21864" y="41216"/>
                  <a:pt x="21889" y="41192"/>
                  <a:pt x="21913" y="41168"/>
                </a:cubicBezTo>
                <a:cubicBezTo>
                  <a:pt x="21913" y="41119"/>
                  <a:pt x="21937" y="41070"/>
                  <a:pt x="21962" y="41046"/>
                </a:cubicBezTo>
                <a:cubicBezTo>
                  <a:pt x="22815" y="37170"/>
                  <a:pt x="26398" y="35025"/>
                  <a:pt x="29079" y="32466"/>
                </a:cubicBezTo>
                <a:cubicBezTo>
                  <a:pt x="31712" y="29931"/>
                  <a:pt x="33540" y="26689"/>
                  <a:pt x="34344" y="23106"/>
                </a:cubicBezTo>
                <a:cubicBezTo>
                  <a:pt x="36026" y="16062"/>
                  <a:pt x="34929" y="6897"/>
                  <a:pt x="28421" y="2631"/>
                </a:cubicBezTo>
                <a:cubicBezTo>
                  <a:pt x="27543" y="2046"/>
                  <a:pt x="26617" y="1559"/>
                  <a:pt x="25667" y="1193"/>
                </a:cubicBezTo>
                <a:cubicBezTo>
                  <a:pt x="25642" y="1144"/>
                  <a:pt x="25618" y="1120"/>
                  <a:pt x="25618" y="1095"/>
                </a:cubicBezTo>
                <a:cubicBezTo>
                  <a:pt x="25558" y="991"/>
                  <a:pt x="25461" y="941"/>
                  <a:pt x="25367" y="941"/>
                </a:cubicBezTo>
                <a:cubicBezTo>
                  <a:pt x="25308" y="941"/>
                  <a:pt x="25250" y="960"/>
                  <a:pt x="25204" y="998"/>
                </a:cubicBezTo>
                <a:cubicBezTo>
                  <a:pt x="23339" y="322"/>
                  <a:pt x="21372" y="1"/>
                  <a:pt x="19399"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4" name="Google Shape;1603;p58"/>
          <p:cNvSpPr/>
          <p:nvPr/>
        </p:nvSpPr>
        <p:spPr>
          <a:xfrm>
            <a:off x="1194149" y="1652651"/>
            <a:ext cx="239376" cy="380497"/>
          </a:xfrm>
          <a:custGeom>
            <a:avLst/>
            <a:ahLst/>
            <a:rect l="l" t="t" r="r" b="b"/>
            <a:pathLst>
              <a:path w="36026" h="59554" extrusionOk="0">
                <a:moveTo>
                  <a:pt x="6898" y="5654"/>
                </a:moveTo>
                <a:lnTo>
                  <a:pt x="6898" y="5654"/>
                </a:lnTo>
                <a:cubicBezTo>
                  <a:pt x="3510" y="12210"/>
                  <a:pt x="1682" y="20425"/>
                  <a:pt x="4119" y="27493"/>
                </a:cubicBezTo>
                <a:cubicBezTo>
                  <a:pt x="3851" y="27030"/>
                  <a:pt x="3608" y="26567"/>
                  <a:pt x="3364" y="26080"/>
                </a:cubicBezTo>
                <a:cubicBezTo>
                  <a:pt x="293" y="19718"/>
                  <a:pt x="1024" y="11869"/>
                  <a:pt x="5899" y="6629"/>
                </a:cubicBezTo>
                <a:cubicBezTo>
                  <a:pt x="6216" y="6287"/>
                  <a:pt x="6557" y="5970"/>
                  <a:pt x="6898" y="5654"/>
                </a:cubicBezTo>
                <a:close/>
                <a:moveTo>
                  <a:pt x="26178" y="2265"/>
                </a:moveTo>
                <a:cubicBezTo>
                  <a:pt x="29640" y="3850"/>
                  <a:pt x="32223" y="6872"/>
                  <a:pt x="33272" y="10553"/>
                </a:cubicBezTo>
                <a:cubicBezTo>
                  <a:pt x="34368" y="14428"/>
                  <a:pt x="34515" y="18523"/>
                  <a:pt x="33686" y="22472"/>
                </a:cubicBezTo>
                <a:lnTo>
                  <a:pt x="33710" y="22472"/>
                </a:lnTo>
                <a:cubicBezTo>
                  <a:pt x="32784" y="26689"/>
                  <a:pt x="30663" y="30101"/>
                  <a:pt x="27446" y="32929"/>
                </a:cubicBezTo>
                <a:lnTo>
                  <a:pt x="26837" y="33441"/>
                </a:lnTo>
                <a:cubicBezTo>
                  <a:pt x="31492" y="23886"/>
                  <a:pt x="30883" y="11698"/>
                  <a:pt x="26178" y="2265"/>
                </a:cubicBezTo>
                <a:close/>
                <a:moveTo>
                  <a:pt x="11091" y="2729"/>
                </a:moveTo>
                <a:lnTo>
                  <a:pt x="11091" y="2729"/>
                </a:lnTo>
                <a:cubicBezTo>
                  <a:pt x="7995" y="12649"/>
                  <a:pt x="5923" y="25178"/>
                  <a:pt x="11651" y="34538"/>
                </a:cubicBezTo>
                <a:cubicBezTo>
                  <a:pt x="11237" y="34270"/>
                  <a:pt x="10822" y="33977"/>
                  <a:pt x="10432" y="33709"/>
                </a:cubicBezTo>
                <a:cubicBezTo>
                  <a:pt x="8580" y="32563"/>
                  <a:pt x="6922" y="31125"/>
                  <a:pt x="5509" y="29443"/>
                </a:cubicBezTo>
                <a:cubicBezTo>
                  <a:pt x="2169" y="21229"/>
                  <a:pt x="3729" y="12527"/>
                  <a:pt x="8019" y="4679"/>
                </a:cubicBezTo>
                <a:cubicBezTo>
                  <a:pt x="8970" y="3947"/>
                  <a:pt x="10018" y="3289"/>
                  <a:pt x="11091" y="2729"/>
                </a:cubicBezTo>
                <a:close/>
                <a:moveTo>
                  <a:pt x="20085" y="754"/>
                </a:moveTo>
                <a:lnTo>
                  <a:pt x="20085" y="754"/>
                </a:lnTo>
                <a:cubicBezTo>
                  <a:pt x="21694" y="827"/>
                  <a:pt x="23302" y="1144"/>
                  <a:pt x="24838" y="1680"/>
                </a:cubicBezTo>
                <a:cubicBezTo>
                  <a:pt x="25009" y="1754"/>
                  <a:pt x="25179" y="1802"/>
                  <a:pt x="25325" y="1875"/>
                </a:cubicBezTo>
                <a:cubicBezTo>
                  <a:pt x="27909" y="6897"/>
                  <a:pt x="29298" y="12430"/>
                  <a:pt x="29396" y="18060"/>
                </a:cubicBezTo>
                <a:cubicBezTo>
                  <a:pt x="29493" y="23642"/>
                  <a:pt x="28202" y="28931"/>
                  <a:pt x="26130" y="34075"/>
                </a:cubicBezTo>
                <a:cubicBezTo>
                  <a:pt x="24736" y="35276"/>
                  <a:pt x="23365" y="36526"/>
                  <a:pt x="22393" y="38032"/>
                </a:cubicBezTo>
                <a:lnTo>
                  <a:pt x="22393" y="38032"/>
                </a:lnTo>
                <a:cubicBezTo>
                  <a:pt x="25542" y="25838"/>
                  <a:pt x="24659" y="12482"/>
                  <a:pt x="20085" y="754"/>
                </a:cubicBezTo>
                <a:close/>
                <a:moveTo>
                  <a:pt x="19208" y="752"/>
                </a:moveTo>
                <a:cubicBezTo>
                  <a:pt x="19297" y="752"/>
                  <a:pt x="19386" y="753"/>
                  <a:pt x="19475" y="754"/>
                </a:cubicBezTo>
                <a:cubicBezTo>
                  <a:pt x="24180" y="13332"/>
                  <a:pt x="24814" y="26762"/>
                  <a:pt x="21523" y="39803"/>
                </a:cubicBezTo>
                <a:cubicBezTo>
                  <a:pt x="21474" y="39900"/>
                  <a:pt x="21450" y="40022"/>
                  <a:pt x="21401" y="40144"/>
                </a:cubicBezTo>
                <a:cubicBezTo>
                  <a:pt x="21328" y="40095"/>
                  <a:pt x="21279" y="40071"/>
                  <a:pt x="21206" y="40046"/>
                </a:cubicBezTo>
                <a:cubicBezTo>
                  <a:pt x="21103" y="40018"/>
                  <a:pt x="20999" y="40004"/>
                  <a:pt x="20896" y="40004"/>
                </a:cubicBezTo>
                <a:cubicBezTo>
                  <a:pt x="20562" y="40004"/>
                  <a:pt x="20247" y="40151"/>
                  <a:pt x="20060" y="40412"/>
                </a:cubicBezTo>
                <a:cubicBezTo>
                  <a:pt x="19768" y="40119"/>
                  <a:pt x="19378" y="39973"/>
                  <a:pt x="18964" y="39973"/>
                </a:cubicBezTo>
                <a:cubicBezTo>
                  <a:pt x="18842" y="39973"/>
                  <a:pt x="18744" y="39998"/>
                  <a:pt x="18622" y="40046"/>
                </a:cubicBezTo>
                <a:cubicBezTo>
                  <a:pt x="18500" y="27079"/>
                  <a:pt x="18159" y="14136"/>
                  <a:pt x="18257" y="1193"/>
                </a:cubicBezTo>
                <a:cubicBezTo>
                  <a:pt x="18257" y="1035"/>
                  <a:pt x="18147" y="955"/>
                  <a:pt x="18037" y="955"/>
                </a:cubicBezTo>
                <a:cubicBezTo>
                  <a:pt x="17928" y="955"/>
                  <a:pt x="17818" y="1035"/>
                  <a:pt x="17818" y="1193"/>
                </a:cubicBezTo>
                <a:cubicBezTo>
                  <a:pt x="17574" y="14160"/>
                  <a:pt x="17574" y="27201"/>
                  <a:pt x="18427" y="40144"/>
                </a:cubicBezTo>
                <a:cubicBezTo>
                  <a:pt x="18232" y="40241"/>
                  <a:pt x="18086" y="40412"/>
                  <a:pt x="17964" y="40583"/>
                </a:cubicBezTo>
                <a:cubicBezTo>
                  <a:pt x="17672" y="40119"/>
                  <a:pt x="17184" y="39803"/>
                  <a:pt x="16624" y="39754"/>
                </a:cubicBezTo>
                <a:cubicBezTo>
                  <a:pt x="16404" y="39754"/>
                  <a:pt x="16185" y="39803"/>
                  <a:pt x="15990" y="39900"/>
                </a:cubicBezTo>
                <a:cubicBezTo>
                  <a:pt x="15966" y="38633"/>
                  <a:pt x="15576" y="37365"/>
                  <a:pt x="15381" y="36146"/>
                </a:cubicBezTo>
                <a:cubicBezTo>
                  <a:pt x="15088" y="34343"/>
                  <a:pt x="14796" y="32539"/>
                  <a:pt x="14552" y="30735"/>
                </a:cubicBezTo>
                <a:cubicBezTo>
                  <a:pt x="14137" y="27445"/>
                  <a:pt x="13821" y="24154"/>
                  <a:pt x="13674" y="20839"/>
                </a:cubicBezTo>
                <a:cubicBezTo>
                  <a:pt x="13528" y="17622"/>
                  <a:pt x="13479" y="14404"/>
                  <a:pt x="13601" y="11187"/>
                </a:cubicBezTo>
                <a:cubicBezTo>
                  <a:pt x="13699" y="7799"/>
                  <a:pt x="13967" y="4386"/>
                  <a:pt x="15283" y="1217"/>
                </a:cubicBezTo>
                <a:cubicBezTo>
                  <a:pt x="16562" y="920"/>
                  <a:pt x="17884" y="752"/>
                  <a:pt x="19208" y="752"/>
                </a:cubicBezTo>
                <a:close/>
                <a:moveTo>
                  <a:pt x="14698" y="1364"/>
                </a:moveTo>
                <a:lnTo>
                  <a:pt x="14698" y="1364"/>
                </a:lnTo>
                <a:cubicBezTo>
                  <a:pt x="13650" y="3972"/>
                  <a:pt x="13284" y="6750"/>
                  <a:pt x="13138" y="9554"/>
                </a:cubicBezTo>
                <a:cubicBezTo>
                  <a:pt x="12943" y="13112"/>
                  <a:pt x="12967" y="16695"/>
                  <a:pt x="13138" y="20254"/>
                </a:cubicBezTo>
                <a:cubicBezTo>
                  <a:pt x="13284" y="23764"/>
                  <a:pt x="13577" y="27250"/>
                  <a:pt x="14040" y="30735"/>
                </a:cubicBezTo>
                <a:cubicBezTo>
                  <a:pt x="14259" y="32393"/>
                  <a:pt x="14503" y="34050"/>
                  <a:pt x="14820" y="35708"/>
                </a:cubicBezTo>
                <a:cubicBezTo>
                  <a:pt x="15064" y="37097"/>
                  <a:pt x="15210" y="38681"/>
                  <a:pt x="15771" y="40022"/>
                </a:cubicBezTo>
                <a:cubicBezTo>
                  <a:pt x="15527" y="40217"/>
                  <a:pt x="15332" y="40461"/>
                  <a:pt x="15210" y="40729"/>
                </a:cubicBezTo>
                <a:cubicBezTo>
                  <a:pt x="15210" y="40704"/>
                  <a:pt x="15186" y="40680"/>
                  <a:pt x="15161" y="40656"/>
                </a:cubicBezTo>
                <a:cubicBezTo>
                  <a:pt x="15478" y="38365"/>
                  <a:pt x="14186" y="36634"/>
                  <a:pt x="12529" y="35245"/>
                </a:cubicBezTo>
                <a:cubicBezTo>
                  <a:pt x="10042" y="30613"/>
                  <a:pt x="8702" y="25470"/>
                  <a:pt x="8653" y="20230"/>
                </a:cubicBezTo>
                <a:cubicBezTo>
                  <a:pt x="8604" y="14185"/>
                  <a:pt x="10018" y="8310"/>
                  <a:pt x="11700" y="2582"/>
                </a:cubicBezTo>
                <a:cubicBezTo>
                  <a:pt x="11724" y="2534"/>
                  <a:pt x="11724" y="2485"/>
                  <a:pt x="11700" y="2436"/>
                </a:cubicBezTo>
                <a:cubicBezTo>
                  <a:pt x="12675" y="1997"/>
                  <a:pt x="13674" y="1632"/>
                  <a:pt x="14698" y="1364"/>
                </a:cubicBezTo>
                <a:close/>
                <a:moveTo>
                  <a:pt x="18817" y="40607"/>
                </a:moveTo>
                <a:cubicBezTo>
                  <a:pt x="18793" y="40631"/>
                  <a:pt x="18793" y="40656"/>
                  <a:pt x="18793" y="40680"/>
                </a:cubicBezTo>
                <a:cubicBezTo>
                  <a:pt x="18330" y="43069"/>
                  <a:pt x="18476" y="45799"/>
                  <a:pt x="18476" y="48236"/>
                </a:cubicBezTo>
                <a:cubicBezTo>
                  <a:pt x="18476" y="48383"/>
                  <a:pt x="18598" y="48504"/>
                  <a:pt x="18744" y="48504"/>
                </a:cubicBezTo>
                <a:cubicBezTo>
                  <a:pt x="18427" y="48529"/>
                  <a:pt x="18110" y="48553"/>
                  <a:pt x="17745" y="48602"/>
                </a:cubicBezTo>
                <a:cubicBezTo>
                  <a:pt x="17769" y="47846"/>
                  <a:pt x="17794" y="47066"/>
                  <a:pt x="17794" y="46311"/>
                </a:cubicBezTo>
                <a:cubicBezTo>
                  <a:pt x="17842" y="44775"/>
                  <a:pt x="17989" y="43166"/>
                  <a:pt x="17915" y="41606"/>
                </a:cubicBezTo>
                <a:cubicBezTo>
                  <a:pt x="17989" y="41606"/>
                  <a:pt x="18037" y="41558"/>
                  <a:pt x="18086" y="41484"/>
                </a:cubicBezTo>
                <a:cubicBezTo>
                  <a:pt x="18135" y="41460"/>
                  <a:pt x="18159" y="41387"/>
                  <a:pt x="18159" y="41338"/>
                </a:cubicBezTo>
                <a:cubicBezTo>
                  <a:pt x="18184" y="41119"/>
                  <a:pt x="18305" y="40899"/>
                  <a:pt x="18476" y="40753"/>
                </a:cubicBezTo>
                <a:cubicBezTo>
                  <a:pt x="18476" y="40802"/>
                  <a:pt x="18519" y="40826"/>
                  <a:pt x="18561" y="40826"/>
                </a:cubicBezTo>
                <a:cubicBezTo>
                  <a:pt x="18604" y="40826"/>
                  <a:pt x="18647" y="40802"/>
                  <a:pt x="18647" y="40753"/>
                </a:cubicBezTo>
                <a:lnTo>
                  <a:pt x="18647" y="40656"/>
                </a:lnTo>
                <a:cubicBezTo>
                  <a:pt x="18695" y="40631"/>
                  <a:pt x="18744" y="40607"/>
                  <a:pt x="18817" y="40607"/>
                </a:cubicBezTo>
                <a:close/>
                <a:moveTo>
                  <a:pt x="20865" y="40607"/>
                </a:moveTo>
                <a:cubicBezTo>
                  <a:pt x="20938" y="40607"/>
                  <a:pt x="21011" y="40631"/>
                  <a:pt x="21084" y="40656"/>
                </a:cubicBezTo>
                <a:cubicBezTo>
                  <a:pt x="21084" y="40729"/>
                  <a:pt x="21084" y="40778"/>
                  <a:pt x="21084" y="40826"/>
                </a:cubicBezTo>
                <a:cubicBezTo>
                  <a:pt x="21694" y="43605"/>
                  <a:pt x="22157" y="46408"/>
                  <a:pt x="22449" y="49236"/>
                </a:cubicBezTo>
                <a:cubicBezTo>
                  <a:pt x="21608" y="48645"/>
                  <a:pt x="20491" y="48478"/>
                  <a:pt x="19474" y="48478"/>
                </a:cubicBezTo>
                <a:cubicBezTo>
                  <a:pt x="19401" y="48478"/>
                  <a:pt x="19328" y="48478"/>
                  <a:pt x="19256" y="48480"/>
                </a:cubicBezTo>
                <a:cubicBezTo>
                  <a:pt x="19125" y="48480"/>
                  <a:pt x="18993" y="48480"/>
                  <a:pt x="18826" y="48498"/>
                </a:cubicBezTo>
                <a:lnTo>
                  <a:pt x="18826" y="48498"/>
                </a:lnTo>
                <a:cubicBezTo>
                  <a:pt x="18940" y="48470"/>
                  <a:pt x="19016" y="48362"/>
                  <a:pt x="19037" y="48236"/>
                </a:cubicBezTo>
                <a:cubicBezTo>
                  <a:pt x="19207" y="45823"/>
                  <a:pt x="19573" y="43142"/>
                  <a:pt x="19305" y="40729"/>
                </a:cubicBezTo>
                <a:cubicBezTo>
                  <a:pt x="19305" y="40704"/>
                  <a:pt x="19280" y="40680"/>
                  <a:pt x="19280" y="40656"/>
                </a:cubicBezTo>
                <a:lnTo>
                  <a:pt x="19280" y="40656"/>
                </a:lnTo>
                <a:cubicBezTo>
                  <a:pt x="19549" y="40778"/>
                  <a:pt x="19646" y="41070"/>
                  <a:pt x="19841" y="41314"/>
                </a:cubicBezTo>
                <a:cubicBezTo>
                  <a:pt x="19897" y="41370"/>
                  <a:pt x="19971" y="41397"/>
                  <a:pt x="20044" y="41397"/>
                </a:cubicBezTo>
                <a:cubicBezTo>
                  <a:pt x="20161" y="41397"/>
                  <a:pt x="20274" y="41327"/>
                  <a:pt x="20304" y="41192"/>
                </a:cubicBezTo>
                <a:cubicBezTo>
                  <a:pt x="20304" y="41168"/>
                  <a:pt x="20329" y="41119"/>
                  <a:pt x="20329" y="41070"/>
                </a:cubicBezTo>
                <a:cubicBezTo>
                  <a:pt x="20353" y="40997"/>
                  <a:pt x="20402" y="40948"/>
                  <a:pt x="20426" y="40875"/>
                </a:cubicBezTo>
                <a:cubicBezTo>
                  <a:pt x="20524" y="40729"/>
                  <a:pt x="20694" y="40607"/>
                  <a:pt x="20865" y="40607"/>
                </a:cubicBezTo>
                <a:close/>
                <a:moveTo>
                  <a:pt x="16550" y="40363"/>
                </a:moveTo>
                <a:cubicBezTo>
                  <a:pt x="16892" y="40388"/>
                  <a:pt x="17184" y="40583"/>
                  <a:pt x="17330" y="40899"/>
                </a:cubicBezTo>
                <a:cubicBezTo>
                  <a:pt x="17111" y="42581"/>
                  <a:pt x="17209" y="44336"/>
                  <a:pt x="17184" y="46018"/>
                </a:cubicBezTo>
                <a:cubicBezTo>
                  <a:pt x="17184" y="46896"/>
                  <a:pt x="17160" y="47798"/>
                  <a:pt x="17160" y="48675"/>
                </a:cubicBezTo>
                <a:cubicBezTo>
                  <a:pt x="15941" y="48919"/>
                  <a:pt x="14674" y="49358"/>
                  <a:pt x="14357" y="50211"/>
                </a:cubicBezTo>
                <a:cubicBezTo>
                  <a:pt x="14698" y="47310"/>
                  <a:pt x="14991" y="44385"/>
                  <a:pt x="15210" y="41484"/>
                </a:cubicBezTo>
                <a:cubicBezTo>
                  <a:pt x="15236" y="41498"/>
                  <a:pt x="15264" y="41504"/>
                  <a:pt x="15291" y="41504"/>
                </a:cubicBezTo>
                <a:cubicBezTo>
                  <a:pt x="15364" y="41504"/>
                  <a:pt x="15429" y="41458"/>
                  <a:pt x="15429" y="41387"/>
                </a:cubicBezTo>
                <a:cubicBezTo>
                  <a:pt x="15502" y="40826"/>
                  <a:pt x="15990" y="40388"/>
                  <a:pt x="16550" y="40363"/>
                </a:cubicBezTo>
                <a:close/>
                <a:moveTo>
                  <a:pt x="17135" y="49333"/>
                </a:moveTo>
                <a:cubicBezTo>
                  <a:pt x="17135" y="50138"/>
                  <a:pt x="17160" y="50942"/>
                  <a:pt x="17184" y="51746"/>
                </a:cubicBezTo>
                <a:cubicBezTo>
                  <a:pt x="16161" y="51673"/>
                  <a:pt x="15088" y="51454"/>
                  <a:pt x="14893" y="50796"/>
                </a:cubicBezTo>
                <a:cubicBezTo>
                  <a:pt x="14869" y="50771"/>
                  <a:pt x="14869" y="50771"/>
                  <a:pt x="14869" y="50747"/>
                </a:cubicBezTo>
                <a:cubicBezTo>
                  <a:pt x="14966" y="49943"/>
                  <a:pt x="16087" y="49528"/>
                  <a:pt x="17135" y="49333"/>
                </a:cubicBezTo>
                <a:close/>
                <a:moveTo>
                  <a:pt x="18883" y="49137"/>
                </a:moveTo>
                <a:cubicBezTo>
                  <a:pt x="19468" y="49137"/>
                  <a:pt x="21892" y="49410"/>
                  <a:pt x="22547" y="50064"/>
                </a:cubicBezTo>
                <a:cubicBezTo>
                  <a:pt x="22547" y="50113"/>
                  <a:pt x="22547" y="50186"/>
                  <a:pt x="22571" y="50259"/>
                </a:cubicBezTo>
                <a:cubicBezTo>
                  <a:pt x="22571" y="50357"/>
                  <a:pt x="22620" y="50430"/>
                  <a:pt x="22693" y="50454"/>
                </a:cubicBezTo>
                <a:cubicBezTo>
                  <a:pt x="22693" y="50552"/>
                  <a:pt x="22644" y="50625"/>
                  <a:pt x="22595" y="50698"/>
                </a:cubicBezTo>
                <a:cubicBezTo>
                  <a:pt x="22547" y="50686"/>
                  <a:pt x="22498" y="50680"/>
                  <a:pt x="22452" y="50680"/>
                </a:cubicBezTo>
                <a:cubicBezTo>
                  <a:pt x="22407" y="50680"/>
                  <a:pt x="22364" y="50686"/>
                  <a:pt x="22327" y="50698"/>
                </a:cubicBezTo>
                <a:cubicBezTo>
                  <a:pt x="21206" y="51283"/>
                  <a:pt x="19987" y="51649"/>
                  <a:pt x="18744" y="51746"/>
                </a:cubicBezTo>
                <a:cubicBezTo>
                  <a:pt x="18500" y="51771"/>
                  <a:pt x="18086" y="51771"/>
                  <a:pt x="17623" y="51771"/>
                </a:cubicBezTo>
                <a:cubicBezTo>
                  <a:pt x="17672" y="50918"/>
                  <a:pt x="17696" y="50089"/>
                  <a:pt x="17745" y="49260"/>
                </a:cubicBezTo>
                <a:cubicBezTo>
                  <a:pt x="18184" y="49187"/>
                  <a:pt x="18598" y="49163"/>
                  <a:pt x="18817" y="49138"/>
                </a:cubicBezTo>
                <a:cubicBezTo>
                  <a:pt x="18835" y="49137"/>
                  <a:pt x="18857" y="49137"/>
                  <a:pt x="18883" y="49137"/>
                </a:cubicBezTo>
                <a:close/>
                <a:moveTo>
                  <a:pt x="21133" y="51917"/>
                </a:moveTo>
                <a:cubicBezTo>
                  <a:pt x="21645" y="52478"/>
                  <a:pt x="22498" y="53526"/>
                  <a:pt x="21547" y="54111"/>
                </a:cubicBezTo>
                <a:cubicBezTo>
                  <a:pt x="21425" y="54184"/>
                  <a:pt x="21255" y="54232"/>
                  <a:pt x="21109" y="54232"/>
                </a:cubicBezTo>
                <a:cubicBezTo>
                  <a:pt x="20792" y="54159"/>
                  <a:pt x="20840" y="53769"/>
                  <a:pt x="20840" y="53526"/>
                </a:cubicBezTo>
                <a:cubicBezTo>
                  <a:pt x="20840" y="52989"/>
                  <a:pt x="20914" y="52478"/>
                  <a:pt x="21035" y="51941"/>
                </a:cubicBezTo>
                <a:lnTo>
                  <a:pt x="21133" y="51917"/>
                </a:lnTo>
                <a:close/>
                <a:moveTo>
                  <a:pt x="16185" y="52478"/>
                </a:moveTo>
                <a:cubicBezTo>
                  <a:pt x="16395" y="53015"/>
                  <a:pt x="17232" y="54558"/>
                  <a:pt x="16423" y="54558"/>
                </a:cubicBezTo>
                <a:cubicBezTo>
                  <a:pt x="16387" y="54558"/>
                  <a:pt x="16349" y="54555"/>
                  <a:pt x="16307" y="54549"/>
                </a:cubicBezTo>
                <a:cubicBezTo>
                  <a:pt x="15795" y="54476"/>
                  <a:pt x="15624" y="53940"/>
                  <a:pt x="15697" y="53501"/>
                </a:cubicBezTo>
                <a:cubicBezTo>
                  <a:pt x="15771" y="53136"/>
                  <a:pt x="15941" y="52770"/>
                  <a:pt x="16185" y="52478"/>
                </a:cubicBezTo>
                <a:close/>
                <a:moveTo>
                  <a:pt x="23083" y="51039"/>
                </a:moveTo>
                <a:lnTo>
                  <a:pt x="23083" y="51039"/>
                </a:lnTo>
                <a:cubicBezTo>
                  <a:pt x="22985" y="52551"/>
                  <a:pt x="23278" y="54086"/>
                  <a:pt x="23156" y="55597"/>
                </a:cubicBezTo>
                <a:cubicBezTo>
                  <a:pt x="22990" y="58057"/>
                  <a:pt x="20943" y="58842"/>
                  <a:pt x="18774" y="58842"/>
                </a:cubicBezTo>
                <a:cubicBezTo>
                  <a:pt x="18707" y="58842"/>
                  <a:pt x="18640" y="58841"/>
                  <a:pt x="18574" y="58839"/>
                </a:cubicBezTo>
                <a:cubicBezTo>
                  <a:pt x="16356" y="58791"/>
                  <a:pt x="14820" y="57523"/>
                  <a:pt x="14625" y="55232"/>
                </a:cubicBezTo>
                <a:cubicBezTo>
                  <a:pt x="14527" y="53989"/>
                  <a:pt x="14722" y="52770"/>
                  <a:pt x="14649" y="51527"/>
                </a:cubicBezTo>
                <a:cubicBezTo>
                  <a:pt x="14674" y="51527"/>
                  <a:pt x="14722" y="51527"/>
                  <a:pt x="14771" y="51503"/>
                </a:cubicBezTo>
                <a:cubicBezTo>
                  <a:pt x="15088" y="51819"/>
                  <a:pt x="15502" y="52039"/>
                  <a:pt x="15966" y="52112"/>
                </a:cubicBezTo>
                <a:cubicBezTo>
                  <a:pt x="15527" y="52648"/>
                  <a:pt x="15088" y="53257"/>
                  <a:pt x="15186" y="53964"/>
                </a:cubicBezTo>
                <a:cubicBezTo>
                  <a:pt x="15259" y="54501"/>
                  <a:pt x="15673" y="54939"/>
                  <a:pt x="16209" y="55037"/>
                </a:cubicBezTo>
                <a:cubicBezTo>
                  <a:pt x="16265" y="55048"/>
                  <a:pt x="16321" y="55053"/>
                  <a:pt x="16375" y="55053"/>
                </a:cubicBezTo>
                <a:cubicBezTo>
                  <a:pt x="16818" y="55053"/>
                  <a:pt x="17192" y="54713"/>
                  <a:pt x="17257" y="54257"/>
                </a:cubicBezTo>
                <a:cubicBezTo>
                  <a:pt x="17379" y="53501"/>
                  <a:pt x="16770" y="52892"/>
                  <a:pt x="16526" y="52234"/>
                </a:cubicBezTo>
                <a:lnTo>
                  <a:pt x="16526" y="52234"/>
                </a:lnTo>
                <a:cubicBezTo>
                  <a:pt x="16794" y="52283"/>
                  <a:pt x="17062" y="52307"/>
                  <a:pt x="17282" y="52331"/>
                </a:cubicBezTo>
                <a:cubicBezTo>
                  <a:pt x="17593" y="52365"/>
                  <a:pt x="17907" y="52382"/>
                  <a:pt x="18220" y="52382"/>
                </a:cubicBezTo>
                <a:cubicBezTo>
                  <a:pt x="19034" y="52382"/>
                  <a:pt x="19846" y="52268"/>
                  <a:pt x="20621" y="52039"/>
                </a:cubicBezTo>
                <a:lnTo>
                  <a:pt x="20621" y="52039"/>
                </a:lnTo>
                <a:cubicBezTo>
                  <a:pt x="20499" y="52380"/>
                  <a:pt x="20426" y="52746"/>
                  <a:pt x="20377" y="53087"/>
                </a:cubicBezTo>
                <a:cubicBezTo>
                  <a:pt x="20329" y="53452"/>
                  <a:pt x="20231" y="53989"/>
                  <a:pt x="20377" y="54330"/>
                </a:cubicBezTo>
                <a:cubicBezTo>
                  <a:pt x="20497" y="54629"/>
                  <a:pt x="20799" y="54744"/>
                  <a:pt x="21111" y="54744"/>
                </a:cubicBezTo>
                <a:cubicBezTo>
                  <a:pt x="21308" y="54744"/>
                  <a:pt x="21509" y="54698"/>
                  <a:pt x="21669" y="54622"/>
                </a:cubicBezTo>
                <a:cubicBezTo>
                  <a:pt x="23010" y="54013"/>
                  <a:pt x="22449" y="52526"/>
                  <a:pt x="21620" y="51698"/>
                </a:cubicBezTo>
                <a:cubicBezTo>
                  <a:pt x="21962" y="51576"/>
                  <a:pt x="22303" y="51405"/>
                  <a:pt x="22620" y="51234"/>
                </a:cubicBezTo>
                <a:cubicBezTo>
                  <a:pt x="22669" y="51210"/>
                  <a:pt x="22717" y="51161"/>
                  <a:pt x="22742" y="51113"/>
                </a:cubicBezTo>
                <a:cubicBezTo>
                  <a:pt x="22778" y="51125"/>
                  <a:pt x="22821" y="51131"/>
                  <a:pt x="22864" y="51131"/>
                </a:cubicBezTo>
                <a:cubicBezTo>
                  <a:pt x="22906" y="51131"/>
                  <a:pt x="22949" y="51125"/>
                  <a:pt x="22985" y="51113"/>
                </a:cubicBezTo>
                <a:cubicBezTo>
                  <a:pt x="23010" y="51088"/>
                  <a:pt x="23059" y="51064"/>
                  <a:pt x="23083" y="51039"/>
                </a:cubicBezTo>
                <a:close/>
                <a:moveTo>
                  <a:pt x="19399" y="1"/>
                </a:moveTo>
                <a:cubicBezTo>
                  <a:pt x="15750" y="1"/>
                  <a:pt x="12079" y="1101"/>
                  <a:pt x="8994" y="3094"/>
                </a:cubicBezTo>
                <a:cubicBezTo>
                  <a:pt x="3144" y="6799"/>
                  <a:pt x="0" y="13575"/>
                  <a:pt x="926" y="20449"/>
                </a:cubicBezTo>
                <a:cubicBezTo>
                  <a:pt x="1389" y="24105"/>
                  <a:pt x="2876" y="27566"/>
                  <a:pt x="5241" y="30394"/>
                </a:cubicBezTo>
                <a:cubicBezTo>
                  <a:pt x="5387" y="30589"/>
                  <a:pt x="5558" y="30760"/>
                  <a:pt x="5728" y="30930"/>
                </a:cubicBezTo>
                <a:cubicBezTo>
                  <a:pt x="5899" y="31223"/>
                  <a:pt x="6094" y="31540"/>
                  <a:pt x="6313" y="31832"/>
                </a:cubicBezTo>
                <a:cubicBezTo>
                  <a:pt x="6341" y="31888"/>
                  <a:pt x="6387" y="31912"/>
                  <a:pt x="6431" y="31912"/>
                </a:cubicBezTo>
                <a:cubicBezTo>
                  <a:pt x="6503" y="31912"/>
                  <a:pt x="6572" y="31849"/>
                  <a:pt x="6557" y="31759"/>
                </a:cubicBezTo>
                <a:lnTo>
                  <a:pt x="6557" y="31759"/>
                </a:lnTo>
                <a:cubicBezTo>
                  <a:pt x="7507" y="32636"/>
                  <a:pt x="8531" y="33416"/>
                  <a:pt x="9604" y="34099"/>
                </a:cubicBezTo>
                <a:cubicBezTo>
                  <a:pt x="11968" y="35610"/>
                  <a:pt x="14991" y="37560"/>
                  <a:pt x="14479" y="40826"/>
                </a:cubicBezTo>
                <a:cubicBezTo>
                  <a:pt x="14479" y="40899"/>
                  <a:pt x="14479" y="40997"/>
                  <a:pt x="14527" y="41046"/>
                </a:cubicBezTo>
                <a:cubicBezTo>
                  <a:pt x="14186" y="44312"/>
                  <a:pt x="13918" y="47578"/>
                  <a:pt x="13747" y="50844"/>
                </a:cubicBezTo>
                <a:cubicBezTo>
                  <a:pt x="13728" y="51000"/>
                  <a:pt x="13849" y="51110"/>
                  <a:pt x="13985" y="51110"/>
                </a:cubicBezTo>
                <a:cubicBezTo>
                  <a:pt x="14019" y="51110"/>
                  <a:pt x="14055" y="51103"/>
                  <a:pt x="14089" y="51088"/>
                </a:cubicBezTo>
                <a:lnTo>
                  <a:pt x="14089" y="51088"/>
                </a:lnTo>
                <a:cubicBezTo>
                  <a:pt x="14016" y="53257"/>
                  <a:pt x="13406" y="55768"/>
                  <a:pt x="14625" y="57669"/>
                </a:cubicBezTo>
                <a:cubicBezTo>
                  <a:pt x="15490" y="59058"/>
                  <a:pt x="17099" y="59554"/>
                  <a:pt x="18677" y="59554"/>
                </a:cubicBezTo>
                <a:cubicBezTo>
                  <a:pt x="18789" y="59554"/>
                  <a:pt x="18901" y="59551"/>
                  <a:pt x="19012" y="59546"/>
                </a:cubicBezTo>
                <a:cubicBezTo>
                  <a:pt x="20719" y="59473"/>
                  <a:pt x="22742" y="59059"/>
                  <a:pt x="23522" y="57352"/>
                </a:cubicBezTo>
                <a:cubicBezTo>
                  <a:pt x="23936" y="56426"/>
                  <a:pt x="23912" y="55402"/>
                  <a:pt x="23863" y="54427"/>
                </a:cubicBezTo>
                <a:cubicBezTo>
                  <a:pt x="23887" y="53184"/>
                  <a:pt x="23814" y="51941"/>
                  <a:pt x="23644" y="50698"/>
                </a:cubicBezTo>
                <a:cubicBezTo>
                  <a:pt x="23623" y="50578"/>
                  <a:pt x="23521" y="50490"/>
                  <a:pt x="23417" y="50490"/>
                </a:cubicBezTo>
                <a:cubicBezTo>
                  <a:pt x="23395" y="50490"/>
                  <a:pt x="23373" y="50495"/>
                  <a:pt x="23351" y="50503"/>
                </a:cubicBezTo>
                <a:cubicBezTo>
                  <a:pt x="23327" y="50235"/>
                  <a:pt x="23205" y="49967"/>
                  <a:pt x="23010" y="49748"/>
                </a:cubicBezTo>
                <a:cubicBezTo>
                  <a:pt x="22888" y="46871"/>
                  <a:pt x="22498" y="44019"/>
                  <a:pt x="21864" y="41216"/>
                </a:cubicBezTo>
                <a:cubicBezTo>
                  <a:pt x="21864" y="41216"/>
                  <a:pt x="21889" y="41192"/>
                  <a:pt x="21913" y="41168"/>
                </a:cubicBezTo>
                <a:cubicBezTo>
                  <a:pt x="21913" y="41119"/>
                  <a:pt x="21937" y="41070"/>
                  <a:pt x="21962" y="41046"/>
                </a:cubicBezTo>
                <a:cubicBezTo>
                  <a:pt x="22815" y="37170"/>
                  <a:pt x="26398" y="35025"/>
                  <a:pt x="29079" y="32466"/>
                </a:cubicBezTo>
                <a:cubicBezTo>
                  <a:pt x="31712" y="29931"/>
                  <a:pt x="33540" y="26689"/>
                  <a:pt x="34344" y="23106"/>
                </a:cubicBezTo>
                <a:cubicBezTo>
                  <a:pt x="36026" y="16062"/>
                  <a:pt x="34929" y="6897"/>
                  <a:pt x="28421" y="2631"/>
                </a:cubicBezTo>
                <a:cubicBezTo>
                  <a:pt x="27543" y="2046"/>
                  <a:pt x="26617" y="1559"/>
                  <a:pt x="25667" y="1193"/>
                </a:cubicBezTo>
                <a:cubicBezTo>
                  <a:pt x="25642" y="1144"/>
                  <a:pt x="25618" y="1120"/>
                  <a:pt x="25618" y="1095"/>
                </a:cubicBezTo>
                <a:cubicBezTo>
                  <a:pt x="25558" y="991"/>
                  <a:pt x="25461" y="941"/>
                  <a:pt x="25367" y="941"/>
                </a:cubicBezTo>
                <a:cubicBezTo>
                  <a:pt x="25308" y="941"/>
                  <a:pt x="25250" y="960"/>
                  <a:pt x="25204" y="998"/>
                </a:cubicBezTo>
                <a:cubicBezTo>
                  <a:pt x="23339" y="322"/>
                  <a:pt x="21372" y="1"/>
                  <a:pt x="19399"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86" name="Google Shape;1647;p58"/>
          <p:cNvGrpSpPr/>
          <p:nvPr/>
        </p:nvGrpSpPr>
        <p:grpSpPr>
          <a:xfrm>
            <a:off x="7778941" y="4194892"/>
            <a:ext cx="825702" cy="605796"/>
            <a:chOff x="5417549" y="3696293"/>
            <a:chExt cx="825702" cy="605796"/>
          </a:xfrm>
        </p:grpSpPr>
        <p:sp>
          <p:nvSpPr>
            <p:cNvPr id="1048875" name="Google Shape;1648;p58"/>
            <p:cNvSpPr/>
            <p:nvPr/>
          </p:nvSpPr>
          <p:spPr>
            <a:xfrm>
              <a:off x="5417549" y="3696293"/>
              <a:ext cx="825702" cy="605796"/>
            </a:xfrm>
            <a:custGeom>
              <a:avLst/>
              <a:ahLst/>
              <a:rect l="l" t="t" r="r" b="b"/>
              <a:pathLst>
                <a:path w="46045" h="33782" fill="none" extrusionOk="0">
                  <a:moveTo>
                    <a:pt x="6182" y="33484"/>
                  </a:moveTo>
                  <a:cubicBezTo>
                    <a:pt x="8595" y="33153"/>
                    <a:pt x="35831" y="29088"/>
                    <a:pt x="40227" y="27865"/>
                  </a:cubicBezTo>
                  <a:cubicBezTo>
                    <a:pt x="44590" y="26642"/>
                    <a:pt x="46045" y="25287"/>
                    <a:pt x="45450" y="19899"/>
                  </a:cubicBezTo>
                  <a:cubicBezTo>
                    <a:pt x="44855" y="14313"/>
                    <a:pt x="44425" y="6711"/>
                    <a:pt x="43995" y="4727"/>
                  </a:cubicBezTo>
                  <a:cubicBezTo>
                    <a:pt x="43533" y="2711"/>
                    <a:pt x="44061" y="1"/>
                    <a:pt x="38211" y="695"/>
                  </a:cubicBezTo>
                  <a:cubicBezTo>
                    <a:pt x="31865" y="1455"/>
                    <a:pt x="8099" y="3736"/>
                    <a:pt x="5091" y="4099"/>
                  </a:cubicBezTo>
                  <a:cubicBezTo>
                    <a:pt x="2050" y="4430"/>
                    <a:pt x="1" y="4661"/>
                    <a:pt x="530" y="9718"/>
                  </a:cubicBezTo>
                  <a:cubicBezTo>
                    <a:pt x="1092" y="14743"/>
                    <a:pt x="2017" y="26774"/>
                    <a:pt x="2116" y="29518"/>
                  </a:cubicBezTo>
                  <a:cubicBezTo>
                    <a:pt x="2215" y="32261"/>
                    <a:pt x="4066" y="33781"/>
                    <a:pt x="6182" y="33484"/>
                  </a:cubicBezTo>
                  <a:close/>
                </a:path>
              </a:pathLst>
            </a:custGeom>
            <a:noFill/>
            <a:ln w="9525" cap="rnd" cmpd="sng">
              <a:solidFill>
                <a:srgbClr val="231F20"/>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6" name="Google Shape;1649;p58"/>
            <p:cNvSpPr/>
            <p:nvPr/>
          </p:nvSpPr>
          <p:spPr>
            <a:xfrm>
              <a:off x="5448967" y="3746092"/>
              <a:ext cx="757541" cy="509767"/>
            </a:xfrm>
            <a:custGeom>
              <a:avLst/>
              <a:ahLst/>
              <a:rect l="l" t="t" r="r" b="b"/>
              <a:pathLst>
                <a:path w="42244" h="28427" fill="none" extrusionOk="0">
                  <a:moveTo>
                    <a:pt x="794" y="7867"/>
                  </a:moveTo>
                  <a:cubicBezTo>
                    <a:pt x="529" y="5917"/>
                    <a:pt x="1" y="3934"/>
                    <a:pt x="2975" y="3603"/>
                  </a:cubicBezTo>
                  <a:cubicBezTo>
                    <a:pt x="5917" y="3306"/>
                    <a:pt x="16825" y="2678"/>
                    <a:pt x="25088" y="1917"/>
                  </a:cubicBezTo>
                  <a:cubicBezTo>
                    <a:pt x="33352" y="1157"/>
                    <a:pt x="35831" y="827"/>
                    <a:pt x="37847" y="628"/>
                  </a:cubicBezTo>
                  <a:cubicBezTo>
                    <a:pt x="39864" y="397"/>
                    <a:pt x="39698" y="0"/>
                    <a:pt x="40161" y="4562"/>
                  </a:cubicBezTo>
                  <a:cubicBezTo>
                    <a:pt x="40624" y="9156"/>
                    <a:pt x="41946" y="17717"/>
                    <a:pt x="42111" y="19039"/>
                  </a:cubicBezTo>
                  <a:cubicBezTo>
                    <a:pt x="42243" y="20361"/>
                    <a:pt x="41648" y="22146"/>
                    <a:pt x="39897" y="22411"/>
                  </a:cubicBezTo>
                  <a:cubicBezTo>
                    <a:pt x="38145" y="22642"/>
                    <a:pt x="8991" y="27501"/>
                    <a:pt x="6116" y="27964"/>
                  </a:cubicBezTo>
                  <a:cubicBezTo>
                    <a:pt x="3240" y="28426"/>
                    <a:pt x="2215" y="27468"/>
                    <a:pt x="1852" y="23105"/>
                  </a:cubicBezTo>
                  <a:cubicBezTo>
                    <a:pt x="1455" y="18279"/>
                    <a:pt x="1124" y="10280"/>
                    <a:pt x="794" y="7867"/>
                  </a:cubicBezTo>
                  <a:close/>
                </a:path>
              </a:pathLst>
            </a:custGeom>
            <a:noFill/>
            <a:ln w="9525" cap="rnd" cmpd="sng">
              <a:solidFill>
                <a:srgbClr val="231F20"/>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7" name="Google Shape;1650;p58"/>
            <p:cNvSpPr/>
            <p:nvPr/>
          </p:nvSpPr>
          <p:spPr>
            <a:xfrm>
              <a:off x="5556849" y="3887149"/>
              <a:ext cx="136933" cy="250158"/>
            </a:xfrm>
            <a:custGeom>
              <a:avLst/>
              <a:ahLst/>
              <a:rect l="l" t="t" r="r" b="b"/>
              <a:pathLst>
                <a:path w="7636" h="13950" fill="none" extrusionOk="0">
                  <a:moveTo>
                    <a:pt x="794" y="4893"/>
                  </a:moveTo>
                  <a:cubicBezTo>
                    <a:pt x="0" y="4430"/>
                    <a:pt x="397" y="4000"/>
                    <a:pt x="1256" y="3108"/>
                  </a:cubicBezTo>
                  <a:cubicBezTo>
                    <a:pt x="2248" y="2216"/>
                    <a:pt x="3306" y="1389"/>
                    <a:pt x="4430" y="629"/>
                  </a:cubicBezTo>
                  <a:cubicBezTo>
                    <a:pt x="5223" y="1"/>
                    <a:pt x="6413" y="629"/>
                    <a:pt x="6347" y="1654"/>
                  </a:cubicBezTo>
                  <a:cubicBezTo>
                    <a:pt x="6413" y="2943"/>
                    <a:pt x="7537" y="11834"/>
                    <a:pt x="7570" y="12694"/>
                  </a:cubicBezTo>
                  <a:cubicBezTo>
                    <a:pt x="7636" y="13586"/>
                    <a:pt x="6545" y="13950"/>
                    <a:pt x="5719" y="13685"/>
                  </a:cubicBezTo>
                  <a:cubicBezTo>
                    <a:pt x="4892" y="13421"/>
                    <a:pt x="4397" y="5521"/>
                    <a:pt x="4165" y="4430"/>
                  </a:cubicBezTo>
                  <a:cubicBezTo>
                    <a:pt x="4033" y="3703"/>
                    <a:pt x="2975" y="5422"/>
                    <a:pt x="2149" y="5422"/>
                  </a:cubicBezTo>
                  <a:cubicBezTo>
                    <a:pt x="1620" y="5422"/>
                    <a:pt x="1157" y="5223"/>
                    <a:pt x="794" y="4893"/>
                  </a:cubicBezTo>
                  <a:close/>
                </a:path>
              </a:pathLst>
            </a:custGeom>
            <a:solidFill>
              <a:srgbClr val="FFFFFF"/>
            </a:solidFill>
            <a:ln w="18175" cap="rnd" cmpd="sng">
              <a:solidFill>
                <a:srgbClr val="FFFFFF"/>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8" name="Google Shape;1651;p58"/>
            <p:cNvSpPr/>
            <p:nvPr/>
          </p:nvSpPr>
          <p:spPr>
            <a:xfrm>
              <a:off x="5760741" y="3872211"/>
              <a:ext cx="168960" cy="235902"/>
            </a:xfrm>
            <a:custGeom>
              <a:avLst/>
              <a:ahLst/>
              <a:rect l="l" t="t" r="r" b="b"/>
              <a:pathLst>
                <a:path w="9422" h="13155" extrusionOk="0">
                  <a:moveTo>
                    <a:pt x="4522" y="0"/>
                  </a:moveTo>
                  <a:cubicBezTo>
                    <a:pt x="4317" y="0"/>
                    <a:pt x="4099" y="13"/>
                    <a:pt x="3868" y="41"/>
                  </a:cubicBezTo>
                  <a:cubicBezTo>
                    <a:pt x="1" y="470"/>
                    <a:pt x="34" y="3214"/>
                    <a:pt x="265" y="3974"/>
                  </a:cubicBezTo>
                  <a:cubicBezTo>
                    <a:pt x="265" y="3974"/>
                    <a:pt x="1148" y="4273"/>
                    <a:pt x="1736" y="4273"/>
                  </a:cubicBezTo>
                  <a:cubicBezTo>
                    <a:pt x="2044" y="4273"/>
                    <a:pt x="2271" y="4191"/>
                    <a:pt x="2249" y="3941"/>
                  </a:cubicBezTo>
                  <a:cubicBezTo>
                    <a:pt x="2160" y="3123"/>
                    <a:pt x="2574" y="2690"/>
                    <a:pt x="3263" y="2690"/>
                  </a:cubicBezTo>
                  <a:cubicBezTo>
                    <a:pt x="3605" y="2690"/>
                    <a:pt x="4014" y="2796"/>
                    <a:pt x="4463" y="3016"/>
                  </a:cubicBezTo>
                  <a:cubicBezTo>
                    <a:pt x="6083" y="3776"/>
                    <a:pt x="1918" y="9758"/>
                    <a:pt x="1554" y="10221"/>
                  </a:cubicBezTo>
                  <a:cubicBezTo>
                    <a:pt x="1158" y="10717"/>
                    <a:pt x="1356" y="12733"/>
                    <a:pt x="2513" y="13064"/>
                  </a:cubicBezTo>
                  <a:cubicBezTo>
                    <a:pt x="2715" y="13127"/>
                    <a:pt x="3034" y="13154"/>
                    <a:pt x="3425" y="13154"/>
                  </a:cubicBezTo>
                  <a:cubicBezTo>
                    <a:pt x="5278" y="13154"/>
                    <a:pt x="8746" y="12543"/>
                    <a:pt x="8992" y="12271"/>
                  </a:cubicBezTo>
                  <a:cubicBezTo>
                    <a:pt x="9289" y="11940"/>
                    <a:pt x="9421" y="10122"/>
                    <a:pt x="8992" y="9791"/>
                  </a:cubicBezTo>
                  <a:cubicBezTo>
                    <a:pt x="8945" y="9756"/>
                    <a:pt x="8859" y="9740"/>
                    <a:pt x="8743" y="9740"/>
                  </a:cubicBezTo>
                  <a:cubicBezTo>
                    <a:pt x="7976" y="9740"/>
                    <a:pt x="5893" y="10423"/>
                    <a:pt x="5103" y="10423"/>
                  </a:cubicBezTo>
                  <a:cubicBezTo>
                    <a:pt x="4914" y="10423"/>
                    <a:pt x="4799" y="10384"/>
                    <a:pt x="4794" y="10287"/>
                  </a:cubicBezTo>
                  <a:cubicBezTo>
                    <a:pt x="4761" y="9758"/>
                    <a:pt x="7074" y="6156"/>
                    <a:pt x="7504" y="4668"/>
                  </a:cubicBezTo>
                  <a:cubicBezTo>
                    <a:pt x="7940" y="3300"/>
                    <a:pt x="7790" y="0"/>
                    <a:pt x="4522" y="0"/>
                  </a:cubicBezTo>
                  <a:close/>
                </a:path>
              </a:pathLst>
            </a:custGeom>
            <a:solidFill>
              <a:srgbClr val="9ABFC5"/>
            </a:solidFill>
            <a:ln w="18175" cap="rnd" cmpd="sng">
              <a:solidFill>
                <a:srgbClr val="9ABFC5"/>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9" name="Google Shape;1652;p58"/>
            <p:cNvSpPr/>
            <p:nvPr/>
          </p:nvSpPr>
          <p:spPr>
            <a:xfrm>
              <a:off x="5962321" y="3844344"/>
              <a:ext cx="141039" cy="241981"/>
            </a:xfrm>
            <a:custGeom>
              <a:avLst/>
              <a:ahLst/>
              <a:rect l="l" t="t" r="r" b="b"/>
              <a:pathLst>
                <a:path w="7865" h="13494" extrusionOk="0">
                  <a:moveTo>
                    <a:pt x="3996" y="1"/>
                  </a:moveTo>
                  <a:cubicBezTo>
                    <a:pt x="3435" y="1"/>
                    <a:pt x="2890" y="129"/>
                    <a:pt x="2444" y="372"/>
                  </a:cubicBezTo>
                  <a:cubicBezTo>
                    <a:pt x="659" y="1429"/>
                    <a:pt x="362" y="2818"/>
                    <a:pt x="362" y="2818"/>
                  </a:cubicBezTo>
                  <a:cubicBezTo>
                    <a:pt x="784" y="3556"/>
                    <a:pt x="1290" y="4294"/>
                    <a:pt x="1729" y="4294"/>
                  </a:cubicBezTo>
                  <a:cubicBezTo>
                    <a:pt x="1840" y="4294"/>
                    <a:pt x="1947" y="4247"/>
                    <a:pt x="2048" y="4140"/>
                  </a:cubicBezTo>
                  <a:cubicBezTo>
                    <a:pt x="2489" y="3671"/>
                    <a:pt x="3231" y="2463"/>
                    <a:pt x="4137" y="2463"/>
                  </a:cubicBezTo>
                  <a:cubicBezTo>
                    <a:pt x="4316" y="2463"/>
                    <a:pt x="4501" y="2510"/>
                    <a:pt x="4692" y="2619"/>
                  </a:cubicBezTo>
                  <a:cubicBezTo>
                    <a:pt x="6278" y="3512"/>
                    <a:pt x="4758" y="4966"/>
                    <a:pt x="3799" y="5594"/>
                  </a:cubicBezTo>
                  <a:cubicBezTo>
                    <a:pt x="2874" y="6189"/>
                    <a:pt x="2676" y="5561"/>
                    <a:pt x="2709" y="6718"/>
                  </a:cubicBezTo>
                  <a:cubicBezTo>
                    <a:pt x="2775" y="7875"/>
                    <a:pt x="3535" y="7247"/>
                    <a:pt x="4593" y="8238"/>
                  </a:cubicBezTo>
                  <a:cubicBezTo>
                    <a:pt x="5927" y="9542"/>
                    <a:pt x="4591" y="11291"/>
                    <a:pt x="3545" y="11291"/>
                  </a:cubicBezTo>
                  <a:cubicBezTo>
                    <a:pt x="3450" y="11291"/>
                    <a:pt x="3358" y="11276"/>
                    <a:pt x="3271" y="11246"/>
                  </a:cubicBezTo>
                  <a:cubicBezTo>
                    <a:pt x="1618" y="10684"/>
                    <a:pt x="2543" y="10420"/>
                    <a:pt x="2180" y="10023"/>
                  </a:cubicBezTo>
                  <a:cubicBezTo>
                    <a:pt x="2092" y="9910"/>
                    <a:pt x="1896" y="9861"/>
                    <a:pt x="1657" y="9861"/>
                  </a:cubicBezTo>
                  <a:cubicBezTo>
                    <a:pt x="993" y="9861"/>
                    <a:pt x="0" y="10238"/>
                    <a:pt x="97" y="10651"/>
                  </a:cubicBezTo>
                  <a:cubicBezTo>
                    <a:pt x="230" y="11246"/>
                    <a:pt x="593" y="13494"/>
                    <a:pt x="3965" y="13494"/>
                  </a:cubicBezTo>
                  <a:cubicBezTo>
                    <a:pt x="6873" y="13494"/>
                    <a:pt x="7865" y="10354"/>
                    <a:pt x="7435" y="8833"/>
                  </a:cubicBezTo>
                  <a:cubicBezTo>
                    <a:pt x="7171" y="7908"/>
                    <a:pt x="6510" y="7148"/>
                    <a:pt x="5650" y="6718"/>
                  </a:cubicBezTo>
                  <a:cubicBezTo>
                    <a:pt x="5650" y="6718"/>
                    <a:pt x="7601" y="4867"/>
                    <a:pt x="7138" y="2454"/>
                  </a:cubicBezTo>
                  <a:cubicBezTo>
                    <a:pt x="6787" y="749"/>
                    <a:pt x="5347" y="1"/>
                    <a:pt x="3996" y="1"/>
                  </a:cubicBezTo>
                  <a:close/>
                </a:path>
              </a:pathLst>
            </a:custGeom>
            <a:solidFill>
              <a:srgbClr val="FCE8EA"/>
            </a:solidFill>
            <a:ln w="8275" cap="flat" cmpd="sng">
              <a:solidFill>
                <a:srgbClr val="FCE8EA"/>
              </a:solidFill>
              <a:prstDash val="solid"/>
              <a:miter lim="33053"/>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grpSp>
    </p:spTree>
  </p:cSld>
  <p:clrMapOvr>
    <a:masterClrMapping/>
  </p:clrMapOvr>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92" name="Shape 1540"/>
        <p:cNvGrpSpPr/>
        <p:nvPr/>
      </p:nvGrpSpPr>
      <p:grpSpPr>
        <a:xfrm>
          <a:off x="0" y="0"/>
          <a:ext cx="0" cy="0"/>
          <a:chOff x="0" y="0"/>
          <a:chExt cx="0" cy="0"/>
        </a:xfrm>
      </p:grpSpPr>
      <p:sp>
        <p:nvSpPr>
          <p:cNvPr id="1048911" name="Google Shape;1541;p56"/>
          <p:cNvSpPr/>
          <p:nvPr/>
        </p:nvSpPr>
        <p:spPr>
          <a:xfrm>
            <a:off x="2232511" y="630351"/>
            <a:ext cx="4678830" cy="495970"/>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93" name="Google Shape;1543;p56"/>
          <p:cNvGrpSpPr/>
          <p:nvPr/>
        </p:nvGrpSpPr>
        <p:grpSpPr>
          <a:xfrm>
            <a:off x="535432" y="1276350"/>
            <a:ext cx="1598168" cy="3068418"/>
            <a:chOff x="2445275" y="238250"/>
            <a:chExt cx="2716125" cy="5214850"/>
          </a:xfrm>
        </p:grpSpPr>
        <p:sp>
          <p:nvSpPr>
            <p:cNvPr id="1048912" name="Google Shape;1544;p56"/>
            <p:cNvSpPr/>
            <p:nvPr/>
          </p:nvSpPr>
          <p:spPr>
            <a:xfrm>
              <a:off x="2445275" y="238250"/>
              <a:ext cx="1372700" cy="5214850"/>
            </a:xfrm>
            <a:custGeom>
              <a:avLst/>
              <a:ahLst/>
              <a:rect l="l" t="t" r="r" b="b"/>
              <a:pathLst>
                <a:path w="54908" h="208594" extrusionOk="0">
                  <a:moveTo>
                    <a:pt x="47413" y="0"/>
                  </a:moveTo>
                  <a:cubicBezTo>
                    <a:pt x="42308" y="0"/>
                    <a:pt x="37215" y="41"/>
                    <a:pt x="32122" y="66"/>
                  </a:cubicBezTo>
                  <a:lnTo>
                    <a:pt x="20835" y="137"/>
                  </a:lnTo>
                  <a:cubicBezTo>
                    <a:pt x="17995" y="172"/>
                    <a:pt x="15085" y="243"/>
                    <a:pt x="12317" y="847"/>
                  </a:cubicBezTo>
                  <a:cubicBezTo>
                    <a:pt x="9690" y="1415"/>
                    <a:pt x="7170" y="2515"/>
                    <a:pt x="5218" y="4396"/>
                  </a:cubicBezTo>
                  <a:cubicBezTo>
                    <a:pt x="3408" y="6277"/>
                    <a:pt x="2166" y="8549"/>
                    <a:pt x="1562" y="11069"/>
                  </a:cubicBezTo>
                  <a:cubicBezTo>
                    <a:pt x="462" y="15257"/>
                    <a:pt x="568" y="19694"/>
                    <a:pt x="497" y="24024"/>
                  </a:cubicBezTo>
                  <a:cubicBezTo>
                    <a:pt x="355" y="31939"/>
                    <a:pt x="249" y="39854"/>
                    <a:pt x="142" y="47768"/>
                  </a:cubicBezTo>
                  <a:cubicBezTo>
                    <a:pt x="1" y="57352"/>
                    <a:pt x="284" y="66899"/>
                    <a:pt x="462" y="76518"/>
                  </a:cubicBezTo>
                  <a:cubicBezTo>
                    <a:pt x="675" y="89827"/>
                    <a:pt x="1136" y="103137"/>
                    <a:pt x="1136" y="116447"/>
                  </a:cubicBezTo>
                  <a:cubicBezTo>
                    <a:pt x="1136" y="121700"/>
                    <a:pt x="1065" y="126953"/>
                    <a:pt x="1030" y="132206"/>
                  </a:cubicBezTo>
                  <a:cubicBezTo>
                    <a:pt x="994" y="141434"/>
                    <a:pt x="959" y="150662"/>
                    <a:pt x="852" y="159890"/>
                  </a:cubicBezTo>
                  <a:cubicBezTo>
                    <a:pt x="817" y="164043"/>
                    <a:pt x="781" y="168196"/>
                    <a:pt x="710" y="172313"/>
                  </a:cubicBezTo>
                  <a:cubicBezTo>
                    <a:pt x="675" y="174975"/>
                    <a:pt x="710" y="177637"/>
                    <a:pt x="888" y="180299"/>
                  </a:cubicBezTo>
                  <a:cubicBezTo>
                    <a:pt x="1065" y="183671"/>
                    <a:pt x="1030" y="187007"/>
                    <a:pt x="1456" y="190343"/>
                  </a:cubicBezTo>
                  <a:cubicBezTo>
                    <a:pt x="2201" y="196768"/>
                    <a:pt x="4402" y="204470"/>
                    <a:pt x="11110" y="206954"/>
                  </a:cubicBezTo>
                  <a:cubicBezTo>
                    <a:pt x="12068" y="207273"/>
                    <a:pt x="13097" y="207522"/>
                    <a:pt x="14091" y="207628"/>
                  </a:cubicBezTo>
                  <a:cubicBezTo>
                    <a:pt x="17605" y="208125"/>
                    <a:pt x="21119" y="208409"/>
                    <a:pt x="24668" y="208516"/>
                  </a:cubicBezTo>
                  <a:cubicBezTo>
                    <a:pt x="26137" y="208571"/>
                    <a:pt x="27608" y="208593"/>
                    <a:pt x="29080" y="208593"/>
                  </a:cubicBezTo>
                  <a:cubicBezTo>
                    <a:pt x="34188" y="208593"/>
                    <a:pt x="39313" y="208330"/>
                    <a:pt x="44438" y="208303"/>
                  </a:cubicBezTo>
                  <a:cubicBezTo>
                    <a:pt x="47774" y="208267"/>
                    <a:pt x="51110" y="208196"/>
                    <a:pt x="54482" y="208054"/>
                  </a:cubicBezTo>
                  <a:cubicBezTo>
                    <a:pt x="54897" y="208054"/>
                    <a:pt x="54908" y="207414"/>
                    <a:pt x="54514" y="207414"/>
                  </a:cubicBezTo>
                  <a:cubicBezTo>
                    <a:pt x="54504" y="207414"/>
                    <a:pt x="54493" y="207415"/>
                    <a:pt x="54482" y="207415"/>
                  </a:cubicBezTo>
                  <a:cubicBezTo>
                    <a:pt x="47845" y="207699"/>
                    <a:pt x="41208" y="207557"/>
                    <a:pt x="34606" y="207770"/>
                  </a:cubicBezTo>
                  <a:cubicBezTo>
                    <a:pt x="32839" y="207847"/>
                    <a:pt x="31070" y="207885"/>
                    <a:pt x="29300" y="207885"/>
                  </a:cubicBezTo>
                  <a:cubicBezTo>
                    <a:pt x="24492" y="207885"/>
                    <a:pt x="19681" y="207605"/>
                    <a:pt x="14908" y="207061"/>
                  </a:cubicBezTo>
                  <a:cubicBezTo>
                    <a:pt x="12459" y="206741"/>
                    <a:pt x="10187" y="206102"/>
                    <a:pt x="8235" y="204541"/>
                  </a:cubicBezTo>
                  <a:cubicBezTo>
                    <a:pt x="5573" y="202375"/>
                    <a:pt x="4082" y="199110"/>
                    <a:pt x="3159" y="195880"/>
                  </a:cubicBezTo>
                  <a:cubicBezTo>
                    <a:pt x="2450" y="193254"/>
                    <a:pt x="2024" y="190521"/>
                    <a:pt x="1846" y="187823"/>
                  </a:cubicBezTo>
                  <a:cubicBezTo>
                    <a:pt x="1598" y="184381"/>
                    <a:pt x="1491" y="180938"/>
                    <a:pt x="1349" y="177495"/>
                  </a:cubicBezTo>
                  <a:cubicBezTo>
                    <a:pt x="1207" y="173378"/>
                    <a:pt x="1385" y="169261"/>
                    <a:pt x="1420" y="165143"/>
                  </a:cubicBezTo>
                  <a:cubicBezTo>
                    <a:pt x="1527" y="156093"/>
                    <a:pt x="1598" y="147042"/>
                    <a:pt x="1669" y="137956"/>
                  </a:cubicBezTo>
                  <a:cubicBezTo>
                    <a:pt x="1704" y="131354"/>
                    <a:pt x="1740" y="124753"/>
                    <a:pt x="1775" y="118151"/>
                  </a:cubicBezTo>
                  <a:cubicBezTo>
                    <a:pt x="1811" y="108213"/>
                    <a:pt x="1456" y="98239"/>
                    <a:pt x="1278" y="88266"/>
                  </a:cubicBezTo>
                  <a:cubicBezTo>
                    <a:pt x="1065" y="76447"/>
                    <a:pt x="604" y="64592"/>
                    <a:pt x="710" y="52773"/>
                  </a:cubicBezTo>
                  <a:cubicBezTo>
                    <a:pt x="746" y="45532"/>
                    <a:pt x="888" y="38292"/>
                    <a:pt x="994" y="31051"/>
                  </a:cubicBezTo>
                  <a:cubicBezTo>
                    <a:pt x="1065" y="27715"/>
                    <a:pt x="1101" y="24414"/>
                    <a:pt x="1172" y="21113"/>
                  </a:cubicBezTo>
                  <a:cubicBezTo>
                    <a:pt x="1243" y="15789"/>
                    <a:pt x="1420" y="9614"/>
                    <a:pt x="5147" y="5390"/>
                  </a:cubicBezTo>
                  <a:cubicBezTo>
                    <a:pt x="9264" y="740"/>
                    <a:pt x="16079" y="776"/>
                    <a:pt x="21829" y="740"/>
                  </a:cubicBezTo>
                  <a:lnTo>
                    <a:pt x="43586" y="563"/>
                  </a:lnTo>
                  <a:cubicBezTo>
                    <a:pt x="47135" y="527"/>
                    <a:pt x="50720" y="492"/>
                    <a:pt x="54269" y="421"/>
                  </a:cubicBezTo>
                  <a:cubicBezTo>
                    <a:pt x="54518" y="385"/>
                    <a:pt x="54518" y="66"/>
                    <a:pt x="54269" y="30"/>
                  </a:cubicBezTo>
                  <a:lnTo>
                    <a:pt x="54305" y="30"/>
                  </a:lnTo>
                  <a:cubicBezTo>
                    <a:pt x="52004" y="8"/>
                    <a:pt x="49707" y="0"/>
                    <a:pt x="47413"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13" name="Google Shape;1545;p56"/>
            <p:cNvSpPr/>
            <p:nvPr/>
          </p:nvSpPr>
          <p:spPr>
            <a:xfrm>
              <a:off x="2490525" y="278050"/>
              <a:ext cx="1331000" cy="5118100"/>
            </a:xfrm>
            <a:custGeom>
              <a:avLst/>
              <a:ahLst/>
              <a:rect l="l" t="t" r="r" b="b"/>
              <a:pathLst>
                <a:path w="53240" h="204724" extrusionOk="0">
                  <a:moveTo>
                    <a:pt x="52814" y="0"/>
                  </a:moveTo>
                  <a:cubicBezTo>
                    <a:pt x="43586" y="178"/>
                    <a:pt x="34393" y="391"/>
                    <a:pt x="25201" y="639"/>
                  </a:cubicBezTo>
                  <a:lnTo>
                    <a:pt x="18386" y="781"/>
                  </a:lnTo>
                  <a:cubicBezTo>
                    <a:pt x="16327" y="781"/>
                    <a:pt x="14304" y="994"/>
                    <a:pt x="12281" y="1420"/>
                  </a:cubicBezTo>
                  <a:cubicBezTo>
                    <a:pt x="10400" y="1917"/>
                    <a:pt x="8554" y="2662"/>
                    <a:pt x="6851" y="3620"/>
                  </a:cubicBezTo>
                  <a:cubicBezTo>
                    <a:pt x="5325" y="4401"/>
                    <a:pt x="3976" y="5431"/>
                    <a:pt x="2876" y="6744"/>
                  </a:cubicBezTo>
                  <a:cubicBezTo>
                    <a:pt x="1633" y="8306"/>
                    <a:pt x="1278" y="10293"/>
                    <a:pt x="994" y="12245"/>
                  </a:cubicBezTo>
                  <a:cubicBezTo>
                    <a:pt x="746" y="14304"/>
                    <a:pt x="640" y="16398"/>
                    <a:pt x="640" y="18527"/>
                  </a:cubicBezTo>
                  <a:cubicBezTo>
                    <a:pt x="533" y="21935"/>
                    <a:pt x="498" y="25342"/>
                    <a:pt x="427" y="28714"/>
                  </a:cubicBezTo>
                  <a:cubicBezTo>
                    <a:pt x="320" y="36096"/>
                    <a:pt x="214" y="43443"/>
                    <a:pt x="72" y="50826"/>
                  </a:cubicBezTo>
                  <a:cubicBezTo>
                    <a:pt x="1" y="54162"/>
                    <a:pt x="36" y="57499"/>
                    <a:pt x="72" y="60870"/>
                  </a:cubicBezTo>
                  <a:lnTo>
                    <a:pt x="249" y="79611"/>
                  </a:lnTo>
                  <a:lnTo>
                    <a:pt x="498" y="105414"/>
                  </a:lnTo>
                  <a:lnTo>
                    <a:pt x="746" y="132921"/>
                  </a:lnTo>
                  <a:lnTo>
                    <a:pt x="994" y="156737"/>
                  </a:lnTo>
                  <a:cubicBezTo>
                    <a:pt x="1030" y="161670"/>
                    <a:pt x="1065" y="166604"/>
                    <a:pt x="1136" y="171502"/>
                  </a:cubicBezTo>
                  <a:cubicBezTo>
                    <a:pt x="1136" y="172283"/>
                    <a:pt x="1172" y="173064"/>
                    <a:pt x="1172" y="173844"/>
                  </a:cubicBezTo>
                  <a:cubicBezTo>
                    <a:pt x="1172" y="177358"/>
                    <a:pt x="994" y="180836"/>
                    <a:pt x="1314" y="184315"/>
                  </a:cubicBezTo>
                  <a:cubicBezTo>
                    <a:pt x="1598" y="188254"/>
                    <a:pt x="2485" y="192088"/>
                    <a:pt x="3976" y="195743"/>
                  </a:cubicBezTo>
                  <a:cubicBezTo>
                    <a:pt x="5147" y="198547"/>
                    <a:pt x="6815" y="200783"/>
                    <a:pt x="9513" y="202274"/>
                  </a:cubicBezTo>
                  <a:cubicBezTo>
                    <a:pt x="11394" y="203303"/>
                    <a:pt x="13452" y="203942"/>
                    <a:pt x="15618" y="204191"/>
                  </a:cubicBezTo>
                  <a:cubicBezTo>
                    <a:pt x="16824" y="204333"/>
                    <a:pt x="18067" y="204297"/>
                    <a:pt x="19309" y="204333"/>
                  </a:cubicBezTo>
                  <a:lnTo>
                    <a:pt x="26017" y="204510"/>
                  </a:lnTo>
                  <a:cubicBezTo>
                    <a:pt x="30489" y="204617"/>
                    <a:pt x="34961" y="204723"/>
                    <a:pt x="39433" y="204723"/>
                  </a:cubicBezTo>
                  <a:cubicBezTo>
                    <a:pt x="43799" y="204723"/>
                    <a:pt x="48129" y="204688"/>
                    <a:pt x="52459" y="204475"/>
                  </a:cubicBezTo>
                  <a:cubicBezTo>
                    <a:pt x="52708" y="204475"/>
                    <a:pt x="52708" y="204084"/>
                    <a:pt x="52459" y="204084"/>
                  </a:cubicBezTo>
                  <a:cubicBezTo>
                    <a:pt x="48705" y="204191"/>
                    <a:pt x="44944" y="204239"/>
                    <a:pt x="41182" y="204239"/>
                  </a:cubicBezTo>
                  <a:cubicBezTo>
                    <a:pt x="36195" y="204239"/>
                    <a:pt x="31207" y="204155"/>
                    <a:pt x="26230" y="204013"/>
                  </a:cubicBezTo>
                  <a:lnTo>
                    <a:pt x="19486" y="203836"/>
                  </a:lnTo>
                  <a:cubicBezTo>
                    <a:pt x="18208" y="203800"/>
                    <a:pt x="16931" y="203836"/>
                    <a:pt x="15653" y="203658"/>
                  </a:cubicBezTo>
                  <a:cubicBezTo>
                    <a:pt x="13417" y="203410"/>
                    <a:pt x="11252" y="202665"/>
                    <a:pt x="9300" y="201493"/>
                  </a:cubicBezTo>
                  <a:cubicBezTo>
                    <a:pt x="6105" y="199541"/>
                    <a:pt x="4615" y="196347"/>
                    <a:pt x="3514" y="192869"/>
                  </a:cubicBezTo>
                  <a:cubicBezTo>
                    <a:pt x="2379" y="189000"/>
                    <a:pt x="1740" y="184989"/>
                    <a:pt x="1704" y="180943"/>
                  </a:cubicBezTo>
                  <a:cubicBezTo>
                    <a:pt x="1598" y="178245"/>
                    <a:pt x="1775" y="175548"/>
                    <a:pt x="1740" y="172851"/>
                  </a:cubicBezTo>
                  <a:lnTo>
                    <a:pt x="1633" y="160676"/>
                  </a:lnTo>
                  <a:lnTo>
                    <a:pt x="1420" y="138742"/>
                  </a:lnTo>
                  <a:lnTo>
                    <a:pt x="1136" y="112016"/>
                  </a:lnTo>
                  <a:lnTo>
                    <a:pt x="888" y="85751"/>
                  </a:lnTo>
                  <a:lnTo>
                    <a:pt x="711" y="64988"/>
                  </a:lnTo>
                  <a:cubicBezTo>
                    <a:pt x="675" y="61580"/>
                    <a:pt x="604" y="58173"/>
                    <a:pt x="604" y="54801"/>
                  </a:cubicBezTo>
                  <a:cubicBezTo>
                    <a:pt x="604" y="50649"/>
                    <a:pt x="746" y="46496"/>
                    <a:pt x="852" y="42343"/>
                  </a:cubicBezTo>
                  <a:cubicBezTo>
                    <a:pt x="959" y="35174"/>
                    <a:pt x="1101" y="28004"/>
                    <a:pt x="1243" y="20799"/>
                  </a:cubicBezTo>
                  <a:cubicBezTo>
                    <a:pt x="1278" y="18882"/>
                    <a:pt x="1314" y="16930"/>
                    <a:pt x="1420" y="15014"/>
                  </a:cubicBezTo>
                  <a:cubicBezTo>
                    <a:pt x="1562" y="12778"/>
                    <a:pt x="1704" y="10187"/>
                    <a:pt x="2734" y="8164"/>
                  </a:cubicBezTo>
                  <a:cubicBezTo>
                    <a:pt x="3621" y="6460"/>
                    <a:pt x="5254" y="5289"/>
                    <a:pt x="6886" y="4366"/>
                  </a:cubicBezTo>
                  <a:cubicBezTo>
                    <a:pt x="8696" y="3337"/>
                    <a:pt x="10649" y="2556"/>
                    <a:pt x="12672" y="2059"/>
                  </a:cubicBezTo>
                  <a:cubicBezTo>
                    <a:pt x="14837" y="1526"/>
                    <a:pt x="17108" y="1526"/>
                    <a:pt x="19344" y="1455"/>
                  </a:cubicBezTo>
                  <a:lnTo>
                    <a:pt x="26194" y="1278"/>
                  </a:lnTo>
                  <a:cubicBezTo>
                    <a:pt x="30631" y="1207"/>
                    <a:pt x="35068" y="1100"/>
                    <a:pt x="39504" y="994"/>
                  </a:cubicBezTo>
                  <a:cubicBezTo>
                    <a:pt x="43941" y="888"/>
                    <a:pt x="48377" y="781"/>
                    <a:pt x="52814" y="639"/>
                  </a:cubicBezTo>
                  <a:cubicBezTo>
                    <a:pt x="53240" y="639"/>
                    <a:pt x="53240" y="0"/>
                    <a:pt x="52814"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14" name="Google Shape;1546;p56"/>
            <p:cNvSpPr/>
            <p:nvPr/>
          </p:nvSpPr>
          <p:spPr>
            <a:xfrm>
              <a:off x="3794000" y="238325"/>
              <a:ext cx="1367400" cy="5214075"/>
            </a:xfrm>
            <a:custGeom>
              <a:avLst/>
              <a:ahLst/>
              <a:rect l="l" t="t" r="r" b="b"/>
              <a:pathLst>
                <a:path w="54696" h="208563" extrusionOk="0">
                  <a:moveTo>
                    <a:pt x="5928" y="1"/>
                  </a:moveTo>
                  <a:cubicBezTo>
                    <a:pt x="4144" y="1"/>
                    <a:pt x="2361" y="10"/>
                    <a:pt x="569" y="27"/>
                  </a:cubicBezTo>
                  <a:cubicBezTo>
                    <a:pt x="356" y="63"/>
                    <a:pt x="356" y="382"/>
                    <a:pt x="569" y="418"/>
                  </a:cubicBezTo>
                  <a:lnTo>
                    <a:pt x="569" y="453"/>
                  </a:lnTo>
                  <a:cubicBezTo>
                    <a:pt x="7632" y="595"/>
                    <a:pt x="14695" y="595"/>
                    <a:pt x="21758" y="666"/>
                  </a:cubicBezTo>
                  <a:lnTo>
                    <a:pt x="32441" y="737"/>
                  </a:lnTo>
                  <a:cubicBezTo>
                    <a:pt x="35458" y="773"/>
                    <a:pt x="38475" y="737"/>
                    <a:pt x="41456" y="1234"/>
                  </a:cubicBezTo>
                  <a:cubicBezTo>
                    <a:pt x="44260" y="1731"/>
                    <a:pt x="47029" y="2760"/>
                    <a:pt x="49087" y="4748"/>
                  </a:cubicBezTo>
                  <a:cubicBezTo>
                    <a:pt x="51110" y="6700"/>
                    <a:pt x="52246" y="9291"/>
                    <a:pt x="52849" y="11989"/>
                  </a:cubicBezTo>
                  <a:cubicBezTo>
                    <a:pt x="53843" y="16212"/>
                    <a:pt x="53701" y="20684"/>
                    <a:pt x="53737" y="25014"/>
                  </a:cubicBezTo>
                  <a:cubicBezTo>
                    <a:pt x="53843" y="33000"/>
                    <a:pt x="53843" y="40986"/>
                    <a:pt x="53985" y="48972"/>
                  </a:cubicBezTo>
                  <a:cubicBezTo>
                    <a:pt x="54198" y="60898"/>
                    <a:pt x="53879" y="72859"/>
                    <a:pt x="53630" y="84785"/>
                  </a:cubicBezTo>
                  <a:cubicBezTo>
                    <a:pt x="53453" y="95610"/>
                    <a:pt x="53027" y="106435"/>
                    <a:pt x="53062" y="117260"/>
                  </a:cubicBezTo>
                  <a:cubicBezTo>
                    <a:pt x="53098" y="123046"/>
                    <a:pt x="53133" y="128796"/>
                    <a:pt x="53169" y="134581"/>
                  </a:cubicBezTo>
                  <a:cubicBezTo>
                    <a:pt x="53240" y="143454"/>
                    <a:pt x="53311" y="152292"/>
                    <a:pt x="53382" y="161165"/>
                  </a:cubicBezTo>
                  <a:cubicBezTo>
                    <a:pt x="53417" y="164998"/>
                    <a:pt x="53453" y="168867"/>
                    <a:pt x="53524" y="172736"/>
                  </a:cubicBezTo>
                  <a:cubicBezTo>
                    <a:pt x="53559" y="175398"/>
                    <a:pt x="53488" y="178060"/>
                    <a:pt x="53311" y="180722"/>
                  </a:cubicBezTo>
                  <a:cubicBezTo>
                    <a:pt x="53133" y="183845"/>
                    <a:pt x="53169" y="187004"/>
                    <a:pt x="52778" y="190163"/>
                  </a:cubicBezTo>
                  <a:cubicBezTo>
                    <a:pt x="52069" y="196481"/>
                    <a:pt x="49868" y="204289"/>
                    <a:pt x="43053" y="206454"/>
                  </a:cubicBezTo>
                  <a:cubicBezTo>
                    <a:pt x="41598" y="206880"/>
                    <a:pt x="40072" y="207128"/>
                    <a:pt x="38546" y="207235"/>
                  </a:cubicBezTo>
                  <a:cubicBezTo>
                    <a:pt x="35281" y="207625"/>
                    <a:pt x="32015" y="207838"/>
                    <a:pt x="28785" y="207909"/>
                  </a:cubicBezTo>
                  <a:cubicBezTo>
                    <a:pt x="27654" y="207942"/>
                    <a:pt x="26521" y="207955"/>
                    <a:pt x="25388" y="207955"/>
                  </a:cubicBezTo>
                  <a:cubicBezTo>
                    <a:pt x="20299" y="207955"/>
                    <a:pt x="15196" y="207683"/>
                    <a:pt x="10116" y="207625"/>
                  </a:cubicBezTo>
                  <a:cubicBezTo>
                    <a:pt x="6886" y="207625"/>
                    <a:pt x="3656" y="207554"/>
                    <a:pt x="427" y="207412"/>
                  </a:cubicBezTo>
                  <a:cubicBezTo>
                    <a:pt x="1" y="207412"/>
                    <a:pt x="1" y="208087"/>
                    <a:pt x="427" y="208087"/>
                  </a:cubicBezTo>
                  <a:cubicBezTo>
                    <a:pt x="7028" y="208371"/>
                    <a:pt x="13665" y="208229"/>
                    <a:pt x="20303" y="208442"/>
                  </a:cubicBezTo>
                  <a:cubicBezTo>
                    <a:pt x="22140" y="208522"/>
                    <a:pt x="23977" y="208563"/>
                    <a:pt x="25814" y="208563"/>
                  </a:cubicBezTo>
                  <a:cubicBezTo>
                    <a:pt x="30472" y="208563"/>
                    <a:pt x="35130" y="208302"/>
                    <a:pt x="39788" y="207767"/>
                  </a:cubicBezTo>
                  <a:cubicBezTo>
                    <a:pt x="42166" y="207483"/>
                    <a:pt x="44438" y="206951"/>
                    <a:pt x="46425" y="205567"/>
                  </a:cubicBezTo>
                  <a:cubicBezTo>
                    <a:pt x="48874" y="203828"/>
                    <a:pt x="50471" y="201272"/>
                    <a:pt x="51536" y="198539"/>
                  </a:cubicBezTo>
                  <a:cubicBezTo>
                    <a:pt x="53488" y="193570"/>
                    <a:pt x="53666" y="188211"/>
                    <a:pt x="53879" y="182958"/>
                  </a:cubicBezTo>
                  <a:cubicBezTo>
                    <a:pt x="53985" y="179834"/>
                    <a:pt x="54234" y="176782"/>
                    <a:pt x="54163" y="173694"/>
                  </a:cubicBezTo>
                  <a:cubicBezTo>
                    <a:pt x="54163" y="171884"/>
                    <a:pt x="54127" y="170074"/>
                    <a:pt x="54092" y="168264"/>
                  </a:cubicBezTo>
                  <a:cubicBezTo>
                    <a:pt x="53985" y="159355"/>
                    <a:pt x="53914" y="150446"/>
                    <a:pt x="53879" y="141538"/>
                  </a:cubicBezTo>
                  <a:cubicBezTo>
                    <a:pt x="53843" y="134297"/>
                    <a:pt x="53808" y="127057"/>
                    <a:pt x="53772" y="119816"/>
                  </a:cubicBezTo>
                  <a:cubicBezTo>
                    <a:pt x="53701" y="111369"/>
                    <a:pt x="53985" y="102957"/>
                    <a:pt x="54127" y="94510"/>
                  </a:cubicBezTo>
                  <a:cubicBezTo>
                    <a:pt x="54376" y="80738"/>
                    <a:pt x="54695" y="66967"/>
                    <a:pt x="54660" y="53196"/>
                  </a:cubicBezTo>
                  <a:cubicBezTo>
                    <a:pt x="54660" y="45245"/>
                    <a:pt x="54518" y="37295"/>
                    <a:pt x="54447" y="29380"/>
                  </a:cubicBezTo>
                  <a:cubicBezTo>
                    <a:pt x="54411" y="25476"/>
                    <a:pt x="54447" y="21536"/>
                    <a:pt x="54234" y="17632"/>
                  </a:cubicBezTo>
                  <a:cubicBezTo>
                    <a:pt x="53950" y="12556"/>
                    <a:pt x="52920" y="6949"/>
                    <a:pt x="48697" y="3577"/>
                  </a:cubicBezTo>
                  <a:cubicBezTo>
                    <a:pt x="44296" y="63"/>
                    <a:pt x="38191" y="169"/>
                    <a:pt x="32867" y="134"/>
                  </a:cubicBezTo>
                  <a:lnTo>
                    <a:pt x="11287" y="27"/>
                  </a:lnTo>
                  <a:cubicBezTo>
                    <a:pt x="9495" y="10"/>
                    <a:pt x="7711" y="1"/>
                    <a:pt x="5928"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15" name="Google Shape;1547;p56"/>
            <p:cNvSpPr/>
            <p:nvPr/>
          </p:nvSpPr>
          <p:spPr>
            <a:xfrm>
              <a:off x="3789575" y="278050"/>
              <a:ext cx="1331000" cy="5118375"/>
            </a:xfrm>
            <a:custGeom>
              <a:avLst/>
              <a:ahLst/>
              <a:rect l="l" t="t" r="r" b="b"/>
              <a:pathLst>
                <a:path w="53240" h="204735" extrusionOk="0">
                  <a:moveTo>
                    <a:pt x="426" y="0"/>
                  </a:moveTo>
                  <a:cubicBezTo>
                    <a:pt x="0" y="0"/>
                    <a:pt x="0" y="639"/>
                    <a:pt x="426" y="639"/>
                  </a:cubicBezTo>
                  <a:cubicBezTo>
                    <a:pt x="9441" y="923"/>
                    <a:pt x="18421" y="1100"/>
                    <a:pt x="27436" y="1313"/>
                  </a:cubicBezTo>
                  <a:lnTo>
                    <a:pt x="34286" y="1455"/>
                  </a:lnTo>
                  <a:cubicBezTo>
                    <a:pt x="36522" y="1526"/>
                    <a:pt x="38758" y="1562"/>
                    <a:pt x="40959" y="2130"/>
                  </a:cubicBezTo>
                  <a:cubicBezTo>
                    <a:pt x="42947" y="2662"/>
                    <a:pt x="44828" y="3478"/>
                    <a:pt x="46602" y="4508"/>
                  </a:cubicBezTo>
                  <a:cubicBezTo>
                    <a:pt x="48235" y="5466"/>
                    <a:pt x="49832" y="6708"/>
                    <a:pt x="50648" y="8483"/>
                  </a:cubicBezTo>
                  <a:cubicBezTo>
                    <a:pt x="51607" y="10577"/>
                    <a:pt x="51713" y="13097"/>
                    <a:pt x="51820" y="15369"/>
                  </a:cubicBezTo>
                  <a:cubicBezTo>
                    <a:pt x="51926" y="17285"/>
                    <a:pt x="51962" y="19166"/>
                    <a:pt x="51997" y="21083"/>
                  </a:cubicBezTo>
                  <a:cubicBezTo>
                    <a:pt x="52068" y="24561"/>
                    <a:pt x="52139" y="28004"/>
                    <a:pt x="52210" y="31482"/>
                  </a:cubicBezTo>
                  <a:cubicBezTo>
                    <a:pt x="52317" y="38652"/>
                    <a:pt x="52459" y="45786"/>
                    <a:pt x="52601" y="52956"/>
                  </a:cubicBezTo>
                  <a:cubicBezTo>
                    <a:pt x="52672" y="55760"/>
                    <a:pt x="52601" y="58563"/>
                    <a:pt x="52565" y="61367"/>
                  </a:cubicBezTo>
                  <a:lnTo>
                    <a:pt x="52388" y="80037"/>
                  </a:lnTo>
                  <a:lnTo>
                    <a:pt x="52139" y="105521"/>
                  </a:lnTo>
                  <a:lnTo>
                    <a:pt x="51891" y="132531"/>
                  </a:lnTo>
                  <a:lnTo>
                    <a:pt x="51642" y="156062"/>
                  </a:lnTo>
                  <a:cubicBezTo>
                    <a:pt x="51607" y="161067"/>
                    <a:pt x="51536" y="166071"/>
                    <a:pt x="51500" y="171076"/>
                  </a:cubicBezTo>
                  <a:cubicBezTo>
                    <a:pt x="51429" y="178529"/>
                    <a:pt x="51962" y="186018"/>
                    <a:pt x="49584" y="193223"/>
                  </a:cubicBezTo>
                  <a:cubicBezTo>
                    <a:pt x="48448" y="196666"/>
                    <a:pt x="46922" y="199754"/>
                    <a:pt x="43727" y="201635"/>
                  </a:cubicBezTo>
                  <a:cubicBezTo>
                    <a:pt x="41811" y="202771"/>
                    <a:pt x="39646" y="203445"/>
                    <a:pt x="37445" y="203694"/>
                  </a:cubicBezTo>
                  <a:cubicBezTo>
                    <a:pt x="36096" y="203836"/>
                    <a:pt x="34712" y="203800"/>
                    <a:pt x="33328" y="203836"/>
                  </a:cubicBezTo>
                  <a:lnTo>
                    <a:pt x="26620" y="204049"/>
                  </a:lnTo>
                  <a:cubicBezTo>
                    <a:pt x="22361" y="204155"/>
                    <a:pt x="18066" y="204226"/>
                    <a:pt x="13807" y="204262"/>
                  </a:cubicBezTo>
                  <a:cubicBezTo>
                    <a:pt x="13070" y="204268"/>
                    <a:pt x="12330" y="204271"/>
                    <a:pt x="11588" y="204271"/>
                  </a:cubicBezTo>
                  <a:cubicBezTo>
                    <a:pt x="8004" y="204271"/>
                    <a:pt x="4368" y="204202"/>
                    <a:pt x="781" y="204084"/>
                  </a:cubicBezTo>
                  <a:cubicBezTo>
                    <a:pt x="533" y="204084"/>
                    <a:pt x="533" y="204475"/>
                    <a:pt x="781" y="204475"/>
                  </a:cubicBezTo>
                  <a:cubicBezTo>
                    <a:pt x="4779" y="204665"/>
                    <a:pt x="8776" y="204735"/>
                    <a:pt x="12774" y="204735"/>
                  </a:cubicBezTo>
                  <a:cubicBezTo>
                    <a:pt x="17720" y="204735"/>
                    <a:pt x="22667" y="204628"/>
                    <a:pt x="27614" y="204510"/>
                  </a:cubicBezTo>
                  <a:lnTo>
                    <a:pt x="34357" y="204333"/>
                  </a:lnTo>
                  <a:cubicBezTo>
                    <a:pt x="35493" y="204333"/>
                    <a:pt x="36629" y="204297"/>
                    <a:pt x="37800" y="204155"/>
                  </a:cubicBezTo>
                  <a:cubicBezTo>
                    <a:pt x="39930" y="203907"/>
                    <a:pt x="42024" y="203232"/>
                    <a:pt x="43905" y="202168"/>
                  </a:cubicBezTo>
                  <a:cubicBezTo>
                    <a:pt x="46638" y="200606"/>
                    <a:pt x="48235" y="198263"/>
                    <a:pt x="49406" y="195389"/>
                  </a:cubicBezTo>
                  <a:cubicBezTo>
                    <a:pt x="50826" y="191733"/>
                    <a:pt x="51713" y="187900"/>
                    <a:pt x="51962" y="183995"/>
                  </a:cubicBezTo>
                  <a:cubicBezTo>
                    <a:pt x="52281" y="180375"/>
                    <a:pt x="52068" y="176755"/>
                    <a:pt x="52104" y="173134"/>
                  </a:cubicBezTo>
                  <a:cubicBezTo>
                    <a:pt x="52139" y="169195"/>
                    <a:pt x="52175" y="165291"/>
                    <a:pt x="52210" y="161351"/>
                  </a:cubicBezTo>
                  <a:lnTo>
                    <a:pt x="52423" y="139203"/>
                  </a:lnTo>
                  <a:lnTo>
                    <a:pt x="52707" y="112122"/>
                  </a:lnTo>
                  <a:cubicBezTo>
                    <a:pt x="52778" y="103213"/>
                    <a:pt x="52884" y="94305"/>
                    <a:pt x="52955" y="85396"/>
                  </a:cubicBezTo>
                  <a:lnTo>
                    <a:pt x="53168" y="64455"/>
                  </a:lnTo>
                  <a:cubicBezTo>
                    <a:pt x="53204" y="61190"/>
                    <a:pt x="53239" y="57889"/>
                    <a:pt x="53239" y="54624"/>
                  </a:cubicBezTo>
                  <a:cubicBezTo>
                    <a:pt x="53239" y="49655"/>
                    <a:pt x="53062" y="44650"/>
                    <a:pt x="52991" y="39681"/>
                  </a:cubicBezTo>
                  <a:cubicBezTo>
                    <a:pt x="52884" y="32476"/>
                    <a:pt x="52778" y="25307"/>
                    <a:pt x="52601" y="18102"/>
                  </a:cubicBezTo>
                  <a:cubicBezTo>
                    <a:pt x="52601" y="15936"/>
                    <a:pt x="52459" y="13771"/>
                    <a:pt x="52175" y="11642"/>
                  </a:cubicBezTo>
                  <a:cubicBezTo>
                    <a:pt x="51891" y="9796"/>
                    <a:pt x="51465" y="8022"/>
                    <a:pt x="50258" y="6566"/>
                  </a:cubicBezTo>
                  <a:cubicBezTo>
                    <a:pt x="49087" y="5253"/>
                    <a:pt x="47703" y="4188"/>
                    <a:pt x="46105" y="3443"/>
                  </a:cubicBezTo>
                  <a:cubicBezTo>
                    <a:pt x="44402" y="2485"/>
                    <a:pt x="42521" y="1775"/>
                    <a:pt x="40604" y="1313"/>
                  </a:cubicBezTo>
                  <a:cubicBezTo>
                    <a:pt x="38728" y="984"/>
                    <a:pt x="36851" y="777"/>
                    <a:pt x="34947" y="777"/>
                  </a:cubicBezTo>
                  <a:cubicBezTo>
                    <a:pt x="34798" y="777"/>
                    <a:pt x="34649" y="778"/>
                    <a:pt x="34499" y="781"/>
                  </a:cubicBezTo>
                  <a:lnTo>
                    <a:pt x="27649" y="639"/>
                  </a:lnTo>
                  <a:cubicBezTo>
                    <a:pt x="23000" y="497"/>
                    <a:pt x="18385" y="391"/>
                    <a:pt x="13736" y="284"/>
                  </a:cubicBezTo>
                  <a:cubicBezTo>
                    <a:pt x="9299" y="178"/>
                    <a:pt x="4863" y="107"/>
                    <a:pt x="426"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16" name="Google Shape;1548;p56"/>
            <p:cNvSpPr/>
            <p:nvPr/>
          </p:nvSpPr>
          <p:spPr>
            <a:xfrm>
              <a:off x="3355675" y="576150"/>
              <a:ext cx="133125" cy="121625"/>
            </a:xfrm>
            <a:custGeom>
              <a:avLst/>
              <a:ahLst/>
              <a:rect l="l" t="t" r="r" b="b"/>
              <a:pathLst>
                <a:path w="5325" h="4865" extrusionOk="0">
                  <a:moveTo>
                    <a:pt x="2453" y="0"/>
                  </a:moveTo>
                  <a:cubicBezTo>
                    <a:pt x="2428" y="0"/>
                    <a:pt x="2403" y="1"/>
                    <a:pt x="2378" y="2"/>
                  </a:cubicBezTo>
                  <a:cubicBezTo>
                    <a:pt x="1384" y="108"/>
                    <a:pt x="533" y="854"/>
                    <a:pt x="284" y="1847"/>
                  </a:cubicBezTo>
                  <a:cubicBezTo>
                    <a:pt x="0" y="2806"/>
                    <a:pt x="426" y="3871"/>
                    <a:pt x="1278" y="4438"/>
                  </a:cubicBezTo>
                  <a:cubicBezTo>
                    <a:pt x="1704" y="4722"/>
                    <a:pt x="2183" y="4864"/>
                    <a:pt x="2662" y="4864"/>
                  </a:cubicBezTo>
                  <a:cubicBezTo>
                    <a:pt x="3141" y="4864"/>
                    <a:pt x="3620" y="4722"/>
                    <a:pt x="4046" y="4438"/>
                  </a:cubicBezTo>
                  <a:cubicBezTo>
                    <a:pt x="4969" y="3764"/>
                    <a:pt x="5324" y="2522"/>
                    <a:pt x="4863" y="1457"/>
                  </a:cubicBezTo>
                  <a:cubicBezTo>
                    <a:pt x="4801" y="1346"/>
                    <a:pt x="4704" y="1299"/>
                    <a:pt x="4610" y="1299"/>
                  </a:cubicBezTo>
                  <a:cubicBezTo>
                    <a:pt x="4433" y="1299"/>
                    <a:pt x="4261" y="1462"/>
                    <a:pt x="4330" y="1670"/>
                  </a:cubicBezTo>
                  <a:cubicBezTo>
                    <a:pt x="4579" y="2380"/>
                    <a:pt x="4437" y="3161"/>
                    <a:pt x="3940" y="3729"/>
                  </a:cubicBezTo>
                  <a:cubicBezTo>
                    <a:pt x="3594" y="4097"/>
                    <a:pt x="3129" y="4286"/>
                    <a:pt x="2661" y="4286"/>
                  </a:cubicBezTo>
                  <a:cubicBezTo>
                    <a:pt x="2408" y="4286"/>
                    <a:pt x="2153" y="4231"/>
                    <a:pt x="1917" y="4119"/>
                  </a:cubicBezTo>
                  <a:cubicBezTo>
                    <a:pt x="1171" y="3835"/>
                    <a:pt x="746" y="3125"/>
                    <a:pt x="781" y="2344"/>
                  </a:cubicBezTo>
                  <a:cubicBezTo>
                    <a:pt x="852" y="1599"/>
                    <a:pt x="1349" y="925"/>
                    <a:pt x="2059" y="676"/>
                  </a:cubicBezTo>
                  <a:cubicBezTo>
                    <a:pt x="2209" y="628"/>
                    <a:pt x="2363" y="605"/>
                    <a:pt x="2514" y="605"/>
                  </a:cubicBezTo>
                  <a:cubicBezTo>
                    <a:pt x="3146" y="605"/>
                    <a:pt x="3739" y="1004"/>
                    <a:pt x="3940" y="1634"/>
                  </a:cubicBezTo>
                  <a:cubicBezTo>
                    <a:pt x="3955" y="1727"/>
                    <a:pt x="4024" y="1766"/>
                    <a:pt x="4097" y="1766"/>
                  </a:cubicBezTo>
                  <a:cubicBezTo>
                    <a:pt x="4192" y="1766"/>
                    <a:pt x="4295" y="1699"/>
                    <a:pt x="4295" y="1599"/>
                  </a:cubicBezTo>
                  <a:lnTo>
                    <a:pt x="4295" y="1563"/>
                  </a:lnTo>
                  <a:cubicBezTo>
                    <a:pt x="4329" y="597"/>
                    <a:pt x="3324" y="0"/>
                    <a:pt x="2453"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17" name="Google Shape;1549;p56"/>
            <p:cNvSpPr/>
            <p:nvPr/>
          </p:nvSpPr>
          <p:spPr>
            <a:xfrm>
              <a:off x="3628850" y="563300"/>
              <a:ext cx="481075" cy="114050"/>
            </a:xfrm>
            <a:custGeom>
              <a:avLst/>
              <a:ahLst/>
              <a:rect l="l" t="t" r="r" b="b"/>
              <a:pathLst>
                <a:path w="19243" h="4562" extrusionOk="0">
                  <a:moveTo>
                    <a:pt x="3337" y="573"/>
                  </a:moveTo>
                  <a:cubicBezTo>
                    <a:pt x="3545" y="573"/>
                    <a:pt x="3750" y="580"/>
                    <a:pt x="3945" y="587"/>
                  </a:cubicBezTo>
                  <a:lnTo>
                    <a:pt x="8026" y="622"/>
                  </a:lnTo>
                  <a:cubicBezTo>
                    <a:pt x="9393" y="622"/>
                    <a:pt x="10750" y="613"/>
                    <a:pt x="12104" y="613"/>
                  </a:cubicBezTo>
                  <a:cubicBezTo>
                    <a:pt x="13457" y="613"/>
                    <a:pt x="14805" y="622"/>
                    <a:pt x="16154" y="658"/>
                  </a:cubicBezTo>
                  <a:cubicBezTo>
                    <a:pt x="17148" y="693"/>
                    <a:pt x="18639" y="1013"/>
                    <a:pt x="18319" y="2361"/>
                  </a:cubicBezTo>
                  <a:cubicBezTo>
                    <a:pt x="18035" y="3604"/>
                    <a:pt x="16651" y="3923"/>
                    <a:pt x="15551" y="3959"/>
                  </a:cubicBezTo>
                  <a:cubicBezTo>
                    <a:pt x="15403" y="3962"/>
                    <a:pt x="15255" y="3964"/>
                    <a:pt x="15107" y="3964"/>
                  </a:cubicBezTo>
                  <a:cubicBezTo>
                    <a:pt x="13907" y="3964"/>
                    <a:pt x="12709" y="3848"/>
                    <a:pt x="11540" y="3817"/>
                  </a:cubicBezTo>
                  <a:lnTo>
                    <a:pt x="7352" y="3675"/>
                  </a:lnTo>
                  <a:lnTo>
                    <a:pt x="2844" y="3533"/>
                  </a:lnTo>
                  <a:cubicBezTo>
                    <a:pt x="2654" y="3533"/>
                    <a:pt x="2392" y="3555"/>
                    <a:pt x="2123" y="3555"/>
                  </a:cubicBezTo>
                  <a:cubicBezTo>
                    <a:pt x="1639" y="3555"/>
                    <a:pt x="1136" y="3482"/>
                    <a:pt x="999" y="3071"/>
                  </a:cubicBezTo>
                  <a:cubicBezTo>
                    <a:pt x="821" y="2574"/>
                    <a:pt x="1070" y="1971"/>
                    <a:pt x="1247" y="1510"/>
                  </a:cubicBezTo>
                  <a:cubicBezTo>
                    <a:pt x="1273" y="1393"/>
                    <a:pt x="1233" y="1295"/>
                    <a:pt x="1160" y="1230"/>
                  </a:cubicBezTo>
                  <a:lnTo>
                    <a:pt x="1160" y="1230"/>
                  </a:lnTo>
                  <a:cubicBezTo>
                    <a:pt x="1703" y="670"/>
                    <a:pt x="2547" y="573"/>
                    <a:pt x="3337" y="573"/>
                  </a:cubicBezTo>
                  <a:close/>
                  <a:moveTo>
                    <a:pt x="15933" y="0"/>
                  </a:moveTo>
                  <a:cubicBezTo>
                    <a:pt x="15532" y="0"/>
                    <a:pt x="15136" y="19"/>
                    <a:pt x="14770" y="19"/>
                  </a:cubicBezTo>
                  <a:lnTo>
                    <a:pt x="3945" y="19"/>
                  </a:lnTo>
                  <a:cubicBezTo>
                    <a:pt x="2738" y="19"/>
                    <a:pt x="1247" y="54"/>
                    <a:pt x="573" y="1226"/>
                  </a:cubicBezTo>
                  <a:cubicBezTo>
                    <a:pt x="536" y="1312"/>
                    <a:pt x="550" y="1390"/>
                    <a:pt x="592" y="1446"/>
                  </a:cubicBezTo>
                  <a:lnTo>
                    <a:pt x="592" y="1446"/>
                  </a:lnTo>
                  <a:cubicBezTo>
                    <a:pt x="243" y="2235"/>
                    <a:pt x="1" y="3398"/>
                    <a:pt x="821" y="3923"/>
                  </a:cubicBezTo>
                  <a:cubicBezTo>
                    <a:pt x="1176" y="4177"/>
                    <a:pt x="1604" y="4213"/>
                    <a:pt x="2026" y="4213"/>
                  </a:cubicBezTo>
                  <a:cubicBezTo>
                    <a:pt x="2195" y="4213"/>
                    <a:pt x="2363" y="4207"/>
                    <a:pt x="2525" y="4207"/>
                  </a:cubicBezTo>
                  <a:lnTo>
                    <a:pt x="5151" y="4314"/>
                  </a:lnTo>
                  <a:cubicBezTo>
                    <a:pt x="8488" y="4420"/>
                    <a:pt x="11824" y="4562"/>
                    <a:pt x="15160" y="4562"/>
                  </a:cubicBezTo>
                  <a:cubicBezTo>
                    <a:pt x="16438" y="4562"/>
                    <a:pt x="17822" y="4385"/>
                    <a:pt x="18603" y="3249"/>
                  </a:cubicBezTo>
                  <a:cubicBezTo>
                    <a:pt x="19242" y="2432"/>
                    <a:pt x="19100" y="1261"/>
                    <a:pt x="18284" y="587"/>
                  </a:cubicBezTo>
                  <a:cubicBezTo>
                    <a:pt x="17635" y="82"/>
                    <a:pt x="16774" y="0"/>
                    <a:pt x="15933"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18" name="Google Shape;1550;p56"/>
            <p:cNvSpPr/>
            <p:nvPr/>
          </p:nvSpPr>
          <p:spPr>
            <a:xfrm>
              <a:off x="3538450" y="4709500"/>
              <a:ext cx="512025" cy="497300"/>
            </a:xfrm>
            <a:custGeom>
              <a:avLst/>
              <a:ahLst/>
              <a:rect l="l" t="t" r="r" b="b"/>
              <a:pathLst>
                <a:path w="20481" h="19892" extrusionOk="0">
                  <a:moveTo>
                    <a:pt x="8845" y="535"/>
                  </a:moveTo>
                  <a:cubicBezTo>
                    <a:pt x="8899" y="535"/>
                    <a:pt x="8953" y="535"/>
                    <a:pt x="9008" y="537"/>
                  </a:cubicBezTo>
                  <a:lnTo>
                    <a:pt x="9008" y="537"/>
                  </a:lnTo>
                  <a:cubicBezTo>
                    <a:pt x="8996" y="686"/>
                    <a:pt x="9093" y="845"/>
                    <a:pt x="9300" y="845"/>
                  </a:cubicBezTo>
                  <a:cubicBezTo>
                    <a:pt x="11252" y="1023"/>
                    <a:pt x="13169" y="1626"/>
                    <a:pt x="14872" y="2656"/>
                  </a:cubicBezTo>
                  <a:cubicBezTo>
                    <a:pt x="16576" y="3720"/>
                    <a:pt x="17925" y="5318"/>
                    <a:pt x="18634" y="7199"/>
                  </a:cubicBezTo>
                  <a:cubicBezTo>
                    <a:pt x="19948" y="10713"/>
                    <a:pt x="18883" y="14652"/>
                    <a:pt x="15972" y="17066"/>
                  </a:cubicBezTo>
                  <a:cubicBezTo>
                    <a:pt x="14263" y="18459"/>
                    <a:pt x="12151" y="19174"/>
                    <a:pt x="10026" y="19174"/>
                  </a:cubicBezTo>
                  <a:cubicBezTo>
                    <a:pt x="8578" y="19174"/>
                    <a:pt x="7124" y="18842"/>
                    <a:pt x="5786" y="18166"/>
                  </a:cubicBezTo>
                  <a:cubicBezTo>
                    <a:pt x="4011" y="17314"/>
                    <a:pt x="2592" y="15930"/>
                    <a:pt x="1669" y="14191"/>
                  </a:cubicBezTo>
                  <a:cubicBezTo>
                    <a:pt x="782" y="12381"/>
                    <a:pt x="711" y="10109"/>
                    <a:pt x="994" y="8157"/>
                  </a:cubicBezTo>
                  <a:cubicBezTo>
                    <a:pt x="1243" y="6027"/>
                    <a:pt x="2201" y="4040"/>
                    <a:pt x="3727" y="2549"/>
                  </a:cubicBezTo>
                  <a:cubicBezTo>
                    <a:pt x="5132" y="1241"/>
                    <a:pt x="6966" y="535"/>
                    <a:pt x="8845" y="535"/>
                  </a:cubicBezTo>
                  <a:close/>
                  <a:moveTo>
                    <a:pt x="8094" y="0"/>
                  </a:moveTo>
                  <a:cubicBezTo>
                    <a:pt x="4585" y="0"/>
                    <a:pt x="1651" y="3122"/>
                    <a:pt x="711" y="6382"/>
                  </a:cubicBezTo>
                  <a:cubicBezTo>
                    <a:pt x="72" y="8476"/>
                    <a:pt x="1" y="10677"/>
                    <a:pt x="462" y="12807"/>
                  </a:cubicBezTo>
                  <a:cubicBezTo>
                    <a:pt x="994" y="14901"/>
                    <a:pt x="2237" y="16711"/>
                    <a:pt x="4011" y="17918"/>
                  </a:cubicBezTo>
                  <a:cubicBezTo>
                    <a:pt x="5786" y="19230"/>
                    <a:pt x="7897" y="19891"/>
                    <a:pt x="10019" y="19891"/>
                  </a:cubicBezTo>
                  <a:cubicBezTo>
                    <a:pt x="11800" y="19891"/>
                    <a:pt x="13588" y="19425"/>
                    <a:pt x="15192" y="18485"/>
                  </a:cubicBezTo>
                  <a:cubicBezTo>
                    <a:pt x="18634" y="16427"/>
                    <a:pt x="20480" y="12452"/>
                    <a:pt x="19770" y="8476"/>
                  </a:cubicBezTo>
                  <a:cubicBezTo>
                    <a:pt x="18942" y="3886"/>
                    <a:pt x="14354" y="269"/>
                    <a:pt x="9696" y="269"/>
                  </a:cubicBezTo>
                  <a:cubicBezTo>
                    <a:pt x="9690" y="269"/>
                    <a:pt x="9683" y="269"/>
                    <a:pt x="9677" y="269"/>
                  </a:cubicBezTo>
                  <a:lnTo>
                    <a:pt x="9677" y="269"/>
                  </a:lnTo>
                  <a:cubicBezTo>
                    <a:pt x="9659" y="209"/>
                    <a:pt x="9616" y="158"/>
                    <a:pt x="9548" y="136"/>
                  </a:cubicBezTo>
                  <a:lnTo>
                    <a:pt x="9548" y="136"/>
                  </a:lnTo>
                  <a:lnTo>
                    <a:pt x="9513" y="171"/>
                  </a:lnTo>
                  <a:cubicBezTo>
                    <a:pt x="9032" y="55"/>
                    <a:pt x="8558" y="0"/>
                    <a:pt x="8094"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19" name="Google Shape;1551;p56"/>
            <p:cNvSpPr/>
            <p:nvPr/>
          </p:nvSpPr>
          <p:spPr>
            <a:xfrm>
              <a:off x="2709700" y="4565675"/>
              <a:ext cx="2236950" cy="17175"/>
            </a:xfrm>
            <a:custGeom>
              <a:avLst/>
              <a:ahLst/>
              <a:rect l="l" t="t" r="r" b="b"/>
              <a:pathLst>
                <a:path w="89478" h="687" extrusionOk="0">
                  <a:moveTo>
                    <a:pt x="77508" y="1"/>
                  </a:moveTo>
                  <a:cubicBezTo>
                    <a:pt x="69783" y="1"/>
                    <a:pt x="62054" y="32"/>
                    <a:pt x="54340" y="32"/>
                  </a:cubicBezTo>
                  <a:cubicBezTo>
                    <a:pt x="42805" y="32"/>
                    <a:pt x="31305" y="32"/>
                    <a:pt x="19770" y="68"/>
                  </a:cubicBezTo>
                  <a:cubicBezTo>
                    <a:pt x="16522" y="68"/>
                    <a:pt x="13275" y="50"/>
                    <a:pt x="10027" y="50"/>
                  </a:cubicBezTo>
                  <a:cubicBezTo>
                    <a:pt x="6780" y="50"/>
                    <a:pt x="3532" y="68"/>
                    <a:pt x="284" y="139"/>
                  </a:cubicBezTo>
                  <a:cubicBezTo>
                    <a:pt x="0" y="139"/>
                    <a:pt x="0" y="565"/>
                    <a:pt x="284" y="565"/>
                  </a:cubicBezTo>
                  <a:cubicBezTo>
                    <a:pt x="3777" y="629"/>
                    <a:pt x="7257" y="641"/>
                    <a:pt x="10731" y="641"/>
                  </a:cubicBezTo>
                  <a:cubicBezTo>
                    <a:pt x="13048" y="641"/>
                    <a:pt x="15362" y="636"/>
                    <a:pt x="17676" y="636"/>
                  </a:cubicBezTo>
                  <a:cubicBezTo>
                    <a:pt x="23461" y="636"/>
                    <a:pt x="29282" y="671"/>
                    <a:pt x="35067" y="671"/>
                  </a:cubicBezTo>
                  <a:lnTo>
                    <a:pt x="69602" y="671"/>
                  </a:lnTo>
                  <a:cubicBezTo>
                    <a:pt x="73932" y="671"/>
                    <a:pt x="78262" y="687"/>
                    <a:pt x="82592" y="687"/>
                  </a:cubicBezTo>
                  <a:cubicBezTo>
                    <a:pt x="84757" y="687"/>
                    <a:pt x="86922" y="683"/>
                    <a:pt x="89087" y="671"/>
                  </a:cubicBezTo>
                  <a:cubicBezTo>
                    <a:pt x="89478" y="636"/>
                    <a:pt x="89478" y="68"/>
                    <a:pt x="89087" y="32"/>
                  </a:cubicBezTo>
                  <a:cubicBezTo>
                    <a:pt x="85231" y="9"/>
                    <a:pt x="81370" y="1"/>
                    <a:pt x="77508"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20" name="Google Shape;1552;p56"/>
            <p:cNvSpPr/>
            <p:nvPr/>
          </p:nvSpPr>
          <p:spPr>
            <a:xfrm>
              <a:off x="2696375" y="934400"/>
              <a:ext cx="2225450" cy="17925"/>
            </a:xfrm>
            <a:custGeom>
              <a:avLst/>
              <a:ahLst/>
              <a:rect l="l" t="t" r="r" b="b"/>
              <a:pathLst>
                <a:path w="89018" h="717" extrusionOk="0">
                  <a:moveTo>
                    <a:pt x="8604" y="0"/>
                  </a:moveTo>
                  <a:cubicBezTo>
                    <a:pt x="5828" y="0"/>
                    <a:pt x="3053" y="26"/>
                    <a:pt x="285" y="117"/>
                  </a:cubicBezTo>
                  <a:cubicBezTo>
                    <a:pt x="1" y="117"/>
                    <a:pt x="1" y="579"/>
                    <a:pt x="285" y="579"/>
                  </a:cubicBezTo>
                  <a:lnTo>
                    <a:pt x="285" y="614"/>
                  </a:lnTo>
                  <a:cubicBezTo>
                    <a:pt x="2915" y="695"/>
                    <a:pt x="5537" y="717"/>
                    <a:pt x="8159" y="717"/>
                  </a:cubicBezTo>
                  <a:cubicBezTo>
                    <a:pt x="11305" y="717"/>
                    <a:pt x="14450" y="685"/>
                    <a:pt x="17605" y="685"/>
                  </a:cubicBezTo>
                  <a:lnTo>
                    <a:pt x="69354" y="685"/>
                  </a:lnTo>
                  <a:cubicBezTo>
                    <a:pt x="75814" y="685"/>
                    <a:pt x="82273" y="685"/>
                    <a:pt x="88733" y="579"/>
                  </a:cubicBezTo>
                  <a:cubicBezTo>
                    <a:pt x="89017" y="579"/>
                    <a:pt x="89017" y="153"/>
                    <a:pt x="88733" y="153"/>
                  </a:cubicBezTo>
                  <a:cubicBezTo>
                    <a:pt x="82966" y="46"/>
                    <a:pt x="77198" y="20"/>
                    <a:pt x="71435" y="20"/>
                  </a:cubicBezTo>
                  <a:cubicBezTo>
                    <a:pt x="65672" y="20"/>
                    <a:pt x="59913" y="46"/>
                    <a:pt x="54163" y="46"/>
                  </a:cubicBezTo>
                  <a:lnTo>
                    <a:pt x="19700" y="46"/>
                  </a:lnTo>
                  <a:cubicBezTo>
                    <a:pt x="16008" y="46"/>
                    <a:pt x="12305" y="0"/>
                    <a:pt x="8604"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21" name="Google Shape;1553;p56"/>
            <p:cNvSpPr/>
            <p:nvPr/>
          </p:nvSpPr>
          <p:spPr>
            <a:xfrm>
              <a:off x="2683075" y="938200"/>
              <a:ext cx="21325" cy="3640950"/>
            </a:xfrm>
            <a:custGeom>
              <a:avLst/>
              <a:ahLst/>
              <a:rect l="l" t="t" r="r" b="b"/>
              <a:pathLst>
                <a:path w="853" h="145638" extrusionOk="0">
                  <a:moveTo>
                    <a:pt x="444" y="1"/>
                  </a:moveTo>
                  <a:cubicBezTo>
                    <a:pt x="320" y="1"/>
                    <a:pt x="196" y="72"/>
                    <a:pt x="178" y="214"/>
                  </a:cubicBezTo>
                  <a:lnTo>
                    <a:pt x="214" y="214"/>
                  </a:lnTo>
                  <a:cubicBezTo>
                    <a:pt x="1" y="9336"/>
                    <a:pt x="143" y="18457"/>
                    <a:pt x="143" y="27543"/>
                  </a:cubicBezTo>
                  <a:lnTo>
                    <a:pt x="143" y="85752"/>
                  </a:lnTo>
                  <a:lnTo>
                    <a:pt x="143" y="114607"/>
                  </a:lnTo>
                  <a:cubicBezTo>
                    <a:pt x="143" y="123800"/>
                    <a:pt x="72" y="132993"/>
                    <a:pt x="143" y="142185"/>
                  </a:cubicBezTo>
                  <a:cubicBezTo>
                    <a:pt x="143" y="143250"/>
                    <a:pt x="178" y="144350"/>
                    <a:pt x="214" y="145451"/>
                  </a:cubicBezTo>
                  <a:cubicBezTo>
                    <a:pt x="231" y="145575"/>
                    <a:pt x="338" y="145637"/>
                    <a:pt x="444" y="145637"/>
                  </a:cubicBezTo>
                  <a:cubicBezTo>
                    <a:pt x="551" y="145637"/>
                    <a:pt x="657" y="145575"/>
                    <a:pt x="675" y="145451"/>
                  </a:cubicBezTo>
                  <a:cubicBezTo>
                    <a:pt x="852" y="136329"/>
                    <a:pt x="746" y="127243"/>
                    <a:pt x="746" y="118121"/>
                  </a:cubicBezTo>
                  <a:lnTo>
                    <a:pt x="746" y="89372"/>
                  </a:lnTo>
                  <a:lnTo>
                    <a:pt x="746" y="31057"/>
                  </a:lnTo>
                  <a:cubicBezTo>
                    <a:pt x="746" y="21865"/>
                    <a:pt x="710" y="12672"/>
                    <a:pt x="746" y="3479"/>
                  </a:cubicBezTo>
                  <a:cubicBezTo>
                    <a:pt x="746" y="2414"/>
                    <a:pt x="746" y="1314"/>
                    <a:pt x="710" y="214"/>
                  </a:cubicBezTo>
                  <a:cubicBezTo>
                    <a:pt x="693" y="72"/>
                    <a:pt x="568" y="1"/>
                    <a:pt x="444"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22" name="Google Shape;1554;p56"/>
            <p:cNvSpPr/>
            <p:nvPr/>
          </p:nvSpPr>
          <p:spPr>
            <a:xfrm>
              <a:off x="4918250" y="937550"/>
              <a:ext cx="20425" cy="3633375"/>
            </a:xfrm>
            <a:custGeom>
              <a:avLst/>
              <a:ahLst/>
              <a:rect l="l" t="t" r="r" b="b"/>
              <a:pathLst>
                <a:path w="817" h="145335" extrusionOk="0">
                  <a:moveTo>
                    <a:pt x="373" y="0"/>
                  </a:moveTo>
                  <a:cubicBezTo>
                    <a:pt x="249" y="0"/>
                    <a:pt x="124" y="80"/>
                    <a:pt x="107" y="240"/>
                  </a:cubicBezTo>
                  <a:lnTo>
                    <a:pt x="142" y="240"/>
                  </a:lnTo>
                  <a:cubicBezTo>
                    <a:pt x="0" y="9326"/>
                    <a:pt x="71" y="18412"/>
                    <a:pt x="36" y="27498"/>
                  </a:cubicBezTo>
                  <a:lnTo>
                    <a:pt x="36" y="56177"/>
                  </a:lnTo>
                  <a:lnTo>
                    <a:pt x="36" y="85565"/>
                  </a:lnTo>
                  <a:lnTo>
                    <a:pt x="36" y="114349"/>
                  </a:lnTo>
                  <a:cubicBezTo>
                    <a:pt x="36" y="123542"/>
                    <a:pt x="71" y="132699"/>
                    <a:pt x="107" y="141856"/>
                  </a:cubicBezTo>
                  <a:cubicBezTo>
                    <a:pt x="107" y="142957"/>
                    <a:pt x="107" y="144022"/>
                    <a:pt x="142" y="145122"/>
                  </a:cubicBezTo>
                  <a:cubicBezTo>
                    <a:pt x="160" y="145264"/>
                    <a:pt x="275" y="145335"/>
                    <a:pt x="390" y="145335"/>
                  </a:cubicBezTo>
                  <a:cubicBezTo>
                    <a:pt x="506" y="145335"/>
                    <a:pt x="621" y="145264"/>
                    <a:pt x="639" y="145122"/>
                  </a:cubicBezTo>
                  <a:cubicBezTo>
                    <a:pt x="816" y="140685"/>
                    <a:pt x="710" y="136213"/>
                    <a:pt x="745" y="131776"/>
                  </a:cubicBezTo>
                  <a:lnTo>
                    <a:pt x="745" y="117863"/>
                  </a:lnTo>
                  <a:lnTo>
                    <a:pt x="745" y="89185"/>
                  </a:lnTo>
                  <a:lnTo>
                    <a:pt x="745" y="59832"/>
                  </a:lnTo>
                  <a:lnTo>
                    <a:pt x="745" y="31012"/>
                  </a:lnTo>
                  <a:cubicBezTo>
                    <a:pt x="745" y="21855"/>
                    <a:pt x="745" y="12698"/>
                    <a:pt x="710" y="3505"/>
                  </a:cubicBezTo>
                  <a:cubicBezTo>
                    <a:pt x="710" y="2405"/>
                    <a:pt x="674" y="1340"/>
                    <a:pt x="639" y="240"/>
                  </a:cubicBezTo>
                  <a:cubicBezTo>
                    <a:pt x="621" y="80"/>
                    <a:pt x="497" y="0"/>
                    <a:pt x="373"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94" name="Google Shape;1555;p56"/>
          <p:cNvGrpSpPr/>
          <p:nvPr/>
        </p:nvGrpSpPr>
        <p:grpSpPr>
          <a:xfrm>
            <a:off x="1276995" y="1321674"/>
            <a:ext cx="6828594" cy="2768288"/>
            <a:chOff x="1276995" y="1321674"/>
            <a:chExt cx="6828594" cy="2768288"/>
          </a:xfrm>
        </p:grpSpPr>
        <p:sp>
          <p:nvSpPr>
            <p:cNvPr id="1048923" name="Google Shape;1556;p56"/>
            <p:cNvSpPr/>
            <p:nvPr/>
          </p:nvSpPr>
          <p:spPr>
            <a:xfrm rot="2700930">
              <a:off x="1288850" y="3996209"/>
              <a:ext cx="92100" cy="71688"/>
            </a:xfrm>
            <a:custGeom>
              <a:avLst/>
              <a:ahLst/>
              <a:rect l="l" t="t" r="r" b="b"/>
              <a:pathLst>
                <a:path w="2820" h="2195" extrusionOk="0">
                  <a:moveTo>
                    <a:pt x="1410" y="0"/>
                  </a:moveTo>
                  <a:cubicBezTo>
                    <a:pt x="1" y="0"/>
                    <a:pt x="1" y="2195"/>
                    <a:pt x="1410" y="2195"/>
                  </a:cubicBezTo>
                  <a:cubicBezTo>
                    <a:pt x="2820" y="2195"/>
                    <a:pt x="2820" y="0"/>
                    <a:pt x="1410"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24" name="Google Shape;1557;p56"/>
            <p:cNvSpPr/>
            <p:nvPr/>
          </p:nvSpPr>
          <p:spPr>
            <a:xfrm flipH="1">
              <a:off x="8036527" y="1944854"/>
              <a:ext cx="46051" cy="35599"/>
            </a:xfrm>
            <a:custGeom>
              <a:avLst/>
              <a:ahLst/>
              <a:rect l="l" t="t" r="r" b="b"/>
              <a:pathLst>
                <a:path w="1410" h="1090" extrusionOk="0">
                  <a:moveTo>
                    <a:pt x="714" y="1"/>
                  </a:moveTo>
                  <a:cubicBezTo>
                    <a:pt x="0" y="1"/>
                    <a:pt x="0" y="1089"/>
                    <a:pt x="714" y="1089"/>
                  </a:cubicBezTo>
                  <a:cubicBezTo>
                    <a:pt x="1410" y="1089"/>
                    <a:pt x="1410" y="1"/>
                    <a:pt x="71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25" name="Google Shape;1558;p56"/>
            <p:cNvSpPr/>
            <p:nvPr/>
          </p:nvSpPr>
          <p:spPr>
            <a:xfrm flipH="1">
              <a:off x="4090801" y="3672101"/>
              <a:ext cx="68815" cy="53628"/>
            </a:xfrm>
            <a:custGeom>
              <a:avLst/>
              <a:ahLst/>
              <a:rect l="l" t="t" r="r" b="b"/>
              <a:pathLst>
                <a:path w="2107" h="1642" extrusionOk="0">
                  <a:moveTo>
                    <a:pt x="1053" y="0"/>
                  </a:moveTo>
                  <a:cubicBezTo>
                    <a:pt x="1" y="0"/>
                    <a:pt x="1" y="1642"/>
                    <a:pt x="1053" y="1642"/>
                  </a:cubicBezTo>
                  <a:cubicBezTo>
                    <a:pt x="2106" y="1642"/>
                    <a:pt x="2106" y="0"/>
                    <a:pt x="1053"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26" name="Google Shape;1559;p56"/>
            <p:cNvSpPr/>
            <p:nvPr/>
          </p:nvSpPr>
          <p:spPr>
            <a:xfrm flipH="1">
              <a:off x="7196416" y="1321674"/>
              <a:ext cx="92101" cy="71689"/>
            </a:xfrm>
            <a:custGeom>
              <a:avLst/>
              <a:ahLst/>
              <a:rect l="l" t="t" r="r" b="b"/>
              <a:pathLst>
                <a:path w="2820" h="2195" extrusionOk="0">
                  <a:moveTo>
                    <a:pt x="1410" y="0"/>
                  </a:moveTo>
                  <a:cubicBezTo>
                    <a:pt x="0" y="0"/>
                    <a:pt x="0" y="2195"/>
                    <a:pt x="1410" y="2195"/>
                  </a:cubicBezTo>
                  <a:cubicBezTo>
                    <a:pt x="2819" y="2195"/>
                    <a:pt x="2819" y="0"/>
                    <a:pt x="1410"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27" name="Google Shape;1560;p56"/>
            <p:cNvSpPr/>
            <p:nvPr/>
          </p:nvSpPr>
          <p:spPr>
            <a:xfrm flipH="1">
              <a:off x="8013488" y="4005044"/>
              <a:ext cx="92101" cy="71133"/>
            </a:xfrm>
            <a:custGeom>
              <a:avLst/>
              <a:ahLst/>
              <a:rect l="l" t="t" r="r" b="b"/>
              <a:pathLst>
                <a:path w="2820" h="2178" extrusionOk="0">
                  <a:moveTo>
                    <a:pt x="1410" y="1"/>
                  </a:moveTo>
                  <a:cubicBezTo>
                    <a:pt x="0" y="1"/>
                    <a:pt x="0" y="2178"/>
                    <a:pt x="1410" y="2178"/>
                  </a:cubicBezTo>
                  <a:cubicBezTo>
                    <a:pt x="2820" y="2178"/>
                    <a:pt x="2820" y="1"/>
                    <a:pt x="1410"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928" name="Google Shape;1561;p56"/>
          <p:cNvSpPr txBox="1">
            <a:spLocks noGrp="1"/>
          </p:cNvSpPr>
          <p:nvPr>
            <p:ph type="title"/>
          </p:nvPr>
        </p:nvSpPr>
        <p:spPr>
          <a:xfrm>
            <a:off x="713225" y="539500"/>
            <a:ext cx="7717500" cy="572700"/>
          </a:xfrm>
          <a:prstGeom prst="rect"/>
        </p:spPr>
        <p:txBody>
          <a:bodyPr anchor="t" anchorCtr="0" bIns="91425" lIns="91425" rIns="91425" spcFirstLastPara="1" tIns="91425" wrap="square">
            <a:noAutofit/>
          </a:bodyPr>
          <a:p>
            <a:pPr algn="ctr" indent="0" lvl="0" marL="0" rtl="0">
              <a:spcBef>
                <a:spcPts val="0"/>
              </a:spcBef>
              <a:spcAft>
                <a:spcPts val="0"/>
              </a:spcAft>
              <a:buNone/>
            </a:pPr>
            <a:r>
              <a:rPr dirty="0" lang="en-US" err="1" smtClean="0"/>
              <a:t>Lanjutan</a:t>
            </a:r>
            <a:endParaRPr dirty="0"/>
          </a:p>
        </p:txBody>
      </p:sp>
      <p:sp>
        <p:nvSpPr>
          <p:cNvPr id="1048929" name="Google Shape;1562;p56"/>
          <p:cNvSpPr txBox="1">
            <a:spLocks noGrp="1"/>
          </p:cNvSpPr>
          <p:nvPr>
            <p:ph type="body" idx="1"/>
          </p:nvPr>
        </p:nvSpPr>
        <p:spPr>
          <a:xfrm>
            <a:off x="2384912" y="1417950"/>
            <a:ext cx="6073288" cy="1458600"/>
          </a:xfrm>
          <a:prstGeom prst="rect"/>
        </p:spPr>
        <p:txBody>
          <a:bodyPr anchor="t" anchorCtr="0" bIns="91425" lIns="91425" rIns="91425" spcFirstLastPara="1" tIns="91425" wrap="square">
            <a:noAutofit/>
          </a:bodyPr>
          <a:p>
            <a:pPr algn="just" indent="0" marL="0">
              <a:spcAft>
                <a:spcPts val="1600"/>
              </a:spcAft>
              <a:buClr>
                <a:schemeClr val="dk1"/>
              </a:buClr>
              <a:buSzPts val="1100"/>
              <a:buNone/>
            </a:pPr>
            <a:r>
              <a:rPr dirty="0" sz="1800" lang="id-ID" smtClean="0"/>
              <a:t>IPS </a:t>
            </a:r>
            <a:r>
              <a:rPr dirty="0" sz="1800" lang="id-ID"/>
              <a:t>sebagai bidang studi masih “baru“. Disebut demikian karena cara pandang yang dianutnya memang dianggap baru, walaupun bahan yang dikaji bukanlah hal yang baru. </a:t>
            </a:r>
            <a:endParaRPr dirty="0" sz="1800" lang="en-US" smtClean="0"/>
          </a:p>
          <a:p>
            <a:pPr algn="just" indent="0" marL="0">
              <a:spcAft>
                <a:spcPts val="1600"/>
              </a:spcAft>
              <a:buClr>
                <a:schemeClr val="dk1"/>
              </a:buClr>
              <a:buSzPts val="1100"/>
              <a:buNone/>
            </a:pPr>
            <a:r>
              <a:rPr dirty="0" sz="1800" lang="id-ID" smtClean="0"/>
              <a:t>Dengan </a:t>
            </a:r>
            <a:r>
              <a:rPr dirty="0" sz="1800" lang="id-ID"/>
              <a:t>kata lain, IPS mengikuti cara pandang yang bersifat terpadu dari sejumlah mata pelajaran seperti: geografi, ekonomi, ilmu politik, ilmu hukum, sejarah, antropologi, psikologi, sosiologi, dan sebagainya. Perpaduan ini dimungkinkan karena mata pelajaran tersebut memiliki obyek material kajian yang sama yaitu manusia.</a:t>
            </a:r>
            <a:endParaRPr dirty="0" sz="1800" lang="en-US"/>
          </a:p>
          <a:p>
            <a:pPr algn="just" indent="0" lvl="0" marL="0" rtl="0">
              <a:spcBef>
                <a:spcPts val="0"/>
              </a:spcBef>
              <a:spcAft>
                <a:spcPts val="1600"/>
              </a:spcAft>
              <a:buClr>
                <a:schemeClr val="dk1"/>
              </a:buClr>
              <a:buSzPts val="1100"/>
              <a:buFont typeface="Arial"/>
              <a:buNone/>
            </a:pPr>
            <a:endParaRPr dirty="0" sz="1800"/>
          </a:p>
        </p:txBody>
      </p:sp>
      <p:sp>
        <p:nvSpPr>
          <p:cNvPr id="1048930" name="Google Shape;1603;p58"/>
          <p:cNvSpPr/>
          <p:nvPr/>
        </p:nvSpPr>
        <p:spPr>
          <a:xfrm>
            <a:off x="939280" y="1962653"/>
            <a:ext cx="239376" cy="380497"/>
          </a:xfrm>
          <a:custGeom>
            <a:avLst/>
            <a:ahLst/>
            <a:rect l="l" t="t" r="r" b="b"/>
            <a:pathLst>
              <a:path w="36026" h="59554" extrusionOk="0">
                <a:moveTo>
                  <a:pt x="6898" y="5654"/>
                </a:moveTo>
                <a:lnTo>
                  <a:pt x="6898" y="5654"/>
                </a:lnTo>
                <a:cubicBezTo>
                  <a:pt x="3510" y="12210"/>
                  <a:pt x="1682" y="20425"/>
                  <a:pt x="4119" y="27493"/>
                </a:cubicBezTo>
                <a:cubicBezTo>
                  <a:pt x="3851" y="27030"/>
                  <a:pt x="3608" y="26567"/>
                  <a:pt x="3364" y="26080"/>
                </a:cubicBezTo>
                <a:cubicBezTo>
                  <a:pt x="293" y="19718"/>
                  <a:pt x="1024" y="11869"/>
                  <a:pt x="5899" y="6629"/>
                </a:cubicBezTo>
                <a:cubicBezTo>
                  <a:pt x="6216" y="6287"/>
                  <a:pt x="6557" y="5970"/>
                  <a:pt x="6898" y="5654"/>
                </a:cubicBezTo>
                <a:close/>
                <a:moveTo>
                  <a:pt x="26178" y="2265"/>
                </a:moveTo>
                <a:cubicBezTo>
                  <a:pt x="29640" y="3850"/>
                  <a:pt x="32223" y="6872"/>
                  <a:pt x="33272" y="10553"/>
                </a:cubicBezTo>
                <a:cubicBezTo>
                  <a:pt x="34368" y="14428"/>
                  <a:pt x="34515" y="18523"/>
                  <a:pt x="33686" y="22472"/>
                </a:cubicBezTo>
                <a:lnTo>
                  <a:pt x="33710" y="22472"/>
                </a:lnTo>
                <a:cubicBezTo>
                  <a:pt x="32784" y="26689"/>
                  <a:pt x="30663" y="30101"/>
                  <a:pt x="27446" y="32929"/>
                </a:cubicBezTo>
                <a:lnTo>
                  <a:pt x="26837" y="33441"/>
                </a:lnTo>
                <a:cubicBezTo>
                  <a:pt x="31492" y="23886"/>
                  <a:pt x="30883" y="11698"/>
                  <a:pt x="26178" y="2265"/>
                </a:cubicBezTo>
                <a:close/>
                <a:moveTo>
                  <a:pt x="11091" y="2729"/>
                </a:moveTo>
                <a:lnTo>
                  <a:pt x="11091" y="2729"/>
                </a:lnTo>
                <a:cubicBezTo>
                  <a:pt x="7995" y="12649"/>
                  <a:pt x="5923" y="25178"/>
                  <a:pt x="11651" y="34538"/>
                </a:cubicBezTo>
                <a:cubicBezTo>
                  <a:pt x="11237" y="34270"/>
                  <a:pt x="10822" y="33977"/>
                  <a:pt x="10432" y="33709"/>
                </a:cubicBezTo>
                <a:cubicBezTo>
                  <a:pt x="8580" y="32563"/>
                  <a:pt x="6922" y="31125"/>
                  <a:pt x="5509" y="29443"/>
                </a:cubicBezTo>
                <a:cubicBezTo>
                  <a:pt x="2169" y="21229"/>
                  <a:pt x="3729" y="12527"/>
                  <a:pt x="8019" y="4679"/>
                </a:cubicBezTo>
                <a:cubicBezTo>
                  <a:pt x="8970" y="3947"/>
                  <a:pt x="10018" y="3289"/>
                  <a:pt x="11091" y="2729"/>
                </a:cubicBezTo>
                <a:close/>
                <a:moveTo>
                  <a:pt x="20085" y="754"/>
                </a:moveTo>
                <a:lnTo>
                  <a:pt x="20085" y="754"/>
                </a:lnTo>
                <a:cubicBezTo>
                  <a:pt x="21694" y="827"/>
                  <a:pt x="23302" y="1144"/>
                  <a:pt x="24838" y="1680"/>
                </a:cubicBezTo>
                <a:cubicBezTo>
                  <a:pt x="25009" y="1754"/>
                  <a:pt x="25179" y="1802"/>
                  <a:pt x="25325" y="1875"/>
                </a:cubicBezTo>
                <a:cubicBezTo>
                  <a:pt x="27909" y="6897"/>
                  <a:pt x="29298" y="12430"/>
                  <a:pt x="29396" y="18060"/>
                </a:cubicBezTo>
                <a:cubicBezTo>
                  <a:pt x="29493" y="23642"/>
                  <a:pt x="28202" y="28931"/>
                  <a:pt x="26130" y="34075"/>
                </a:cubicBezTo>
                <a:cubicBezTo>
                  <a:pt x="24736" y="35276"/>
                  <a:pt x="23365" y="36526"/>
                  <a:pt x="22393" y="38032"/>
                </a:cubicBezTo>
                <a:lnTo>
                  <a:pt x="22393" y="38032"/>
                </a:lnTo>
                <a:cubicBezTo>
                  <a:pt x="25542" y="25838"/>
                  <a:pt x="24659" y="12482"/>
                  <a:pt x="20085" y="754"/>
                </a:cubicBezTo>
                <a:close/>
                <a:moveTo>
                  <a:pt x="19208" y="752"/>
                </a:moveTo>
                <a:cubicBezTo>
                  <a:pt x="19297" y="752"/>
                  <a:pt x="19386" y="753"/>
                  <a:pt x="19475" y="754"/>
                </a:cubicBezTo>
                <a:cubicBezTo>
                  <a:pt x="24180" y="13332"/>
                  <a:pt x="24814" y="26762"/>
                  <a:pt x="21523" y="39803"/>
                </a:cubicBezTo>
                <a:cubicBezTo>
                  <a:pt x="21474" y="39900"/>
                  <a:pt x="21450" y="40022"/>
                  <a:pt x="21401" y="40144"/>
                </a:cubicBezTo>
                <a:cubicBezTo>
                  <a:pt x="21328" y="40095"/>
                  <a:pt x="21279" y="40071"/>
                  <a:pt x="21206" y="40046"/>
                </a:cubicBezTo>
                <a:cubicBezTo>
                  <a:pt x="21103" y="40018"/>
                  <a:pt x="20999" y="40004"/>
                  <a:pt x="20896" y="40004"/>
                </a:cubicBezTo>
                <a:cubicBezTo>
                  <a:pt x="20562" y="40004"/>
                  <a:pt x="20247" y="40151"/>
                  <a:pt x="20060" y="40412"/>
                </a:cubicBezTo>
                <a:cubicBezTo>
                  <a:pt x="19768" y="40119"/>
                  <a:pt x="19378" y="39973"/>
                  <a:pt x="18964" y="39973"/>
                </a:cubicBezTo>
                <a:cubicBezTo>
                  <a:pt x="18842" y="39973"/>
                  <a:pt x="18744" y="39998"/>
                  <a:pt x="18622" y="40046"/>
                </a:cubicBezTo>
                <a:cubicBezTo>
                  <a:pt x="18500" y="27079"/>
                  <a:pt x="18159" y="14136"/>
                  <a:pt x="18257" y="1193"/>
                </a:cubicBezTo>
                <a:cubicBezTo>
                  <a:pt x="18257" y="1035"/>
                  <a:pt x="18147" y="955"/>
                  <a:pt x="18037" y="955"/>
                </a:cubicBezTo>
                <a:cubicBezTo>
                  <a:pt x="17928" y="955"/>
                  <a:pt x="17818" y="1035"/>
                  <a:pt x="17818" y="1193"/>
                </a:cubicBezTo>
                <a:cubicBezTo>
                  <a:pt x="17574" y="14160"/>
                  <a:pt x="17574" y="27201"/>
                  <a:pt x="18427" y="40144"/>
                </a:cubicBezTo>
                <a:cubicBezTo>
                  <a:pt x="18232" y="40241"/>
                  <a:pt x="18086" y="40412"/>
                  <a:pt x="17964" y="40583"/>
                </a:cubicBezTo>
                <a:cubicBezTo>
                  <a:pt x="17672" y="40119"/>
                  <a:pt x="17184" y="39803"/>
                  <a:pt x="16624" y="39754"/>
                </a:cubicBezTo>
                <a:cubicBezTo>
                  <a:pt x="16404" y="39754"/>
                  <a:pt x="16185" y="39803"/>
                  <a:pt x="15990" y="39900"/>
                </a:cubicBezTo>
                <a:cubicBezTo>
                  <a:pt x="15966" y="38633"/>
                  <a:pt x="15576" y="37365"/>
                  <a:pt x="15381" y="36146"/>
                </a:cubicBezTo>
                <a:cubicBezTo>
                  <a:pt x="15088" y="34343"/>
                  <a:pt x="14796" y="32539"/>
                  <a:pt x="14552" y="30735"/>
                </a:cubicBezTo>
                <a:cubicBezTo>
                  <a:pt x="14137" y="27445"/>
                  <a:pt x="13821" y="24154"/>
                  <a:pt x="13674" y="20839"/>
                </a:cubicBezTo>
                <a:cubicBezTo>
                  <a:pt x="13528" y="17622"/>
                  <a:pt x="13479" y="14404"/>
                  <a:pt x="13601" y="11187"/>
                </a:cubicBezTo>
                <a:cubicBezTo>
                  <a:pt x="13699" y="7799"/>
                  <a:pt x="13967" y="4386"/>
                  <a:pt x="15283" y="1217"/>
                </a:cubicBezTo>
                <a:cubicBezTo>
                  <a:pt x="16562" y="920"/>
                  <a:pt x="17884" y="752"/>
                  <a:pt x="19208" y="752"/>
                </a:cubicBezTo>
                <a:close/>
                <a:moveTo>
                  <a:pt x="14698" y="1364"/>
                </a:moveTo>
                <a:lnTo>
                  <a:pt x="14698" y="1364"/>
                </a:lnTo>
                <a:cubicBezTo>
                  <a:pt x="13650" y="3972"/>
                  <a:pt x="13284" y="6750"/>
                  <a:pt x="13138" y="9554"/>
                </a:cubicBezTo>
                <a:cubicBezTo>
                  <a:pt x="12943" y="13112"/>
                  <a:pt x="12967" y="16695"/>
                  <a:pt x="13138" y="20254"/>
                </a:cubicBezTo>
                <a:cubicBezTo>
                  <a:pt x="13284" y="23764"/>
                  <a:pt x="13577" y="27250"/>
                  <a:pt x="14040" y="30735"/>
                </a:cubicBezTo>
                <a:cubicBezTo>
                  <a:pt x="14259" y="32393"/>
                  <a:pt x="14503" y="34050"/>
                  <a:pt x="14820" y="35708"/>
                </a:cubicBezTo>
                <a:cubicBezTo>
                  <a:pt x="15064" y="37097"/>
                  <a:pt x="15210" y="38681"/>
                  <a:pt x="15771" y="40022"/>
                </a:cubicBezTo>
                <a:cubicBezTo>
                  <a:pt x="15527" y="40217"/>
                  <a:pt x="15332" y="40461"/>
                  <a:pt x="15210" y="40729"/>
                </a:cubicBezTo>
                <a:cubicBezTo>
                  <a:pt x="15210" y="40704"/>
                  <a:pt x="15186" y="40680"/>
                  <a:pt x="15161" y="40656"/>
                </a:cubicBezTo>
                <a:cubicBezTo>
                  <a:pt x="15478" y="38365"/>
                  <a:pt x="14186" y="36634"/>
                  <a:pt x="12529" y="35245"/>
                </a:cubicBezTo>
                <a:cubicBezTo>
                  <a:pt x="10042" y="30613"/>
                  <a:pt x="8702" y="25470"/>
                  <a:pt x="8653" y="20230"/>
                </a:cubicBezTo>
                <a:cubicBezTo>
                  <a:pt x="8604" y="14185"/>
                  <a:pt x="10018" y="8310"/>
                  <a:pt x="11700" y="2582"/>
                </a:cubicBezTo>
                <a:cubicBezTo>
                  <a:pt x="11724" y="2534"/>
                  <a:pt x="11724" y="2485"/>
                  <a:pt x="11700" y="2436"/>
                </a:cubicBezTo>
                <a:cubicBezTo>
                  <a:pt x="12675" y="1997"/>
                  <a:pt x="13674" y="1632"/>
                  <a:pt x="14698" y="1364"/>
                </a:cubicBezTo>
                <a:close/>
                <a:moveTo>
                  <a:pt x="18817" y="40607"/>
                </a:moveTo>
                <a:cubicBezTo>
                  <a:pt x="18793" y="40631"/>
                  <a:pt x="18793" y="40656"/>
                  <a:pt x="18793" y="40680"/>
                </a:cubicBezTo>
                <a:cubicBezTo>
                  <a:pt x="18330" y="43069"/>
                  <a:pt x="18476" y="45799"/>
                  <a:pt x="18476" y="48236"/>
                </a:cubicBezTo>
                <a:cubicBezTo>
                  <a:pt x="18476" y="48383"/>
                  <a:pt x="18598" y="48504"/>
                  <a:pt x="18744" y="48504"/>
                </a:cubicBezTo>
                <a:cubicBezTo>
                  <a:pt x="18427" y="48529"/>
                  <a:pt x="18110" y="48553"/>
                  <a:pt x="17745" y="48602"/>
                </a:cubicBezTo>
                <a:cubicBezTo>
                  <a:pt x="17769" y="47846"/>
                  <a:pt x="17794" y="47066"/>
                  <a:pt x="17794" y="46311"/>
                </a:cubicBezTo>
                <a:cubicBezTo>
                  <a:pt x="17842" y="44775"/>
                  <a:pt x="17989" y="43166"/>
                  <a:pt x="17915" y="41606"/>
                </a:cubicBezTo>
                <a:cubicBezTo>
                  <a:pt x="17989" y="41606"/>
                  <a:pt x="18037" y="41558"/>
                  <a:pt x="18086" y="41484"/>
                </a:cubicBezTo>
                <a:cubicBezTo>
                  <a:pt x="18135" y="41460"/>
                  <a:pt x="18159" y="41387"/>
                  <a:pt x="18159" y="41338"/>
                </a:cubicBezTo>
                <a:cubicBezTo>
                  <a:pt x="18184" y="41119"/>
                  <a:pt x="18305" y="40899"/>
                  <a:pt x="18476" y="40753"/>
                </a:cubicBezTo>
                <a:cubicBezTo>
                  <a:pt x="18476" y="40802"/>
                  <a:pt x="18519" y="40826"/>
                  <a:pt x="18561" y="40826"/>
                </a:cubicBezTo>
                <a:cubicBezTo>
                  <a:pt x="18604" y="40826"/>
                  <a:pt x="18647" y="40802"/>
                  <a:pt x="18647" y="40753"/>
                </a:cubicBezTo>
                <a:lnTo>
                  <a:pt x="18647" y="40656"/>
                </a:lnTo>
                <a:cubicBezTo>
                  <a:pt x="18695" y="40631"/>
                  <a:pt x="18744" y="40607"/>
                  <a:pt x="18817" y="40607"/>
                </a:cubicBezTo>
                <a:close/>
                <a:moveTo>
                  <a:pt x="20865" y="40607"/>
                </a:moveTo>
                <a:cubicBezTo>
                  <a:pt x="20938" y="40607"/>
                  <a:pt x="21011" y="40631"/>
                  <a:pt x="21084" y="40656"/>
                </a:cubicBezTo>
                <a:cubicBezTo>
                  <a:pt x="21084" y="40729"/>
                  <a:pt x="21084" y="40778"/>
                  <a:pt x="21084" y="40826"/>
                </a:cubicBezTo>
                <a:cubicBezTo>
                  <a:pt x="21694" y="43605"/>
                  <a:pt x="22157" y="46408"/>
                  <a:pt x="22449" y="49236"/>
                </a:cubicBezTo>
                <a:cubicBezTo>
                  <a:pt x="21608" y="48645"/>
                  <a:pt x="20491" y="48478"/>
                  <a:pt x="19474" y="48478"/>
                </a:cubicBezTo>
                <a:cubicBezTo>
                  <a:pt x="19401" y="48478"/>
                  <a:pt x="19328" y="48478"/>
                  <a:pt x="19256" y="48480"/>
                </a:cubicBezTo>
                <a:cubicBezTo>
                  <a:pt x="19125" y="48480"/>
                  <a:pt x="18993" y="48480"/>
                  <a:pt x="18826" y="48498"/>
                </a:cubicBezTo>
                <a:lnTo>
                  <a:pt x="18826" y="48498"/>
                </a:lnTo>
                <a:cubicBezTo>
                  <a:pt x="18940" y="48470"/>
                  <a:pt x="19016" y="48362"/>
                  <a:pt x="19037" y="48236"/>
                </a:cubicBezTo>
                <a:cubicBezTo>
                  <a:pt x="19207" y="45823"/>
                  <a:pt x="19573" y="43142"/>
                  <a:pt x="19305" y="40729"/>
                </a:cubicBezTo>
                <a:cubicBezTo>
                  <a:pt x="19305" y="40704"/>
                  <a:pt x="19280" y="40680"/>
                  <a:pt x="19280" y="40656"/>
                </a:cubicBezTo>
                <a:lnTo>
                  <a:pt x="19280" y="40656"/>
                </a:lnTo>
                <a:cubicBezTo>
                  <a:pt x="19549" y="40778"/>
                  <a:pt x="19646" y="41070"/>
                  <a:pt x="19841" y="41314"/>
                </a:cubicBezTo>
                <a:cubicBezTo>
                  <a:pt x="19897" y="41370"/>
                  <a:pt x="19971" y="41397"/>
                  <a:pt x="20044" y="41397"/>
                </a:cubicBezTo>
                <a:cubicBezTo>
                  <a:pt x="20161" y="41397"/>
                  <a:pt x="20274" y="41327"/>
                  <a:pt x="20304" y="41192"/>
                </a:cubicBezTo>
                <a:cubicBezTo>
                  <a:pt x="20304" y="41168"/>
                  <a:pt x="20329" y="41119"/>
                  <a:pt x="20329" y="41070"/>
                </a:cubicBezTo>
                <a:cubicBezTo>
                  <a:pt x="20353" y="40997"/>
                  <a:pt x="20402" y="40948"/>
                  <a:pt x="20426" y="40875"/>
                </a:cubicBezTo>
                <a:cubicBezTo>
                  <a:pt x="20524" y="40729"/>
                  <a:pt x="20694" y="40607"/>
                  <a:pt x="20865" y="40607"/>
                </a:cubicBezTo>
                <a:close/>
                <a:moveTo>
                  <a:pt x="16550" y="40363"/>
                </a:moveTo>
                <a:cubicBezTo>
                  <a:pt x="16892" y="40388"/>
                  <a:pt x="17184" y="40583"/>
                  <a:pt x="17330" y="40899"/>
                </a:cubicBezTo>
                <a:cubicBezTo>
                  <a:pt x="17111" y="42581"/>
                  <a:pt x="17209" y="44336"/>
                  <a:pt x="17184" y="46018"/>
                </a:cubicBezTo>
                <a:cubicBezTo>
                  <a:pt x="17184" y="46896"/>
                  <a:pt x="17160" y="47798"/>
                  <a:pt x="17160" y="48675"/>
                </a:cubicBezTo>
                <a:cubicBezTo>
                  <a:pt x="15941" y="48919"/>
                  <a:pt x="14674" y="49358"/>
                  <a:pt x="14357" y="50211"/>
                </a:cubicBezTo>
                <a:cubicBezTo>
                  <a:pt x="14698" y="47310"/>
                  <a:pt x="14991" y="44385"/>
                  <a:pt x="15210" y="41484"/>
                </a:cubicBezTo>
                <a:cubicBezTo>
                  <a:pt x="15236" y="41498"/>
                  <a:pt x="15264" y="41504"/>
                  <a:pt x="15291" y="41504"/>
                </a:cubicBezTo>
                <a:cubicBezTo>
                  <a:pt x="15364" y="41504"/>
                  <a:pt x="15429" y="41458"/>
                  <a:pt x="15429" y="41387"/>
                </a:cubicBezTo>
                <a:cubicBezTo>
                  <a:pt x="15502" y="40826"/>
                  <a:pt x="15990" y="40388"/>
                  <a:pt x="16550" y="40363"/>
                </a:cubicBezTo>
                <a:close/>
                <a:moveTo>
                  <a:pt x="17135" y="49333"/>
                </a:moveTo>
                <a:cubicBezTo>
                  <a:pt x="17135" y="50138"/>
                  <a:pt x="17160" y="50942"/>
                  <a:pt x="17184" y="51746"/>
                </a:cubicBezTo>
                <a:cubicBezTo>
                  <a:pt x="16161" y="51673"/>
                  <a:pt x="15088" y="51454"/>
                  <a:pt x="14893" y="50796"/>
                </a:cubicBezTo>
                <a:cubicBezTo>
                  <a:pt x="14869" y="50771"/>
                  <a:pt x="14869" y="50771"/>
                  <a:pt x="14869" y="50747"/>
                </a:cubicBezTo>
                <a:cubicBezTo>
                  <a:pt x="14966" y="49943"/>
                  <a:pt x="16087" y="49528"/>
                  <a:pt x="17135" y="49333"/>
                </a:cubicBezTo>
                <a:close/>
                <a:moveTo>
                  <a:pt x="18883" y="49137"/>
                </a:moveTo>
                <a:cubicBezTo>
                  <a:pt x="19468" y="49137"/>
                  <a:pt x="21892" y="49410"/>
                  <a:pt x="22547" y="50064"/>
                </a:cubicBezTo>
                <a:cubicBezTo>
                  <a:pt x="22547" y="50113"/>
                  <a:pt x="22547" y="50186"/>
                  <a:pt x="22571" y="50259"/>
                </a:cubicBezTo>
                <a:cubicBezTo>
                  <a:pt x="22571" y="50357"/>
                  <a:pt x="22620" y="50430"/>
                  <a:pt x="22693" y="50454"/>
                </a:cubicBezTo>
                <a:cubicBezTo>
                  <a:pt x="22693" y="50552"/>
                  <a:pt x="22644" y="50625"/>
                  <a:pt x="22595" y="50698"/>
                </a:cubicBezTo>
                <a:cubicBezTo>
                  <a:pt x="22547" y="50686"/>
                  <a:pt x="22498" y="50680"/>
                  <a:pt x="22452" y="50680"/>
                </a:cubicBezTo>
                <a:cubicBezTo>
                  <a:pt x="22407" y="50680"/>
                  <a:pt x="22364" y="50686"/>
                  <a:pt x="22327" y="50698"/>
                </a:cubicBezTo>
                <a:cubicBezTo>
                  <a:pt x="21206" y="51283"/>
                  <a:pt x="19987" y="51649"/>
                  <a:pt x="18744" y="51746"/>
                </a:cubicBezTo>
                <a:cubicBezTo>
                  <a:pt x="18500" y="51771"/>
                  <a:pt x="18086" y="51771"/>
                  <a:pt x="17623" y="51771"/>
                </a:cubicBezTo>
                <a:cubicBezTo>
                  <a:pt x="17672" y="50918"/>
                  <a:pt x="17696" y="50089"/>
                  <a:pt x="17745" y="49260"/>
                </a:cubicBezTo>
                <a:cubicBezTo>
                  <a:pt x="18184" y="49187"/>
                  <a:pt x="18598" y="49163"/>
                  <a:pt x="18817" y="49138"/>
                </a:cubicBezTo>
                <a:cubicBezTo>
                  <a:pt x="18835" y="49137"/>
                  <a:pt x="18857" y="49137"/>
                  <a:pt x="18883" y="49137"/>
                </a:cubicBezTo>
                <a:close/>
                <a:moveTo>
                  <a:pt x="21133" y="51917"/>
                </a:moveTo>
                <a:cubicBezTo>
                  <a:pt x="21645" y="52478"/>
                  <a:pt x="22498" y="53526"/>
                  <a:pt x="21547" y="54111"/>
                </a:cubicBezTo>
                <a:cubicBezTo>
                  <a:pt x="21425" y="54184"/>
                  <a:pt x="21255" y="54232"/>
                  <a:pt x="21109" y="54232"/>
                </a:cubicBezTo>
                <a:cubicBezTo>
                  <a:pt x="20792" y="54159"/>
                  <a:pt x="20840" y="53769"/>
                  <a:pt x="20840" y="53526"/>
                </a:cubicBezTo>
                <a:cubicBezTo>
                  <a:pt x="20840" y="52989"/>
                  <a:pt x="20914" y="52478"/>
                  <a:pt x="21035" y="51941"/>
                </a:cubicBezTo>
                <a:lnTo>
                  <a:pt x="21133" y="51917"/>
                </a:lnTo>
                <a:close/>
                <a:moveTo>
                  <a:pt x="16185" y="52478"/>
                </a:moveTo>
                <a:cubicBezTo>
                  <a:pt x="16395" y="53015"/>
                  <a:pt x="17232" y="54558"/>
                  <a:pt x="16423" y="54558"/>
                </a:cubicBezTo>
                <a:cubicBezTo>
                  <a:pt x="16387" y="54558"/>
                  <a:pt x="16349" y="54555"/>
                  <a:pt x="16307" y="54549"/>
                </a:cubicBezTo>
                <a:cubicBezTo>
                  <a:pt x="15795" y="54476"/>
                  <a:pt x="15624" y="53940"/>
                  <a:pt x="15697" y="53501"/>
                </a:cubicBezTo>
                <a:cubicBezTo>
                  <a:pt x="15771" y="53136"/>
                  <a:pt x="15941" y="52770"/>
                  <a:pt x="16185" y="52478"/>
                </a:cubicBezTo>
                <a:close/>
                <a:moveTo>
                  <a:pt x="23083" y="51039"/>
                </a:moveTo>
                <a:lnTo>
                  <a:pt x="23083" y="51039"/>
                </a:lnTo>
                <a:cubicBezTo>
                  <a:pt x="22985" y="52551"/>
                  <a:pt x="23278" y="54086"/>
                  <a:pt x="23156" y="55597"/>
                </a:cubicBezTo>
                <a:cubicBezTo>
                  <a:pt x="22990" y="58057"/>
                  <a:pt x="20943" y="58842"/>
                  <a:pt x="18774" y="58842"/>
                </a:cubicBezTo>
                <a:cubicBezTo>
                  <a:pt x="18707" y="58842"/>
                  <a:pt x="18640" y="58841"/>
                  <a:pt x="18574" y="58839"/>
                </a:cubicBezTo>
                <a:cubicBezTo>
                  <a:pt x="16356" y="58791"/>
                  <a:pt x="14820" y="57523"/>
                  <a:pt x="14625" y="55232"/>
                </a:cubicBezTo>
                <a:cubicBezTo>
                  <a:pt x="14527" y="53989"/>
                  <a:pt x="14722" y="52770"/>
                  <a:pt x="14649" y="51527"/>
                </a:cubicBezTo>
                <a:cubicBezTo>
                  <a:pt x="14674" y="51527"/>
                  <a:pt x="14722" y="51527"/>
                  <a:pt x="14771" y="51503"/>
                </a:cubicBezTo>
                <a:cubicBezTo>
                  <a:pt x="15088" y="51819"/>
                  <a:pt x="15502" y="52039"/>
                  <a:pt x="15966" y="52112"/>
                </a:cubicBezTo>
                <a:cubicBezTo>
                  <a:pt x="15527" y="52648"/>
                  <a:pt x="15088" y="53257"/>
                  <a:pt x="15186" y="53964"/>
                </a:cubicBezTo>
                <a:cubicBezTo>
                  <a:pt x="15259" y="54501"/>
                  <a:pt x="15673" y="54939"/>
                  <a:pt x="16209" y="55037"/>
                </a:cubicBezTo>
                <a:cubicBezTo>
                  <a:pt x="16265" y="55048"/>
                  <a:pt x="16321" y="55053"/>
                  <a:pt x="16375" y="55053"/>
                </a:cubicBezTo>
                <a:cubicBezTo>
                  <a:pt x="16818" y="55053"/>
                  <a:pt x="17192" y="54713"/>
                  <a:pt x="17257" y="54257"/>
                </a:cubicBezTo>
                <a:cubicBezTo>
                  <a:pt x="17379" y="53501"/>
                  <a:pt x="16770" y="52892"/>
                  <a:pt x="16526" y="52234"/>
                </a:cubicBezTo>
                <a:lnTo>
                  <a:pt x="16526" y="52234"/>
                </a:lnTo>
                <a:cubicBezTo>
                  <a:pt x="16794" y="52283"/>
                  <a:pt x="17062" y="52307"/>
                  <a:pt x="17282" y="52331"/>
                </a:cubicBezTo>
                <a:cubicBezTo>
                  <a:pt x="17593" y="52365"/>
                  <a:pt x="17907" y="52382"/>
                  <a:pt x="18220" y="52382"/>
                </a:cubicBezTo>
                <a:cubicBezTo>
                  <a:pt x="19034" y="52382"/>
                  <a:pt x="19846" y="52268"/>
                  <a:pt x="20621" y="52039"/>
                </a:cubicBezTo>
                <a:lnTo>
                  <a:pt x="20621" y="52039"/>
                </a:lnTo>
                <a:cubicBezTo>
                  <a:pt x="20499" y="52380"/>
                  <a:pt x="20426" y="52746"/>
                  <a:pt x="20377" y="53087"/>
                </a:cubicBezTo>
                <a:cubicBezTo>
                  <a:pt x="20329" y="53452"/>
                  <a:pt x="20231" y="53989"/>
                  <a:pt x="20377" y="54330"/>
                </a:cubicBezTo>
                <a:cubicBezTo>
                  <a:pt x="20497" y="54629"/>
                  <a:pt x="20799" y="54744"/>
                  <a:pt x="21111" y="54744"/>
                </a:cubicBezTo>
                <a:cubicBezTo>
                  <a:pt x="21308" y="54744"/>
                  <a:pt x="21509" y="54698"/>
                  <a:pt x="21669" y="54622"/>
                </a:cubicBezTo>
                <a:cubicBezTo>
                  <a:pt x="23010" y="54013"/>
                  <a:pt x="22449" y="52526"/>
                  <a:pt x="21620" y="51698"/>
                </a:cubicBezTo>
                <a:cubicBezTo>
                  <a:pt x="21962" y="51576"/>
                  <a:pt x="22303" y="51405"/>
                  <a:pt x="22620" y="51234"/>
                </a:cubicBezTo>
                <a:cubicBezTo>
                  <a:pt x="22669" y="51210"/>
                  <a:pt x="22717" y="51161"/>
                  <a:pt x="22742" y="51113"/>
                </a:cubicBezTo>
                <a:cubicBezTo>
                  <a:pt x="22778" y="51125"/>
                  <a:pt x="22821" y="51131"/>
                  <a:pt x="22864" y="51131"/>
                </a:cubicBezTo>
                <a:cubicBezTo>
                  <a:pt x="22906" y="51131"/>
                  <a:pt x="22949" y="51125"/>
                  <a:pt x="22985" y="51113"/>
                </a:cubicBezTo>
                <a:cubicBezTo>
                  <a:pt x="23010" y="51088"/>
                  <a:pt x="23059" y="51064"/>
                  <a:pt x="23083" y="51039"/>
                </a:cubicBezTo>
                <a:close/>
                <a:moveTo>
                  <a:pt x="19399" y="1"/>
                </a:moveTo>
                <a:cubicBezTo>
                  <a:pt x="15750" y="1"/>
                  <a:pt x="12079" y="1101"/>
                  <a:pt x="8994" y="3094"/>
                </a:cubicBezTo>
                <a:cubicBezTo>
                  <a:pt x="3144" y="6799"/>
                  <a:pt x="0" y="13575"/>
                  <a:pt x="926" y="20449"/>
                </a:cubicBezTo>
                <a:cubicBezTo>
                  <a:pt x="1389" y="24105"/>
                  <a:pt x="2876" y="27566"/>
                  <a:pt x="5241" y="30394"/>
                </a:cubicBezTo>
                <a:cubicBezTo>
                  <a:pt x="5387" y="30589"/>
                  <a:pt x="5558" y="30760"/>
                  <a:pt x="5728" y="30930"/>
                </a:cubicBezTo>
                <a:cubicBezTo>
                  <a:pt x="5899" y="31223"/>
                  <a:pt x="6094" y="31540"/>
                  <a:pt x="6313" y="31832"/>
                </a:cubicBezTo>
                <a:cubicBezTo>
                  <a:pt x="6341" y="31888"/>
                  <a:pt x="6387" y="31912"/>
                  <a:pt x="6431" y="31912"/>
                </a:cubicBezTo>
                <a:cubicBezTo>
                  <a:pt x="6503" y="31912"/>
                  <a:pt x="6572" y="31849"/>
                  <a:pt x="6557" y="31759"/>
                </a:cubicBezTo>
                <a:lnTo>
                  <a:pt x="6557" y="31759"/>
                </a:lnTo>
                <a:cubicBezTo>
                  <a:pt x="7507" y="32636"/>
                  <a:pt x="8531" y="33416"/>
                  <a:pt x="9604" y="34099"/>
                </a:cubicBezTo>
                <a:cubicBezTo>
                  <a:pt x="11968" y="35610"/>
                  <a:pt x="14991" y="37560"/>
                  <a:pt x="14479" y="40826"/>
                </a:cubicBezTo>
                <a:cubicBezTo>
                  <a:pt x="14479" y="40899"/>
                  <a:pt x="14479" y="40997"/>
                  <a:pt x="14527" y="41046"/>
                </a:cubicBezTo>
                <a:cubicBezTo>
                  <a:pt x="14186" y="44312"/>
                  <a:pt x="13918" y="47578"/>
                  <a:pt x="13747" y="50844"/>
                </a:cubicBezTo>
                <a:cubicBezTo>
                  <a:pt x="13728" y="51000"/>
                  <a:pt x="13849" y="51110"/>
                  <a:pt x="13985" y="51110"/>
                </a:cubicBezTo>
                <a:cubicBezTo>
                  <a:pt x="14019" y="51110"/>
                  <a:pt x="14055" y="51103"/>
                  <a:pt x="14089" y="51088"/>
                </a:cubicBezTo>
                <a:lnTo>
                  <a:pt x="14089" y="51088"/>
                </a:lnTo>
                <a:cubicBezTo>
                  <a:pt x="14016" y="53257"/>
                  <a:pt x="13406" y="55768"/>
                  <a:pt x="14625" y="57669"/>
                </a:cubicBezTo>
                <a:cubicBezTo>
                  <a:pt x="15490" y="59058"/>
                  <a:pt x="17099" y="59554"/>
                  <a:pt x="18677" y="59554"/>
                </a:cubicBezTo>
                <a:cubicBezTo>
                  <a:pt x="18789" y="59554"/>
                  <a:pt x="18901" y="59551"/>
                  <a:pt x="19012" y="59546"/>
                </a:cubicBezTo>
                <a:cubicBezTo>
                  <a:pt x="20719" y="59473"/>
                  <a:pt x="22742" y="59059"/>
                  <a:pt x="23522" y="57352"/>
                </a:cubicBezTo>
                <a:cubicBezTo>
                  <a:pt x="23936" y="56426"/>
                  <a:pt x="23912" y="55402"/>
                  <a:pt x="23863" y="54427"/>
                </a:cubicBezTo>
                <a:cubicBezTo>
                  <a:pt x="23887" y="53184"/>
                  <a:pt x="23814" y="51941"/>
                  <a:pt x="23644" y="50698"/>
                </a:cubicBezTo>
                <a:cubicBezTo>
                  <a:pt x="23623" y="50578"/>
                  <a:pt x="23521" y="50490"/>
                  <a:pt x="23417" y="50490"/>
                </a:cubicBezTo>
                <a:cubicBezTo>
                  <a:pt x="23395" y="50490"/>
                  <a:pt x="23373" y="50495"/>
                  <a:pt x="23351" y="50503"/>
                </a:cubicBezTo>
                <a:cubicBezTo>
                  <a:pt x="23327" y="50235"/>
                  <a:pt x="23205" y="49967"/>
                  <a:pt x="23010" y="49748"/>
                </a:cubicBezTo>
                <a:cubicBezTo>
                  <a:pt x="22888" y="46871"/>
                  <a:pt x="22498" y="44019"/>
                  <a:pt x="21864" y="41216"/>
                </a:cubicBezTo>
                <a:cubicBezTo>
                  <a:pt x="21864" y="41216"/>
                  <a:pt x="21889" y="41192"/>
                  <a:pt x="21913" y="41168"/>
                </a:cubicBezTo>
                <a:cubicBezTo>
                  <a:pt x="21913" y="41119"/>
                  <a:pt x="21937" y="41070"/>
                  <a:pt x="21962" y="41046"/>
                </a:cubicBezTo>
                <a:cubicBezTo>
                  <a:pt x="22815" y="37170"/>
                  <a:pt x="26398" y="35025"/>
                  <a:pt x="29079" y="32466"/>
                </a:cubicBezTo>
                <a:cubicBezTo>
                  <a:pt x="31712" y="29931"/>
                  <a:pt x="33540" y="26689"/>
                  <a:pt x="34344" y="23106"/>
                </a:cubicBezTo>
                <a:cubicBezTo>
                  <a:pt x="36026" y="16062"/>
                  <a:pt x="34929" y="6897"/>
                  <a:pt x="28421" y="2631"/>
                </a:cubicBezTo>
                <a:cubicBezTo>
                  <a:pt x="27543" y="2046"/>
                  <a:pt x="26617" y="1559"/>
                  <a:pt x="25667" y="1193"/>
                </a:cubicBezTo>
                <a:cubicBezTo>
                  <a:pt x="25642" y="1144"/>
                  <a:pt x="25618" y="1120"/>
                  <a:pt x="25618" y="1095"/>
                </a:cubicBezTo>
                <a:cubicBezTo>
                  <a:pt x="25558" y="991"/>
                  <a:pt x="25461" y="941"/>
                  <a:pt x="25367" y="941"/>
                </a:cubicBezTo>
                <a:cubicBezTo>
                  <a:pt x="25308" y="941"/>
                  <a:pt x="25250" y="960"/>
                  <a:pt x="25204" y="998"/>
                </a:cubicBezTo>
                <a:cubicBezTo>
                  <a:pt x="23339" y="322"/>
                  <a:pt x="21372" y="1"/>
                  <a:pt x="19399"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31" name="Google Shape;1605;p58"/>
          <p:cNvSpPr/>
          <p:nvPr/>
        </p:nvSpPr>
        <p:spPr>
          <a:xfrm>
            <a:off x="768695" y="2810559"/>
            <a:ext cx="1120654" cy="569216"/>
          </a:xfrm>
          <a:custGeom>
            <a:avLst/>
            <a:ahLst/>
            <a:rect l="l" t="t" r="r" b="b"/>
            <a:pathLst>
              <a:path w="81272" h="42046" extrusionOk="0">
                <a:moveTo>
                  <a:pt x="43564" y="8885"/>
                </a:moveTo>
                <a:cubicBezTo>
                  <a:pt x="43710" y="9227"/>
                  <a:pt x="43783" y="9617"/>
                  <a:pt x="43734" y="10007"/>
                </a:cubicBezTo>
                <a:lnTo>
                  <a:pt x="43442" y="10031"/>
                </a:lnTo>
                <a:cubicBezTo>
                  <a:pt x="43344" y="9641"/>
                  <a:pt x="43369" y="9251"/>
                  <a:pt x="43564" y="8885"/>
                </a:cubicBezTo>
                <a:close/>
                <a:moveTo>
                  <a:pt x="12330" y="728"/>
                </a:moveTo>
                <a:cubicBezTo>
                  <a:pt x="13283" y="728"/>
                  <a:pt x="14140" y="1366"/>
                  <a:pt x="14314" y="2597"/>
                </a:cubicBezTo>
                <a:cubicBezTo>
                  <a:pt x="14337" y="2761"/>
                  <a:pt x="14474" y="2835"/>
                  <a:pt x="14617" y="2835"/>
                </a:cubicBezTo>
                <a:cubicBezTo>
                  <a:pt x="14771" y="2835"/>
                  <a:pt x="14934" y="2749"/>
                  <a:pt x="14972" y="2597"/>
                </a:cubicBezTo>
                <a:cubicBezTo>
                  <a:pt x="15279" y="1600"/>
                  <a:pt x="16219" y="799"/>
                  <a:pt x="17235" y="799"/>
                </a:cubicBezTo>
                <a:cubicBezTo>
                  <a:pt x="17511" y="799"/>
                  <a:pt x="17792" y="858"/>
                  <a:pt x="18068" y="988"/>
                </a:cubicBezTo>
                <a:cubicBezTo>
                  <a:pt x="19213" y="1549"/>
                  <a:pt x="19506" y="2645"/>
                  <a:pt x="19408" y="3815"/>
                </a:cubicBezTo>
                <a:cubicBezTo>
                  <a:pt x="19384" y="3913"/>
                  <a:pt x="19433" y="4010"/>
                  <a:pt x="19530" y="4059"/>
                </a:cubicBezTo>
                <a:cubicBezTo>
                  <a:pt x="19569" y="4163"/>
                  <a:pt x="19663" y="4218"/>
                  <a:pt x="19753" y="4218"/>
                </a:cubicBezTo>
                <a:cubicBezTo>
                  <a:pt x="19833" y="4218"/>
                  <a:pt x="19910" y="4175"/>
                  <a:pt x="19945" y="4084"/>
                </a:cubicBezTo>
                <a:cubicBezTo>
                  <a:pt x="20185" y="3496"/>
                  <a:pt x="20656" y="3250"/>
                  <a:pt x="21118" y="3250"/>
                </a:cubicBezTo>
                <a:cubicBezTo>
                  <a:pt x="21921" y="3250"/>
                  <a:pt x="22698" y="3995"/>
                  <a:pt x="22187" y="4985"/>
                </a:cubicBezTo>
                <a:cubicBezTo>
                  <a:pt x="22059" y="5241"/>
                  <a:pt x="22259" y="5496"/>
                  <a:pt x="22490" y="5496"/>
                </a:cubicBezTo>
                <a:cubicBezTo>
                  <a:pt x="22568" y="5496"/>
                  <a:pt x="22650" y="5467"/>
                  <a:pt x="22723" y="5400"/>
                </a:cubicBezTo>
                <a:cubicBezTo>
                  <a:pt x="22966" y="5186"/>
                  <a:pt x="23279" y="5077"/>
                  <a:pt x="23581" y="5077"/>
                </a:cubicBezTo>
                <a:cubicBezTo>
                  <a:pt x="24036" y="5077"/>
                  <a:pt x="24468" y="5326"/>
                  <a:pt x="24600" y="5839"/>
                </a:cubicBezTo>
                <a:cubicBezTo>
                  <a:pt x="24771" y="6424"/>
                  <a:pt x="24478" y="6814"/>
                  <a:pt x="24113" y="7252"/>
                </a:cubicBezTo>
                <a:cubicBezTo>
                  <a:pt x="23966" y="7399"/>
                  <a:pt x="24039" y="7667"/>
                  <a:pt x="24259" y="7740"/>
                </a:cubicBezTo>
                <a:cubicBezTo>
                  <a:pt x="24201" y="7893"/>
                  <a:pt x="24324" y="8046"/>
                  <a:pt x="24474" y="8046"/>
                </a:cubicBezTo>
                <a:cubicBezTo>
                  <a:pt x="24515" y="8046"/>
                  <a:pt x="24558" y="8034"/>
                  <a:pt x="24600" y="8008"/>
                </a:cubicBezTo>
                <a:cubicBezTo>
                  <a:pt x="26111" y="8983"/>
                  <a:pt x="26233" y="9836"/>
                  <a:pt x="24966" y="10519"/>
                </a:cubicBezTo>
                <a:cubicBezTo>
                  <a:pt x="24623" y="10669"/>
                  <a:pt x="24770" y="11158"/>
                  <a:pt x="25075" y="11158"/>
                </a:cubicBezTo>
                <a:cubicBezTo>
                  <a:pt x="25117" y="11158"/>
                  <a:pt x="25162" y="11149"/>
                  <a:pt x="25209" y="11128"/>
                </a:cubicBezTo>
                <a:cubicBezTo>
                  <a:pt x="25331" y="11542"/>
                  <a:pt x="25429" y="11957"/>
                  <a:pt x="25526" y="12347"/>
                </a:cubicBezTo>
                <a:cubicBezTo>
                  <a:pt x="25185" y="12469"/>
                  <a:pt x="25234" y="12980"/>
                  <a:pt x="25599" y="13005"/>
                </a:cubicBezTo>
                <a:cubicBezTo>
                  <a:pt x="27281" y="13395"/>
                  <a:pt x="27647" y="14102"/>
                  <a:pt x="26696" y="15077"/>
                </a:cubicBezTo>
                <a:cubicBezTo>
                  <a:pt x="26526" y="15272"/>
                  <a:pt x="26599" y="15540"/>
                  <a:pt x="26843" y="15613"/>
                </a:cubicBezTo>
                <a:cubicBezTo>
                  <a:pt x="25551" y="16929"/>
                  <a:pt x="24454" y="18440"/>
                  <a:pt x="23625" y="20073"/>
                </a:cubicBezTo>
                <a:cubicBezTo>
                  <a:pt x="23357" y="20561"/>
                  <a:pt x="23113" y="21073"/>
                  <a:pt x="22894" y="21585"/>
                </a:cubicBezTo>
                <a:cubicBezTo>
                  <a:pt x="22869" y="21585"/>
                  <a:pt x="22845" y="21585"/>
                  <a:pt x="22821" y="21609"/>
                </a:cubicBezTo>
                <a:cubicBezTo>
                  <a:pt x="22572" y="21992"/>
                  <a:pt x="22263" y="22224"/>
                  <a:pt x="21860" y="22224"/>
                </a:cubicBezTo>
                <a:cubicBezTo>
                  <a:pt x="21749" y="22224"/>
                  <a:pt x="21631" y="22206"/>
                  <a:pt x="21504" y="22170"/>
                </a:cubicBezTo>
                <a:cubicBezTo>
                  <a:pt x="20968" y="22048"/>
                  <a:pt x="20627" y="21536"/>
                  <a:pt x="20724" y="21000"/>
                </a:cubicBezTo>
                <a:cubicBezTo>
                  <a:pt x="20772" y="20792"/>
                  <a:pt x="20601" y="20647"/>
                  <a:pt x="20429" y="20647"/>
                </a:cubicBezTo>
                <a:cubicBezTo>
                  <a:pt x="20338" y="20647"/>
                  <a:pt x="20247" y="20688"/>
                  <a:pt x="20188" y="20780"/>
                </a:cubicBezTo>
                <a:cubicBezTo>
                  <a:pt x="19988" y="21058"/>
                  <a:pt x="19543" y="21404"/>
                  <a:pt x="19200" y="21404"/>
                </a:cubicBezTo>
                <a:cubicBezTo>
                  <a:pt x="19001" y="21404"/>
                  <a:pt x="18837" y="21288"/>
                  <a:pt x="18775" y="20975"/>
                </a:cubicBezTo>
                <a:cubicBezTo>
                  <a:pt x="18729" y="20869"/>
                  <a:pt x="18627" y="20810"/>
                  <a:pt x="18527" y="20810"/>
                </a:cubicBezTo>
                <a:cubicBezTo>
                  <a:pt x="18466" y="20810"/>
                  <a:pt x="18406" y="20832"/>
                  <a:pt x="18360" y="20878"/>
                </a:cubicBezTo>
                <a:cubicBezTo>
                  <a:pt x="18324" y="20866"/>
                  <a:pt x="18287" y="20860"/>
                  <a:pt x="18250" y="20860"/>
                </a:cubicBezTo>
                <a:cubicBezTo>
                  <a:pt x="18214" y="20860"/>
                  <a:pt x="18177" y="20866"/>
                  <a:pt x="18141" y="20878"/>
                </a:cubicBezTo>
                <a:lnTo>
                  <a:pt x="18019" y="20951"/>
                </a:lnTo>
                <a:cubicBezTo>
                  <a:pt x="17991" y="20914"/>
                  <a:pt x="17952" y="20898"/>
                  <a:pt x="17914" y="20898"/>
                </a:cubicBezTo>
                <a:cubicBezTo>
                  <a:pt x="17852" y="20898"/>
                  <a:pt x="17790" y="20939"/>
                  <a:pt x="17775" y="21000"/>
                </a:cubicBezTo>
                <a:cubicBezTo>
                  <a:pt x="17775" y="21048"/>
                  <a:pt x="17751" y="21073"/>
                  <a:pt x="17726" y="21097"/>
                </a:cubicBezTo>
                <a:cubicBezTo>
                  <a:pt x="17605" y="21170"/>
                  <a:pt x="17483" y="21268"/>
                  <a:pt x="17361" y="21341"/>
                </a:cubicBezTo>
                <a:cubicBezTo>
                  <a:pt x="17239" y="21390"/>
                  <a:pt x="17239" y="21560"/>
                  <a:pt x="17361" y="21609"/>
                </a:cubicBezTo>
                <a:cubicBezTo>
                  <a:pt x="17263" y="21682"/>
                  <a:pt x="17166" y="21731"/>
                  <a:pt x="17044" y="21755"/>
                </a:cubicBezTo>
                <a:cubicBezTo>
                  <a:pt x="17004" y="21695"/>
                  <a:pt x="16931" y="21651"/>
                  <a:pt x="16852" y="21651"/>
                </a:cubicBezTo>
                <a:cubicBezTo>
                  <a:pt x="16835" y="21651"/>
                  <a:pt x="16817" y="21653"/>
                  <a:pt x="16800" y="21658"/>
                </a:cubicBezTo>
                <a:cubicBezTo>
                  <a:pt x="16678" y="21682"/>
                  <a:pt x="16581" y="21707"/>
                  <a:pt x="16483" y="21731"/>
                </a:cubicBezTo>
                <a:cubicBezTo>
                  <a:pt x="15996" y="21512"/>
                  <a:pt x="15996" y="21000"/>
                  <a:pt x="15923" y="20561"/>
                </a:cubicBezTo>
                <a:cubicBezTo>
                  <a:pt x="15896" y="20440"/>
                  <a:pt x="15803" y="20386"/>
                  <a:pt x="15704" y="20386"/>
                </a:cubicBezTo>
                <a:cubicBezTo>
                  <a:pt x="15623" y="20386"/>
                  <a:pt x="15539" y="20422"/>
                  <a:pt x="15484" y="20488"/>
                </a:cubicBezTo>
                <a:cubicBezTo>
                  <a:pt x="15289" y="20780"/>
                  <a:pt x="15289" y="21146"/>
                  <a:pt x="15460" y="21463"/>
                </a:cubicBezTo>
                <a:cubicBezTo>
                  <a:pt x="15449" y="21462"/>
                  <a:pt x="15439" y="21461"/>
                  <a:pt x="15429" y="21461"/>
                </a:cubicBezTo>
                <a:cubicBezTo>
                  <a:pt x="15220" y="21461"/>
                  <a:pt x="15028" y="21691"/>
                  <a:pt x="15167" y="21877"/>
                </a:cubicBezTo>
                <a:cubicBezTo>
                  <a:pt x="15460" y="22292"/>
                  <a:pt x="15655" y="22852"/>
                  <a:pt x="15289" y="23291"/>
                </a:cubicBezTo>
                <a:cubicBezTo>
                  <a:pt x="15144" y="23469"/>
                  <a:pt x="14950" y="23547"/>
                  <a:pt x="14765" y="23547"/>
                </a:cubicBezTo>
                <a:cubicBezTo>
                  <a:pt x="14392" y="23547"/>
                  <a:pt x="14053" y="23227"/>
                  <a:pt x="14216" y="22755"/>
                </a:cubicBezTo>
                <a:cubicBezTo>
                  <a:pt x="14265" y="22642"/>
                  <a:pt x="14164" y="22551"/>
                  <a:pt x="14069" y="22551"/>
                </a:cubicBezTo>
                <a:cubicBezTo>
                  <a:pt x="14021" y="22551"/>
                  <a:pt x="13973" y="22575"/>
                  <a:pt x="13948" y="22633"/>
                </a:cubicBezTo>
                <a:cubicBezTo>
                  <a:pt x="13851" y="22779"/>
                  <a:pt x="13826" y="22950"/>
                  <a:pt x="13826" y="23120"/>
                </a:cubicBezTo>
                <a:cubicBezTo>
                  <a:pt x="13800" y="23112"/>
                  <a:pt x="13775" y="23109"/>
                  <a:pt x="13751" y="23109"/>
                </a:cubicBezTo>
                <a:cubicBezTo>
                  <a:pt x="13550" y="23109"/>
                  <a:pt x="13430" y="23358"/>
                  <a:pt x="13583" y="23510"/>
                </a:cubicBezTo>
                <a:cubicBezTo>
                  <a:pt x="13826" y="23754"/>
                  <a:pt x="13753" y="24168"/>
                  <a:pt x="13436" y="24290"/>
                </a:cubicBezTo>
                <a:cubicBezTo>
                  <a:pt x="13217" y="24363"/>
                  <a:pt x="12827" y="24242"/>
                  <a:pt x="12705" y="24461"/>
                </a:cubicBezTo>
                <a:cubicBezTo>
                  <a:pt x="12730" y="24339"/>
                  <a:pt x="12705" y="24193"/>
                  <a:pt x="12705" y="24071"/>
                </a:cubicBezTo>
                <a:cubicBezTo>
                  <a:pt x="12684" y="23985"/>
                  <a:pt x="12616" y="23947"/>
                  <a:pt x="12546" y="23947"/>
                </a:cubicBezTo>
                <a:cubicBezTo>
                  <a:pt x="12456" y="23947"/>
                  <a:pt x="12364" y="24010"/>
                  <a:pt x="12364" y="24120"/>
                </a:cubicBezTo>
                <a:cubicBezTo>
                  <a:pt x="11967" y="24955"/>
                  <a:pt x="11577" y="25375"/>
                  <a:pt x="11196" y="25375"/>
                </a:cubicBezTo>
                <a:cubicBezTo>
                  <a:pt x="10898" y="25375"/>
                  <a:pt x="10605" y="25120"/>
                  <a:pt x="10317" y="24607"/>
                </a:cubicBezTo>
                <a:cubicBezTo>
                  <a:pt x="10261" y="24496"/>
                  <a:pt x="10149" y="24440"/>
                  <a:pt x="10037" y="24440"/>
                </a:cubicBezTo>
                <a:cubicBezTo>
                  <a:pt x="9952" y="24440"/>
                  <a:pt x="9867" y="24471"/>
                  <a:pt x="9805" y="24534"/>
                </a:cubicBezTo>
                <a:cubicBezTo>
                  <a:pt x="9351" y="25101"/>
                  <a:pt x="8638" y="25475"/>
                  <a:pt x="7925" y="25475"/>
                </a:cubicBezTo>
                <a:cubicBezTo>
                  <a:pt x="7566" y="25475"/>
                  <a:pt x="7206" y="25380"/>
                  <a:pt x="6880" y="25168"/>
                </a:cubicBezTo>
                <a:cubicBezTo>
                  <a:pt x="5807" y="24461"/>
                  <a:pt x="5929" y="23291"/>
                  <a:pt x="6148" y="22218"/>
                </a:cubicBezTo>
                <a:cubicBezTo>
                  <a:pt x="6184" y="22075"/>
                  <a:pt x="6075" y="21944"/>
                  <a:pt x="5946" y="21944"/>
                </a:cubicBezTo>
                <a:cubicBezTo>
                  <a:pt x="5900" y="21944"/>
                  <a:pt x="5852" y="21961"/>
                  <a:pt x="5807" y="21999"/>
                </a:cubicBezTo>
                <a:cubicBezTo>
                  <a:pt x="5789" y="21889"/>
                  <a:pt x="5716" y="21835"/>
                  <a:pt x="5629" y="21835"/>
                </a:cubicBezTo>
                <a:cubicBezTo>
                  <a:pt x="5600" y="21835"/>
                  <a:pt x="5570" y="21841"/>
                  <a:pt x="5539" y="21853"/>
                </a:cubicBezTo>
                <a:cubicBezTo>
                  <a:pt x="3808" y="21682"/>
                  <a:pt x="3297" y="21073"/>
                  <a:pt x="4028" y="20049"/>
                </a:cubicBezTo>
                <a:cubicBezTo>
                  <a:pt x="4198" y="19830"/>
                  <a:pt x="3979" y="19586"/>
                  <a:pt x="3760" y="19562"/>
                </a:cubicBezTo>
                <a:cubicBezTo>
                  <a:pt x="2565" y="19440"/>
                  <a:pt x="1273" y="18611"/>
                  <a:pt x="1249" y="17270"/>
                </a:cubicBezTo>
                <a:cubicBezTo>
                  <a:pt x="1225" y="16125"/>
                  <a:pt x="2127" y="15491"/>
                  <a:pt x="3102" y="15101"/>
                </a:cubicBezTo>
                <a:cubicBezTo>
                  <a:pt x="3345" y="15028"/>
                  <a:pt x="3297" y="14662"/>
                  <a:pt x="3028" y="14638"/>
                </a:cubicBezTo>
                <a:lnTo>
                  <a:pt x="2882" y="14638"/>
                </a:lnTo>
                <a:cubicBezTo>
                  <a:pt x="2224" y="14345"/>
                  <a:pt x="1712" y="13687"/>
                  <a:pt x="1907" y="12932"/>
                </a:cubicBezTo>
                <a:cubicBezTo>
                  <a:pt x="2102" y="12127"/>
                  <a:pt x="2809" y="12054"/>
                  <a:pt x="3492" y="11859"/>
                </a:cubicBezTo>
                <a:cubicBezTo>
                  <a:pt x="3687" y="11786"/>
                  <a:pt x="3735" y="11518"/>
                  <a:pt x="3540" y="11420"/>
                </a:cubicBezTo>
                <a:cubicBezTo>
                  <a:pt x="3394" y="11323"/>
                  <a:pt x="3199" y="11274"/>
                  <a:pt x="3028" y="11274"/>
                </a:cubicBezTo>
                <a:cubicBezTo>
                  <a:pt x="1932" y="10397"/>
                  <a:pt x="1737" y="9154"/>
                  <a:pt x="2127" y="7764"/>
                </a:cubicBezTo>
                <a:cubicBezTo>
                  <a:pt x="2474" y="6508"/>
                  <a:pt x="3497" y="5175"/>
                  <a:pt x="4780" y="5175"/>
                </a:cubicBezTo>
                <a:cubicBezTo>
                  <a:pt x="5115" y="5175"/>
                  <a:pt x="5468" y="5266"/>
                  <a:pt x="5832" y="5473"/>
                </a:cubicBezTo>
                <a:cubicBezTo>
                  <a:pt x="5885" y="5503"/>
                  <a:pt x="5946" y="5516"/>
                  <a:pt x="6006" y="5516"/>
                </a:cubicBezTo>
                <a:cubicBezTo>
                  <a:pt x="6194" y="5516"/>
                  <a:pt x="6380" y="5383"/>
                  <a:pt x="6343" y="5180"/>
                </a:cubicBezTo>
                <a:cubicBezTo>
                  <a:pt x="6270" y="4888"/>
                  <a:pt x="6295" y="4571"/>
                  <a:pt x="6417" y="4303"/>
                </a:cubicBezTo>
                <a:cubicBezTo>
                  <a:pt x="6464" y="3803"/>
                  <a:pt x="6651" y="3553"/>
                  <a:pt x="6984" y="3553"/>
                </a:cubicBezTo>
                <a:cubicBezTo>
                  <a:pt x="7332" y="3553"/>
                  <a:pt x="7839" y="3827"/>
                  <a:pt x="8513" y="4376"/>
                </a:cubicBezTo>
                <a:cubicBezTo>
                  <a:pt x="8533" y="4521"/>
                  <a:pt x="8677" y="4631"/>
                  <a:pt x="8824" y="4631"/>
                </a:cubicBezTo>
                <a:cubicBezTo>
                  <a:pt x="8851" y="4631"/>
                  <a:pt x="8877" y="4627"/>
                  <a:pt x="8903" y="4620"/>
                </a:cubicBezTo>
                <a:cubicBezTo>
                  <a:pt x="8929" y="4630"/>
                  <a:pt x="8955" y="4635"/>
                  <a:pt x="8980" y="4635"/>
                </a:cubicBezTo>
                <a:cubicBezTo>
                  <a:pt x="9072" y="4635"/>
                  <a:pt x="9152" y="4569"/>
                  <a:pt x="9171" y="4474"/>
                </a:cubicBezTo>
                <a:cubicBezTo>
                  <a:pt x="9463" y="3328"/>
                  <a:pt x="9829" y="2085"/>
                  <a:pt x="10780" y="1305"/>
                </a:cubicBezTo>
                <a:cubicBezTo>
                  <a:pt x="11261" y="918"/>
                  <a:pt x="11810" y="728"/>
                  <a:pt x="12330" y="728"/>
                </a:cubicBezTo>
                <a:close/>
                <a:moveTo>
                  <a:pt x="20237" y="21682"/>
                </a:moveTo>
                <a:cubicBezTo>
                  <a:pt x="20359" y="22194"/>
                  <a:pt x="20749" y="22584"/>
                  <a:pt x="21261" y="22730"/>
                </a:cubicBezTo>
                <a:cubicBezTo>
                  <a:pt x="21355" y="22748"/>
                  <a:pt x="21450" y="22757"/>
                  <a:pt x="21543" y="22757"/>
                </a:cubicBezTo>
                <a:cubicBezTo>
                  <a:pt x="21955" y="22757"/>
                  <a:pt x="22343" y="22585"/>
                  <a:pt x="22601" y="22267"/>
                </a:cubicBezTo>
                <a:lnTo>
                  <a:pt x="22601" y="22267"/>
                </a:lnTo>
                <a:cubicBezTo>
                  <a:pt x="22138" y="23388"/>
                  <a:pt x="21724" y="24534"/>
                  <a:pt x="21383" y="25680"/>
                </a:cubicBezTo>
                <a:cubicBezTo>
                  <a:pt x="21383" y="25680"/>
                  <a:pt x="21383" y="25655"/>
                  <a:pt x="21383" y="25631"/>
                </a:cubicBezTo>
                <a:cubicBezTo>
                  <a:pt x="21347" y="25561"/>
                  <a:pt x="21279" y="25524"/>
                  <a:pt x="21208" y="25524"/>
                </a:cubicBezTo>
                <a:cubicBezTo>
                  <a:pt x="21132" y="25524"/>
                  <a:pt x="21055" y="25567"/>
                  <a:pt x="21017" y="25655"/>
                </a:cubicBezTo>
                <a:cubicBezTo>
                  <a:pt x="20919" y="26143"/>
                  <a:pt x="20627" y="26679"/>
                  <a:pt x="20066" y="26752"/>
                </a:cubicBezTo>
                <a:cubicBezTo>
                  <a:pt x="20037" y="26755"/>
                  <a:pt x="20008" y="26756"/>
                  <a:pt x="19978" y="26756"/>
                </a:cubicBezTo>
                <a:cubicBezTo>
                  <a:pt x="19406" y="26756"/>
                  <a:pt x="18918" y="26307"/>
                  <a:pt x="18872" y="25704"/>
                </a:cubicBezTo>
                <a:cubicBezTo>
                  <a:pt x="18872" y="25631"/>
                  <a:pt x="18775" y="25558"/>
                  <a:pt x="18701" y="25558"/>
                </a:cubicBezTo>
                <a:cubicBezTo>
                  <a:pt x="18669" y="25542"/>
                  <a:pt x="18634" y="25533"/>
                  <a:pt x="18599" y="25533"/>
                </a:cubicBezTo>
                <a:cubicBezTo>
                  <a:pt x="18531" y="25533"/>
                  <a:pt x="18466" y="25566"/>
                  <a:pt x="18433" y="25631"/>
                </a:cubicBezTo>
                <a:cubicBezTo>
                  <a:pt x="18238" y="26021"/>
                  <a:pt x="18214" y="26435"/>
                  <a:pt x="17751" y="26655"/>
                </a:cubicBezTo>
                <a:cubicBezTo>
                  <a:pt x="17629" y="26716"/>
                  <a:pt x="17495" y="26746"/>
                  <a:pt x="17358" y="26746"/>
                </a:cubicBezTo>
                <a:cubicBezTo>
                  <a:pt x="17221" y="26746"/>
                  <a:pt x="17080" y="26716"/>
                  <a:pt x="16946" y="26655"/>
                </a:cubicBezTo>
                <a:cubicBezTo>
                  <a:pt x="17288" y="25022"/>
                  <a:pt x="18019" y="23510"/>
                  <a:pt x="19067" y="22218"/>
                </a:cubicBezTo>
                <a:cubicBezTo>
                  <a:pt x="19091" y="22170"/>
                  <a:pt x="19116" y="22145"/>
                  <a:pt x="19140" y="22097"/>
                </a:cubicBezTo>
                <a:lnTo>
                  <a:pt x="19189" y="22097"/>
                </a:lnTo>
                <a:cubicBezTo>
                  <a:pt x="19217" y="22098"/>
                  <a:pt x="19245" y="22099"/>
                  <a:pt x="19273" y="22099"/>
                </a:cubicBezTo>
                <a:cubicBezTo>
                  <a:pt x="19634" y="22099"/>
                  <a:pt x="19988" y="21954"/>
                  <a:pt x="20237" y="21682"/>
                </a:cubicBezTo>
                <a:close/>
                <a:moveTo>
                  <a:pt x="33838" y="27191"/>
                </a:moveTo>
                <a:cubicBezTo>
                  <a:pt x="33667" y="27849"/>
                  <a:pt x="33546" y="28532"/>
                  <a:pt x="33472" y="29214"/>
                </a:cubicBezTo>
                <a:cubicBezTo>
                  <a:pt x="33082" y="32041"/>
                  <a:pt x="33204" y="34942"/>
                  <a:pt x="33838" y="37745"/>
                </a:cubicBezTo>
                <a:cubicBezTo>
                  <a:pt x="33351" y="37745"/>
                  <a:pt x="32863" y="37770"/>
                  <a:pt x="32376" y="37794"/>
                </a:cubicBezTo>
                <a:cubicBezTo>
                  <a:pt x="31937" y="34576"/>
                  <a:pt x="31596" y="29921"/>
                  <a:pt x="33838" y="27191"/>
                </a:cubicBezTo>
                <a:close/>
                <a:moveTo>
                  <a:pt x="34691" y="25143"/>
                </a:moveTo>
                <a:cubicBezTo>
                  <a:pt x="34472" y="25485"/>
                  <a:pt x="34277" y="25850"/>
                  <a:pt x="34131" y="26265"/>
                </a:cubicBezTo>
                <a:cubicBezTo>
                  <a:pt x="31303" y="28897"/>
                  <a:pt x="31132" y="34357"/>
                  <a:pt x="32083" y="37843"/>
                </a:cubicBezTo>
                <a:lnTo>
                  <a:pt x="31498" y="37867"/>
                </a:lnTo>
                <a:cubicBezTo>
                  <a:pt x="31303" y="34406"/>
                  <a:pt x="31035" y="30481"/>
                  <a:pt x="32790" y="27386"/>
                </a:cubicBezTo>
                <a:cubicBezTo>
                  <a:pt x="33277" y="26508"/>
                  <a:pt x="33936" y="25753"/>
                  <a:pt x="34691" y="25143"/>
                </a:cubicBezTo>
                <a:close/>
                <a:moveTo>
                  <a:pt x="40747" y="23104"/>
                </a:moveTo>
                <a:cubicBezTo>
                  <a:pt x="41052" y="23104"/>
                  <a:pt x="41358" y="23117"/>
                  <a:pt x="41662" y="23145"/>
                </a:cubicBezTo>
                <a:cubicBezTo>
                  <a:pt x="45367" y="23437"/>
                  <a:pt x="48780" y="25338"/>
                  <a:pt x="49974" y="28995"/>
                </a:cubicBezTo>
                <a:cubicBezTo>
                  <a:pt x="50925" y="31944"/>
                  <a:pt x="50754" y="35210"/>
                  <a:pt x="50827" y="38281"/>
                </a:cubicBezTo>
                <a:cubicBezTo>
                  <a:pt x="47707" y="37916"/>
                  <a:pt x="44612" y="37721"/>
                  <a:pt x="41516" y="37672"/>
                </a:cubicBezTo>
                <a:lnTo>
                  <a:pt x="41540" y="37648"/>
                </a:lnTo>
                <a:cubicBezTo>
                  <a:pt x="40606" y="37629"/>
                  <a:pt x="39667" y="37617"/>
                  <a:pt x="38726" y="37617"/>
                </a:cubicBezTo>
                <a:cubicBezTo>
                  <a:pt x="37239" y="37617"/>
                  <a:pt x="35746" y="37646"/>
                  <a:pt x="34252" y="37721"/>
                </a:cubicBezTo>
                <a:cubicBezTo>
                  <a:pt x="34252" y="37672"/>
                  <a:pt x="34252" y="37648"/>
                  <a:pt x="34252" y="37623"/>
                </a:cubicBezTo>
                <a:cubicBezTo>
                  <a:pt x="33887" y="35235"/>
                  <a:pt x="33789" y="32797"/>
                  <a:pt x="33936" y="30384"/>
                </a:cubicBezTo>
                <a:cubicBezTo>
                  <a:pt x="34057" y="29043"/>
                  <a:pt x="34204" y="27557"/>
                  <a:pt x="34740" y="26289"/>
                </a:cubicBezTo>
                <a:lnTo>
                  <a:pt x="34764" y="26265"/>
                </a:lnTo>
                <a:cubicBezTo>
                  <a:pt x="34837" y="26216"/>
                  <a:pt x="34862" y="26118"/>
                  <a:pt x="34837" y="26021"/>
                </a:cubicBezTo>
                <a:cubicBezTo>
                  <a:pt x="35130" y="25412"/>
                  <a:pt x="35544" y="24875"/>
                  <a:pt x="36056" y="24437"/>
                </a:cubicBezTo>
                <a:cubicBezTo>
                  <a:pt x="36129" y="24388"/>
                  <a:pt x="36178" y="24290"/>
                  <a:pt x="36129" y="24193"/>
                </a:cubicBezTo>
                <a:cubicBezTo>
                  <a:pt x="37562" y="23476"/>
                  <a:pt x="39150" y="23104"/>
                  <a:pt x="40747" y="23104"/>
                </a:cubicBezTo>
                <a:close/>
                <a:moveTo>
                  <a:pt x="46391" y="10567"/>
                </a:moveTo>
                <a:cubicBezTo>
                  <a:pt x="52875" y="10738"/>
                  <a:pt x="59188" y="12420"/>
                  <a:pt x="64794" y="15930"/>
                </a:cubicBezTo>
                <a:cubicBezTo>
                  <a:pt x="71473" y="20147"/>
                  <a:pt x="76567" y="26460"/>
                  <a:pt x="79321" y="33870"/>
                </a:cubicBezTo>
                <a:cubicBezTo>
                  <a:pt x="78396" y="33547"/>
                  <a:pt x="77405" y="33413"/>
                  <a:pt x="76398" y="33413"/>
                </a:cubicBezTo>
                <a:cubicBezTo>
                  <a:pt x="74435" y="33413"/>
                  <a:pt x="72408" y="33924"/>
                  <a:pt x="70668" y="34552"/>
                </a:cubicBezTo>
                <a:lnTo>
                  <a:pt x="70693" y="34552"/>
                </a:lnTo>
                <a:cubicBezTo>
                  <a:pt x="67719" y="35600"/>
                  <a:pt x="65111" y="37404"/>
                  <a:pt x="63088" y="39793"/>
                </a:cubicBezTo>
                <a:cubicBezTo>
                  <a:pt x="63039" y="39622"/>
                  <a:pt x="62990" y="39427"/>
                  <a:pt x="62917" y="39256"/>
                </a:cubicBezTo>
                <a:cubicBezTo>
                  <a:pt x="63721" y="34089"/>
                  <a:pt x="62551" y="28117"/>
                  <a:pt x="60528" y="23388"/>
                </a:cubicBezTo>
                <a:cubicBezTo>
                  <a:pt x="58652" y="18977"/>
                  <a:pt x="55653" y="14906"/>
                  <a:pt x="51437" y="12493"/>
                </a:cubicBezTo>
                <a:cubicBezTo>
                  <a:pt x="49852" y="11591"/>
                  <a:pt x="48170" y="10933"/>
                  <a:pt x="46391" y="10567"/>
                </a:cubicBezTo>
                <a:close/>
                <a:moveTo>
                  <a:pt x="41741" y="10774"/>
                </a:moveTo>
                <a:cubicBezTo>
                  <a:pt x="44536" y="10774"/>
                  <a:pt x="47318" y="11369"/>
                  <a:pt x="49877" y="12542"/>
                </a:cubicBezTo>
                <a:cubicBezTo>
                  <a:pt x="53996" y="14492"/>
                  <a:pt x="57067" y="18123"/>
                  <a:pt x="59090" y="22145"/>
                </a:cubicBezTo>
                <a:cubicBezTo>
                  <a:pt x="60211" y="24437"/>
                  <a:pt x="61065" y="26898"/>
                  <a:pt x="61576" y="29409"/>
                </a:cubicBezTo>
                <a:cubicBezTo>
                  <a:pt x="62161" y="32285"/>
                  <a:pt x="62186" y="35064"/>
                  <a:pt x="62210" y="37916"/>
                </a:cubicBezTo>
                <a:cubicBezTo>
                  <a:pt x="62186" y="37867"/>
                  <a:pt x="62161" y="37843"/>
                  <a:pt x="62137" y="37818"/>
                </a:cubicBezTo>
                <a:lnTo>
                  <a:pt x="62161" y="37818"/>
                </a:lnTo>
                <a:cubicBezTo>
                  <a:pt x="62093" y="37737"/>
                  <a:pt x="62012" y="37703"/>
                  <a:pt x="61932" y="37703"/>
                </a:cubicBezTo>
                <a:cubicBezTo>
                  <a:pt x="61725" y="37703"/>
                  <a:pt x="61524" y="37931"/>
                  <a:pt x="61576" y="38160"/>
                </a:cubicBezTo>
                <a:cubicBezTo>
                  <a:pt x="61674" y="38550"/>
                  <a:pt x="61820" y="38964"/>
                  <a:pt x="62015" y="39330"/>
                </a:cubicBezTo>
                <a:cubicBezTo>
                  <a:pt x="62015" y="39671"/>
                  <a:pt x="62064" y="40012"/>
                  <a:pt x="62161" y="40329"/>
                </a:cubicBezTo>
                <a:cubicBezTo>
                  <a:pt x="58627" y="39427"/>
                  <a:pt x="55020" y="38745"/>
                  <a:pt x="51388" y="38330"/>
                </a:cubicBezTo>
                <a:cubicBezTo>
                  <a:pt x="51339" y="34796"/>
                  <a:pt x="51583" y="30823"/>
                  <a:pt x="49974" y="27532"/>
                </a:cubicBezTo>
                <a:cubicBezTo>
                  <a:pt x="48414" y="24315"/>
                  <a:pt x="44807" y="22828"/>
                  <a:pt x="41370" y="22633"/>
                </a:cubicBezTo>
                <a:cubicBezTo>
                  <a:pt x="41153" y="22620"/>
                  <a:pt x="40935" y="22614"/>
                  <a:pt x="40717" y="22614"/>
                </a:cubicBezTo>
                <a:cubicBezTo>
                  <a:pt x="37608" y="22614"/>
                  <a:pt x="34471" y="23915"/>
                  <a:pt x="32717" y="26557"/>
                </a:cubicBezTo>
                <a:cubicBezTo>
                  <a:pt x="30694" y="29604"/>
                  <a:pt x="30596" y="34381"/>
                  <a:pt x="31230" y="37867"/>
                </a:cubicBezTo>
                <a:cubicBezTo>
                  <a:pt x="27793" y="38111"/>
                  <a:pt x="24356" y="38623"/>
                  <a:pt x="21017" y="39451"/>
                </a:cubicBezTo>
                <a:cubicBezTo>
                  <a:pt x="20993" y="39354"/>
                  <a:pt x="20968" y="39256"/>
                  <a:pt x="20944" y="39159"/>
                </a:cubicBezTo>
                <a:cubicBezTo>
                  <a:pt x="20286" y="29165"/>
                  <a:pt x="22748" y="16027"/>
                  <a:pt x="33424" y="12225"/>
                </a:cubicBezTo>
                <a:cubicBezTo>
                  <a:pt x="35325" y="11542"/>
                  <a:pt x="37275" y="11104"/>
                  <a:pt x="39298" y="10909"/>
                </a:cubicBezTo>
                <a:cubicBezTo>
                  <a:pt x="39322" y="10933"/>
                  <a:pt x="39347" y="10957"/>
                  <a:pt x="39396" y="10957"/>
                </a:cubicBezTo>
                <a:cubicBezTo>
                  <a:pt x="39786" y="10909"/>
                  <a:pt x="40151" y="10860"/>
                  <a:pt x="40541" y="10811"/>
                </a:cubicBezTo>
                <a:cubicBezTo>
                  <a:pt x="40941" y="10787"/>
                  <a:pt x="41341" y="10774"/>
                  <a:pt x="41741" y="10774"/>
                </a:cubicBezTo>
                <a:close/>
                <a:moveTo>
                  <a:pt x="12355" y="1"/>
                </a:moveTo>
                <a:cubicBezTo>
                  <a:pt x="12172" y="1"/>
                  <a:pt x="11987" y="21"/>
                  <a:pt x="11803" y="62"/>
                </a:cubicBezTo>
                <a:cubicBezTo>
                  <a:pt x="10122" y="452"/>
                  <a:pt x="9366" y="1963"/>
                  <a:pt x="8952" y="3499"/>
                </a:cubicBezTo>
                <a:cubicBezTo>
                  <a:pt x="8699" y="2949"/>
                  <a:pt x="8146" y="2592"/>
                  <a:pt x="7553" y="2592"/>
                </a:cubicBezTo>
                <a:cubicBezTo>
                  <a:pt x="7516" y="2592"/>
                  <a:pt x="7478" y="2594"/>
                  <a:pt x="7440" y="2597"/>
                </a:cubicBezTo>
                <a:cubicBezTo>
                  <a:pt x="6295" y="2621"/>
                  <a:pt x="5734" y="3645"/>
                  <a:pt x="5661" y="4669"/>
                </a:cubicBezTo>
                <a:cubicBezTo>
                  <a:pt x="5339" y="4551"/>
                  <a:pt x="5028" y="4496"/>
                  <a:pt x="4730" y="4496"/>
                </a:cubicBezTo>
                <a:cubicBezTo>
                  <a:pt x="1702" y="4496"/>
                  <a:pt x="1" y="10089"/>
                  <a:pt x="2419" y="11420"/>
                </a:cubicBezTo>
                <a:cubicBezTo>
                  <a:pt x="1883" y="11689"/>
                  <a:pt x="1468" y="12176"/>
                  <a:pt x="1298" y="12737"/>
                </a:cubicBezTo>
                <a:cubicBezTo>
                  <a:pt x="1127" y="13541"/>
                  <a:pt x="1468" y="14345"/>
                  <a:pt x="2175" y="14760"/>
                </a:cubicBezTo>
                <a:cubicBezTo>
                  <a:pt x="1176" y="15150"/>
                  <a:pt x="518" y="16393"/>
                  <a:pt x="591" y="17441"/>
                </a:cubicBezTo>
                <a:cubicBezTo>
                  <a:pt x="713" y="18903"/>
                  <a:pt x="1932" y="19830"/>
                  <a:pt x="3248" y="20122"/>
                </a:cubicBezTo>
                <a:cubicBezTo>
                  <a:pt x="2763" y="21285"/>
                  <a:pt x="3588" y="22478"/>
                  <a:pt x="4718" y="22478"/>
                </a:cubicBezTo>
                <a:cubicBezTo>
                  <a:pt x="5010" y="22478"/>
                  <a:pt x="5322" y="22398"/>
                  <a:pt x="5637" y="22218"/>
                </a:cubicBezTo>
                <a:lnTo>
                  <a:pt x="5637" y="22218"/>
                </a:lnTo>
                <a:cubicBezTo>
                  <a:pt x="4978" y="23242"/>
                  <a:pt x="5393" y="24753"/>
                  <a:pt x="6295" y="25509"/>
                </a:cubicBezTo>
                <a:cubicBezTo>
                  <a:pt x="6779" y="25918"/>
                  <a:pt x="7358" y="26104"/>
                  <a:pt x="7941" y="26104"/>
                </a:cubicBezTo>
                <a:cubicBezTo>
                  <a:pt x="8677" y="26104"/>
                  <a:pt x="9417" y="25807"/>
                  <a:pt x="9975" y="25290"/>
                </a:cubicBezTo>
                <a:cubicBezTo>
                  <a:pt x="10277" y="25747"/>
                  <a:pt x="10739" y="25956"/>
                  <a:pt x="11197" y="25956"/>
                </a:cubicBezTo>
                <a:cubicBezTo>
                  <a:pt x="11884" y="25956"/>
                  <a:pt x="12564" y="25485"/>
                  <a:pt x="12681" y="24680"/>
                </a:cubicBezTo>
                <a:cubicBezTo>
                  <a:pt x="12705" y="24802"/>
                  <a:pt x="12803" y="24900"/>
                  <a:pt x="12900" y="24924"/>
                </a:cubicBezTo>
                <a:cubicBezTo>
                  <a:pt x="13008" y="24964"/>
                  <a:pt x="13108" y="24982"/>
                  <a:pt x="13208" y="24982"/>
                </a:cubicBezTo>
                <a:cubicBezTo>
                  <a:pt x="13290" y="24982"/>
                  <a:pt x="13373" y="24970"/>
                  <a:pt x="13461" y="24948"/>
                </a:cubicBezTo>
                <a:lnTo>
                  <a:pt x="13461" y="24948"/>
                </a:lnTo>
                <a:cubicBezTo>
                  <a:pt x="13826" y="30140"/>
                  <a:pt x="13778" y="35332"/>
                  <a:pt x="13363" y="40524"/>
                </a:cubicBezTo>
                <a:cubicBezTo>
                  <a:pt x="13350" y="40660"/>
                  <a:pt x="13488" y="40743"/>
                  <a:pt x="13617" y="40743"/>
                </a:cubicBezTo>
                <a:cubicBezTo>
                  <a:pt x="13719" y="40743"/>
                  <a:pt x="13816" y="40691"/>
                  <a:pt x="13826" y="40573"/>
                </a:cubicBezTo>
                <a:cubicBezTo>
                  <a:pt x="14509" y="35381"/>
                  <a:pt x="14606" y="30116"/>
                  <a:pt x="14119" y="24900"/>
                </a:cubicBezTo>
                <a:cubicBezTo>
                  <a:pt x="14119" y="24802"/>
                  <a:pt x="14070" y="24705"/>
                  <a:pt x="13973" y="24656"/>
                </a:cubicBezTo>
                <a:cubicBezTo>
                  <a:pt x="14168" y="24437"/>
                  <a:pt x="14265" y="24144"/>
                  <a:pt x="14241" y="23876"/>
                </a:cubicBezTo>
                <a:lnTo>
                  <a:pt x="14241" y="23876"/>
                </a:lnTo>
                <a:cubicBezTo>
                  <a:pt x="14411" y="23995"/>
                  <a:pt x="14618" y="24055"/>
                  <a:pt x="14835" y="24055"/>
                </a:cubicBezTo>
                <a:cubicBezTo>
                  <a:pt x="14928" y="24055"/>
                  <a:pt x="15023" y="24044"/>
                  <a:pt x="15118" y="24022"/>
                </a:cubicBezTo>
                <a:cubicBezTo>
                  <a:pt x="15947" y="23778"/>
                  <a:pt x="16166" y="22974"/>
                  <a:pt x="15971" y="22267"/>
                </a:cubicBezTo>
                <a:lnTo>
                  <a:pt x="15971" y="22267"/>
                </a:lnTo>
                <a:cubicBezTo>
                  <a:pt x="16093" y="22292"/>
                  <a:pt x="16215" y="22292"/>
                  <a:pt x="16337" y="22292"/>
                </a:cubicBezTo>
                <a:cubicBezTo>
                  <a:pt x="16386" y="22292"/>
                  <a:pt x="16435" y="22316"/>
                  <a:pt x="16483" y="22316"/>
                </a:cubicBezTo>
                <a:cubicBezTo>
                  <a:pt x="16552" y="22326"/>
                  <a:pt x="16620" y="22332"/>
                  <a:pt x="16687" y="22332"/>
                </a:cubicBezTo>
                <a:cubicBezTo>
                  <a:pt x="17244" y="22332"/>
                  <a:pt x="17753" y="21982"/>
                  <a:pt x="17970" y="21438"/>
                </a:cubicBezTo>
                <a:cubicBezTo>
                  <a:pt x="18068" y="21390"/>
                  <a:pt x="18165" y="21341"/>
                  <a:pt x="18263" y="21292"/>
                </a:cubicBezTo>
                <a:cubicBezTo>
                  <a:pt x="18287" y="21487"/>
                  <a:pt x="18385" y="21658"/>
                  <a:pt x="18531" y="21804"/>
                </a:cubicBezTo>
                <a:cubicBezTo>
                  <a:pt x="17385" y="23047"/>
                  <a:pt x="16605" y="24583"/>
                  <a:pt x="16264" y="26216"/>
                </a:cubicBezTo>
                <a:cubicBezTo>
                  <a:pt x="16166" y="26265"/>
                  <a:pt x="16142" y="26362"/>
                  <a:pt x="16191" y="26435"/>
                </a:cubicBezTo>
                <a:lnTo>
                  <a:pt x="16215" y="26460"/>
                </a:lnTo>
                <a:cubicBezTo>
                  <a:pt x="15265" y="30823"/>
                  <a:pt x="16581" y="35893"/>
                  <a:pt x="16166" y="40183"/>
                </a:cubicBezTo>
                <a:cubicBezTo>
                  <a:pt x="16154" y="40387"/>
                  <a:pt x="16302" y="40484"/>
                  <a:pt x="16461" y="40484"/>
                </a:cubicBezTo>
                <a:cubicBezTo>
                  <a:pt x="16624" y="40484"/>
                  <a:pt x="16800" y="40381"/>
                  <a:pt x="16825" y="40183"/>
                </a:cubicBezTo>
                <a:cubicBezTo>
                  <a:pt x="17263" y="35941"/>
                  <a:pt x="16069" y="31237"/>
                  <a:pt x="16849" y="27020"/>
                </a:cubicBezTo>
                <a:lnTo>
                  <a:pt x="16849" y="27020"/>
                </a:lnTo>
                <a:cubicBezTo>
                  <a:pt x="17029" y="27103"/>
                  <a:pt x="17224" y="27147"/>
                  <a:pt x="17422" y="27147"/>
                </a:cubicBezTo>
                <a:cubicBezTo>
                  <a:pt x="17573" y="27147"/>
                  <a:pt x="17725" y="27122"/>
                  <a:pt x="17873" y="27069"/>
                </a:cubicBezTo>
                <a:cubicBezTo>
                  <a:pt x="18214" y="26947"/>
                  <a:pt x="18506" y="26703"/>
                  <a:pt x="18677" y="26387"/>
                </a:cubicBezTo>
                <a:cubicBezTo>
                  <a:pt x="18907" y="26956"/>
                  <a:pt x="19446" y="27261"/>
                  <a:pt x="19989" y="27261"/>
                </a:cubicBezTo>
                <a:cubicBezTo>
                  <a:pt x="20422" y="27261"/>
                  <a:pt x="20857" y="27066"/>
                  <a:pt x="21139" y="26655"/>
                </a:cubicBezTo>
                <a:lnTo>
                  <a:pt x="21139" y="26655"/>
                </a:lnTo>
                <a:cubicBezTo>
                  <a:pt x="20213" y="30311"/>
                  <a:pt x="19896" y="34065"/>
                  <a:pt x="20213" y="37818"/>
                </a:cubicBezTo>
                <a:lnTo>
                  <a:pt x="20188" y="37794"/>
                </a:lnTo>
                <a:cubicBezTo>
                  <a:pt x="20127" y="37733"/>
                  <a:pt x="20054" y="37703"/>
                  <a:pt x="19984" y="37703"/>
                </a:cubicBezTo>
                <a:cubicBezTo>
                  <a:pt x="19914" y="37703"/>
                  <a:pt x="19847" y="37733"/>
                  <a:pt x="19798" y="37794"/>
                </a:cubicBezTo>
                <a:cubicBezTo>
                  <a:pt x="19652" y="37599"/>
                  <a:pt x="19530" y="37380"/>
                  <a:pt x="19384" y="37185"/>
                </a:cubicBezTo>
                <a:cubicBezTo>
                  <a:pt x="19332" y="37115"/>
                  <a:pt x="19250" y="37083"/>
                  <a:pt x="19169" y="37083"/>
                </a:cubicBezTo>
                <a:cubicBezTo>
                  <a:pt x="19023" y="37083"/>
                  <a:pt x="18882" y="37191"/>
                  <a:pt x="18945" y="37380"/>
                </a:cubicBezTo>
                <a:cubicBezTo>
                  <a:pt x="19481" y="38769"/>
                  <a:pt x="20091" y="40110"/>
                  <a:pt x="20529" y="41523"/>
                </a:cubicBezTo>
                <a:cubicBezTo>
                  <a:pt x="20585" y="41713"/>
                  <a:pt x="20764" y="41806"/>
                  <a:pt x="20939" y="41806"/>
                </a:cubicBezTo>
                <a:cubicBezTo>
                  <a:pt x="21146" y="41806"/>
                  <a:pt x="21347" y="41677"/>
                  <a:pt x="21334" y="41426"/>
                </a:cubicBezTo>
                <a:cubicBezTo>
                  <a:pt x="21285" y="40914"/>
                  <a:pt x="21212" y="40426"/>
                  <a:pt x="21114" y="39915"/>
                </a:cubicBezTo>
                <a:cubicBezTo>
                  <a:pt x="27342" y="39147"/>
                  <a:pt x="33444" y="38338"/>
                  <a:pt x="39711" y="38338"/>
                </a:cubicBezTo>
                <a:cubicBezTo>
                  <a:pt x="40214" y="38338"/>
                  <a:pt x="40718" y="38344"/>
                  <a:pt x="41224" y="38355"/>
                </a:cubicBezTo>
                <a:cubicBezTo>
                  <a:pt x="48317" y="38501"/>
                  <a:pt x="55239" y="39549"/>
                  <a:pt x="62161" y="41036"/>
                </a:cubicBezTo>
                <a:cubicBezTo>
                  <a:pt x="62183" y="41043"/>
                  <a:pt x="62206" y="41046"/>
                  <a:pt x="62231" y="41046"/>
                </a:cubicBezTo>
                <a:cubicBezTo>
                  <a:pt x="62290" y="41046"/>
                  <a:pt x="62354" y="41029"/>
                  <a:pt x="62405" y="41011"/>
                </a:cubicBezTo>
                <a:cubicBezTo>
                  <a:pt x="62527" y="41304"/>
                  <a:pt x="62649" y="41621"/>
                  <a:pt x="62746" y="41840"/>
                </a:cubicBezTo>
                <a:cubicBezTo>
                  <a:pt x="62811" y="41985"/>
                  <a:pt x="62921" y="42045"/>
                  <a:pt x="63036" y="42045"/>
                </a:cubicBezTo>
                <a:cubicBezTo>
                  <a:pt x="63270" y="42045"/>
                  <a:pt x="63527" y="41801"/>
                  <a:pt x="63478" y="41523"/>
                </a:cubicBezTo>
                <a:cubicBezTo>
                  <a:pt x="63405" y="41109"/>
                  <a:pt x="63331" y="40695"/>
                  <a:pt x="63210" y="40256"/>
                </a:cubicBezTo>
                <a:cubicBezTo>
                  <a:pt x="63283" y="40256"/>
                  <a:pt x="63331" y="40231"/>
                  <a:pt x="63380" y="40183"/>
                </a:cubicBezTo>
                <a:cubicBezTo>
                  <a:pt x="66735" y="36985"/>
                  <a:pt x="71400" y="34197"/>
                  <a:pt x="76156" y="34197"/>
                </a:cubicBezTo>
                <a:cubicBezTo>
                  <a:pt x="77309" y="34197"/>
                  <a:pt x="78468" y="34361"/>
                  <a:pt x="79614" y="34723"/>
                </a:cubicBezTo>
                <a:cubicBezTo>
                  <a:pt x="79644" y="34729"/>
                  <a:pt x="79675" y="34732"/>
                  <a:pt x="79704" y="34732"/>
                </a:cubicBezTo>
                <a:cubicBezTo>
                  <a:pt x="79794" y="34732"/>
                  <a:pt x="79876" y="34704"/>
                  <a:pt x="79931" y="34650"/>
                </a:cubicBezTo>
                <a:lnTo>
                  <a:pt x="79931" y="35405"/>
                </a:lnTo>
                <a:cubicBezTo>
                  <a:pt x="79890" y="35703"/>
                  <a:pt x="80113" y="35873"/>
                  <a:pt x="80336" y="35873"/>
                </a:cubicBezTo>
                <a:cubicBezTo>
                  <a:pt x="80514" y="35873"/>
                  <a:pt x="80692" y="35765"/>
                  <a:pt x="80735" y="35527"/>
                </a:cubicBezTo>
                <a:cubicBezTo>
                  <a:pt x="81125" y="34455"/>
                  <a:pt x="81271" y="33333"/>
                  <a:pt x="81174" y="32212"/>
                </a:cubicBezTo>
                <a:cubicBezTo>
                  <a:pt x="81162" y="32041"/>
                  <a:pt x="81034" y="31956"/>
                  <a:pt x="80906" y="31956"/>
                </a:cubicBezTo>
                <a:cubicBezTo>
                  <a:pt x="80778" y="31956"/>
                  <a:pt x="80650" y="32041"/>
                  <a:pt x="80637" y="32212"/>
                </a:cubicBezTo>
                <a:lnTo>
                  <a:pt x="80613" y="32310"/>
                </a:lnTo>
                <a:cubicBezTo>
                  <a:pt x="80589" y="32334"/>
                  <a:pt x="80540" y="32358"/>
                  <a:pt x="80516" y="32407"/>
                </a:cubicBezTo>
                <a:cubicBezTo>
                  <a:pt x="80272" y="32773"/>
                  <a:pt x="80101" y="33187"/>
                  <a:pt x="80052" y="33626"/>
                </a:cubicBezTo>
                <a:cubicBezTo>
                  <a:pt x="74993" y="19765"/>
                  <a:pt x="61307" y="9867"/>
                  <a:pt x="46714" y="9867"/>
                </a:cubicBezTo>
                <a:cubicBezTo>
                  <a:pt x="45910" y="9867"/>
                  <a:pt x="45103" y="9897"/>
                  <a:pt x="44295" y="9958"/>
                </a:cubicBezTo>
                <a:cubicBezTo>
                  <a:pt x="44344" y="9324"/>
                  <a:pt x="44149" y="8690"/>
                  <a:pt x="43759" y="8203"/>
                </a:cubicBezTo>
                <a:cubicBezTo>
                  <a:pt x="43698" y="8142"/>
                  <a:pt x="43625" y="8112"/>
                  <a:pt x="43554" y="8112"/>
                </a:cubicBezTo>
                <a:cubicBezTo>
                  <a:pt x="43484" y="8112"/>
                  <a:pt x="43417" y="8142"/>
                  <a:pt x="43369" y="8203"/>
                </a:cubicBezTo>
                <a:cubicBezTo>
                  <a:pt x="42930" y="8715"/>
                  <a:pt x="42808" y="9422"/>
                  <a:pt x="43003" y="10080"/>
                </a:cubicBezTo>
                <a:lnTo>
                  <a:pt x="42808" y="10104"/>
                </a:lnTo>
                <a:cubicBezTo>
                  <a:pt x="42470" y="10091"/>
                  <a:pt x="42132" y="10085"/>
                  <a:pt x="41795" y="10085"/>
                </a:cubicBezTo>
                <a:cubicBezTo>
                  <a:pt x="39604" y="10085"/>
                  <a:pt x="37434" y="10359"/>
                  <a:pt x="35301" y="10909"/>
                </a:cubicBezTo>
                <a:cubicBezTo>
                  <a:pt x="32522" y="11567"/>
                  <a:pt x="29963" y="12883"/>
                  <a:pt x="27793" y="14735"/>
                </a:cubicBezTo>
                <a:cubicBezTo>
                  <a:pt x="28134" y="13858"/>
                  <a:pt x="27476" y="12883"/>
                  <a:pt x="26501" y="12517"/>
                </a:cubicBezTo>
                <a:cubicBezTo>
                  <a:pt x="27038" y="11835"/>
                  <a:pt x="26769" y="10835"/>
                  <a:pt x="25965" y="10543"/>
                </a:cubicBezTo>
                <a:cubicBezTo>
                  <a:pt x="26526" y="9934"/>
                  <a:pt x="26940" y="9105"/>
                  <a:pt x="26550" y="8276"/>
                </a:cubicBezTo>
                <a:cubicBezTo>
                  <a:pt x="26291" y="7714"/>
                  <a:pt x="25725" y="7382"/>
                  <a:pt x="25124" y="7382"/>
                </a:cubicBezTo>
                <a:cubicBezTo>
                  <a:pt x="25047" y="7382"/>
                  <a:pt x="24970" y="7388"/>
                  <a:pt x="24893" y="7399"/>
                </a:cubicBezTo>
                <a:cubicBezTo>
                  <a:pt x="25453" y="6789"/>
                  <a:pt x="25526" y="5887"/>
                  <a:pt x="25088" y="5180"/>
                </a:cubicBezTo>
                <a:cubicBezTo>
                  <a:pt x="24750" y="4683"/>
                  <a:pt x="24191" y="4405"/>
                  <a:pt x="23620" y="4405"/>
                </a:cubicBezTo>
                <a:cubicBezTo>
                  <a:pt x="23409" y="4405"/>
                  <a:pt x="23196" y="4443"/>
                  <a:pt x="22991" y="4522"/>
                </a:cubicBezTo>
                <a:cubicBezTo>
                  <a:pt x="23064" y="3767"/>
                  <a:pt x="22626" y="3035"/>
                  <a:pt x="21919" y="2743"/>
                </a:cubicBezTo>
                <a:cubicBezTo>
                  <a:pt x="21720" y="2664"/>
                  <a:pt x="21514" y="2626"/>
                  <a:pt x="21309" y="2626"/>
                </a:cubicBezTo>
                <a:cubicBezTo>
                  <a:pt x="20886" y="2626"/>
                  <a:pt x="20468" y="2788"/>
                  <a:pt x="20140" y="3084"/>
                </a:cubicBezTo>
                <a:cubicBezTo>
                  <a:pt x="20115" y="1744"/>
                  <a:pt x="19238" y="574"/>
                  <a:pt x="17970" y="208"/>
                </a:cubicBezTo>
                <a:cubicBezTo>
                  <a:pt x="17740" y="155"/>
                  <a:pt x="17510" y="129"/>
                  <a:pt x="17282" y="129"/>
                </a:cubicBezTo>
                <a:cubicBezTo>
                  <a:pt x="16254" y="129"/>
                  <a:pt x="15287" y="655"/>
                  <a:pt x="14728" y="1573"/>
                </a:cubicBezTo>
                <a:cubicBezTo>
                  <a:pt x="14316" y="604"/>
                  <a:pt x="13362" y="1"/>
                  <a:pt x="12355"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32" name="Google Shape;1603;p58"/>
          <p:cNvSpPr/>
          <p:nvPr/>
        </p:nvSpPr>
        <p:spPr>
          <a:xfrm>
            <a:off x="1486832" y="2267453"/>
            <a:ext cx="239376" cy="380497"/>
          </a:xfrm>
          <a:custGeom>
            <a:avLst/>
            <a:ahLst/>
            <a:rect l="l" t="t" r="r" b="b"/>
            <a:pathLst>
              <a:path w="36026" h="59554" extrusionOk="0">
                <a:moveTo>
                  <a:pt x="6898" y="5654"/>
                </a:moveTo>
                <a:lnTo>
                  <a:pt x="6898" y="5654"/>
                </a:lnTo>
                <a:cubicBezTo>
                  <a:pt x="3510" y="12210"/>
                  <a:pt x="1682" y="20425"/>
                  <a:pt x="4119" y="27493"/>
                </a:cubicBezTo>
                <a:cubicBezTo>
                  <a:pt x="3851" y="27030"/>
                  <a:pt x="3608" y="26567"/>
                  <a:pt x="3364" y="26080"/>
                </a:cubicBezTo>
                <a:cubicBezTo>
                  <a:pt x="293" y="19718"/>
                  <a:pt x="1024" y="11869"/>
                  <a:pt x="5899" y="6629"/>
                </a:cubicBezTo>
                <a:cubicBezTo>
                  <a:pt x="6216" y="6287"/>
                  <a:pt x="6557" y="5970"/>
                  <a:pt x="6898" y="5654"/>
                </a:cubicBezTo>
                <a:close/>
                <a:moveTo>
                  <a:pt x="26178" y="2265"/>
                </a:moveTo>
                <a:cubicBezTo>
                  <a:pt x="29640" y="3850"/>
                  <a:pt x="32223" y="6872"/>
                  <a:pt x="33272" y="10553"/>
                </a:cubicBezTo>
                <a:cubicBezTo>
                  <a:pt x="34368" y="14428"/>
                  <a:pt x="34515" y="18523"/>
                  <a:pt x="33686" y="22472"/>
                </a:cubicBezTo>
                <a:lnTo>
                  <a:pt x="33710" y="22472"/>
                </a:lnTo>
                <a:cubicBezTo>
                  <a:pt x="32784" y="26689"/>
                  <a:pt x="30663" y="30101"/>
                  <a:pt x="27446" y="32929"/>
                </a:cubicBezTo>
                <a:lnTo>
                  <a:pt x="26837" y="33441"/>
                </a:lnTo>
                <a:cubicBezTo>
                  <a:pt x="31492" y="23886"/>
                  <a:pt x="30883" y="11698"/>
                  <a:pt x="26178" y="2265"/>
                </a:cubicBezTo>
                <a:close/>
                <a:moveTo>
                  <a:pt x="11091" y="2729"/>
                </a:moveTo>
                <a:lnTo>
                  <a:pt x="11091" y="2729"/>
                </a:lnTo>
                <a:cubicBezTo>
                  <a:pt x="7995" y="12649"/>
                  <a:pt x="5923" y="25178"/>
                  <a:pt x="11651" y="34538"/>
                </a:cubicBezTo>
                <a:cubicBezTo>
                  <a:pt x="11237" y="34270"/>
                  <a:pt x="10822" y="33977"/>
                  <a:pt x="10432" y="33709"/>
                </a:cubicBezTo>
                <a:cubicBezTo>
                  <a:pt x="8580" y="32563"/>
                  <a:pt x="6922" y="31125"/>
                  <a:pt x="5509" y="29443"/>
                </a:cubicBezTo>
                <a:cubicBezTo>
                  <a:pt x="2169" y="21229"/>
                  <a:pt x="3729" y="12527"/>
                  <a:pt x="8019" y="4679"/>
                </a:cubicBezTo>
                <a:cubicBezTo>
                  <a:pt x="8970" y="3947"/>
                  <a:pt x="10018" y="3289"/>
                  <a:pt x="11091" y="2729"/>
                </a:cubicBezTo>
                <a:close/>
                <a:moveTo>
                  <a:pt x="20085" y="754"/>
                </a:moveTo>
                <a:lnTo>
                  <a:pt x="20085" y="754"/>
                </a:lnTo>
                <a:cubicBezTo>
                  <a:pt x="21694" y="827"/>
                  <a:pt x="23302" y="1144"/>
                  <a:pt x="24838" y="1680"/>
                </a:cubicBezTo>
                <a:cubicBezTo>
                  <a:pt x="25009" y="1754"/>
                  <a:pt x="25179" y="1802"/>
                  <a:pt x="25325" y="1875"/>
                </a:cubicBezTo>
                <a:cubicBezTo>
                  <a:pt x="27909" y="6897"/>
                  <a:pt x="29298" y="12430"/>
                  <a:pt x="29396" y="18060"/>
                </a:cubicBezTo>
                <a:cubicBezTo>
                  <a:pt x="29493" y="23642"/>
                  <a:pt x="28202" y="28931"/>
                  <a:pt x="26130" y="34075"/>
                </a:cubicBezTo>
                <a:cubicBezTo>
                  <a:pt x="24736" y="35276"/>
                  <a:pt x="23365" y="36526"/>
                  <a:pt x="22393" y="38032"/>
                </a:cubicBezTo>
                <a:lnTo>
                  <a:pt x="22393" y="38032"/>
                </a:lnTo>
                <a:cubicBezTo>
                  <a:pt x="25542" y="25838"/>
                  <a:pt x="24659" y="12482"/>
                  <a:pt x="20085" y="754"/>
                </a:cubicBezTo>
                <a:close/>
                <a:moveTo>
                  <a:pt x="19208" y="752"/>
                </a:moveTo>
                <a:cubicBezTo>
                  <a:pt x="19297" y="752"/>
                  <a:pt x="19386" y="753"/>
                  <a:pt x="19475" y="754"/>
                </a:cubicBezTo>
                <a:cubicBezTo>
                  <a:pt x="24180" y="13332"/>
                  <a:pt x="24814" y="26762"/>
                  <a:pt x="21523" y="39803"/>
                </a:cubicBezTo>
                <a:cubicBezTo>
                  <a:pt x="21474" y="39900"/>
                  <a:pt x="21450" y="40022"/>
                  <a:pt x="21401" y="40144"/>
                </a:cubicBezTo>
                <a:cubicBezTo>
                  <a:pt x="21328" y="40095"/>
                  <a:pt x="21279" y="40071"/>
                  <a:pt x="21206" y="40046"/>
                </a:cubicBezTo>
                <a:cubicBezTo>
                  <a:pt x="21103" y="40018"/>
                  <a:pt x="20999" y="40004"/>
                  <a:pt x="20896" y="40004"/>
                </a:cubicBezTo>
                <a:cubicBezTo>
                  <a:pt x="20562" y="40004"/>
                  <a:pt x="20247" y="40151"/>
                  <a:pt x="20060" y="40412"/>
                </a:cubicBezTo>
                <a:cubicBezTo>
                  <a:pt x="19768" y="40119"/>
                  <a:pt x="19378" y="39973"/>
                  <a:pt x="18964" y="39973"/>
                </a:cubicBezTo>
                <a:cubicBezTo>
                  <a:pt x="18842" y="39973"/>
                  <a:pt x="18744" y="39998"/>
                  <a:pt x="18622" y="40046"/>
                </a:cubicBezTo>
                <a:cubicBezTo>
                  <a:pt x="18500" y="27079"/>
                  <a:pt x="18159" y="14136"/>
                  <a:pt x="18257" y="1193"/>
                </a:cubicBezTo>
                <a:cubicBezTo>
                  <a:pt x="18257" y="1035"/>
                  <a:pt x="18147" y="955"/>
                  <a:pt x="18037" y="955"/>
                </a:cubicBezTo>
                <a:cubicBezTo>
                  <a:pt x="17928" y="955"/>
                  <a:pt x="17818" y="1035"/>
                  <a:pt x="17818" y="1193"/>
                </a:cubicBezTo>
                <a:cubicBezTo>
                  <a:pt x="17574" y="14160"/>
                  <a:pt x="17574" y="27201"/>
                  <a:pt x="18427" y="40144"/>
                </a:cubicBezTo>
                <a:cubicBezTo>
                  <a:pt x="18232" y="40241"/>
                  <a:pt x="18086" y="40412"/>
                  <a:pt x="17964" y="40583"/>
                </a:cubicBezTo>
                <a:cubicBezTo>
                  <a:pt x="17672" y="40119"/>
                  <a:pt x="17184" y="39803"/>
                  <a:pt x="16624" y="39754"/>
                </a:cubicBezTo>
                <a:cubicBezTo>
                  <a:pt x="16404" y="39754"/>
                  <a:pt x="16185" y="39803"/>
                  <a:pt x="15990" y="39900"/>
                </a:cubicBezTo>
                <a:cubicBezTo>
                  <a:pt x="15966" y="38633"/>
                  <a:pt x="15576" y="37365"/>
                  <a:pt x="15381" y="36146"/>
                </a:cubicBezTo>
                <a:cubicBezTo>
                  <a:pt x="15088" y="34343"/>
                  <a:pt x="14796" y="32539"/>
                  <a:pt x="14552" y="30735"/>
                </a:cubicBezTo>
                <a:cubicBezTo>
                  <a:pt x="14137" y="27445"/>
                  <a:pt x="13821" y="24154"/>
                  <a:pt x="13674" y="20839"/>
                </a:cubicBezTo>
                <a:cubicBezTo>
                  <a:pt x="13528" y="17622"/>
                  <a:pt x="13479" y="14404"/>
                  <a:pt x="13601" y="11187"/>
                </a:cubicBezTo>
                <a:cubicBezTo>
                  <a:pt x="13699" y="7799"/>
                  <a:pt x="13967" y="4386"/>
                  <a:pt x="15283" y="1217"/>
                </a:cubicBezTo>
                <a:cubicBezTo>
                  <a:pt x="16562" y="920"/>
                  <a:pt x="17884" y="752"/>
                  <a:pt x="19208" y="752"/>
                </a:cubicBezTo>
                <a:close/>
                <a:moveTo>
                  <a:pt x="14698" y="1364"/>
                </a:moveTo>
                <a:lnTo>
                  <a:pt x="14698" y="1364"/>
                </a:lnTo>
                <a:cubicBezTo>
                  <a:pt x="13650" y="3972"/>
                  <a:pt x="13284" y="6750"/>
                  <a:pt x="13138" y="9554"/>
                </a:cubicBezTo>
                <a:cubicBezTo>
                  <a:pt x="12943" y="13112"/>
                  <a:pt x="12967" y="16695"/>
                  <a:pt x="13138" y="20254"/>
                </a:cubicBezTo>
                <a:cubicBezTo>
                  <a:pt x="13284" y="23764"/>
                  <a:pt x="13577" y="27250"/>
                  <a:pt x="14040" y="30735"/>
                </a:cubicBezTo>
                <a:cubicBezTo>
                  <a:pt x="14259" y="32393"/>
                  <a:pt x="14503" y="34050"/>
                  <a:pt x="14820" y="35708"/>
                </a:cubicBezTo>
                <a:cubicBezTo>
                  <a:pt x="15064" y="37097"/>
                  <a:pt x="15210" y="38681"/>
                  <a:pt x="15771" y="40022"/>
                </a:cubicBezTo>
                <a:cubicBezTo>
                  <a:pt x="15527" y="40217"/>
                  <a:pt x="15332" y="40461"/>
                  <a:pt x="15210" y="40729"/>
                </a:cubicBezTo>
                <a:cubicBezTo>
                  <a:pt x="15210" y="40704"/>
                  <a:pt x="15186" y="40680"/>
                  <a:pt x="15161" y="40656"/>
                </a:cubicBezTo>
                <a:cubicBezTo>
                  <a:pt x="15478" y="38365"/>
                  <a:pt x="14186" y="36634"/>
                  <a:pt x="12529" y="35245"/>
                </a:cubicBezTo>
                <a:cubicBezTo>
                  <a:pt x="10042" y="30613"/>
                  <a:pt x="8702" y="25470"/>
                  <a:pt x="8653" y="20230"/>
                </a:cubicBezTo>
                <a:cubicBezTo>
                  <a:pt x="8604" y="14185"/>
                  <a:pt x="10018" y="8310"/>
                  <a:pt x="11700" y="2582"/>
                </a:cubicBezTo>
                <a:cubicBezTo>
                  <a:pt x="11724" y="2534"/>
                  <a:pt x="11724" y="2485"/>
                  <a:pt x="11700" y="2436"/>
                </a:cubicBezTo>
                <a:cubicBezTo>
                  <a:pt x="12675" y="1997"/>
                  <a:pt x="13674" y="1632"/>
                  <a:pt x="14698" y="1364"/>
                </a:cubicBezTo>
                <a:close/>
                <a:moveTo>
                  <a:pt x="18817" y="40607"/>
                </a:moveTo>
                <a:cubicBezTo>
                  <a:pt x="18793" y="40631"/>
                  <a:pt x="18793" y="40656"/>
                  <a:pt x="18793" y="40680"/>
                </a:cubicBezTo>
                <a:cubicBezTo>
                  <a:pt x="18330" y="43069"/>
                  <a:pt x="18476" y="45799"/>
                  <a:pt x="18476" y="48236"/>
                </a:cubicBezTo>
                <a:cubicBezTo>
                  <a:pt x="18476" y="48383"/>
                  <a:pt x="18598" y="48504"/>
                  <a:pt x="18744" y="48504"/>
                </a:cubicBezTo>
                <a:cubicBezTo>
                  <a:pt x="18427" y="48529"/>
                  <a:pt x="18110" y="48553"/>
                  <a:pt x="17745" y="48602"/>
                </a:cubicBezTo>
                <a:cubicBezTo>
                  <a:pt x="17769" y="47846"/>
                  <a:pt x="17794" y="47066"/>
                  <a:pt x="17794" y="46311"/>
                </a:cubicBezTo>
                <a:cubicBezTo>
                  <a:pt x="17842" y="44775"/>
                  <a:pt x="17989" y="43166"/>
                  <a:pt x="17915" y="41606"/>
                </a:cubicBezTo>
                <a:cubicBezTo>
                  <a:pt x="17989" y="41606"/>
                  <a:pt x="18037" y="41558"/>
                  <a:pt x="18086" y="41484"/>
                </a:cubicBezTo>
                <a:cubicBezTo>
                  <a:pt x="18135" y="41460"/>
                  <a:pt x="18159" y="41387"/>
                  <a:pt x="18159" y="41338"/>
                </a:cubicBezTo>
                <a:cubicBezTo>
                  <a:pt x="18184" y="41119"/>
                  <a:pt x="18305" y="40899"/>
                  <a:pt x="18476" y="40753"/>
                </a:cubicBezTo>
                <a:cubicBezTo>
                  <a:pt x="18476" y="40802"/>
                  <a:pt x="18519" y="40826"/>
                  <a:pt x="18561" y="40826"/>
                </a:cubicBezTo>
                <a:cubicBezTo>
                  <a:pt x="18604" y="40826"/>
                  <a:pt x="18647" y="40802"/>
                  <a:pt x="18647" y="40753"/>
                </a:cubicBezTo>
                <a:lnTo>
                  <a:pt x="18647" y="40656"/>
                </a:lnTo>
                <a:cubicBezTo>
                  <a:pt x="18695" y="40631"/>
                  <a:pt x="18744" y="40607"/>
                  <a:pt x="18817" y="40607"/>
                </a:cubicBezTo>
                <a:close/>
                <a:moveTo>
                  <a:pt x="20865" y="40607"/>
                </a:moveTo>
                <a:cubicBezTo>
                  <a:pt x="20938" y="40607"/>
                  <a:pt x="21011" y="40631"/>
                  <a:pt x="21084" y="40656"/>
                </a:cubicBezTo>
                <a:cubicBezTo>
                  <a:pt x="21084" y="40729"/>
                  <a:pt x="21084" y="40778"/>
                  <a:pt x="21084" y="40826"/>
                </a:cubicBezTo>
                <a:cubicBezTo>
                  <a:pt x="21694" y="43605"/>
                  <a:pt x="22157" y="46408"/>
                  <a:pt x="22449" y="49236"/>
                </a:cubicBezTo>
                <a:cubicBezTo>
                  <a:pt x="21608" y="48645"/>
                  <a:pt x="20491" y="48478"/>
                  <a:pt x="19474" y="48478"/>
                </a:cubicBezTo>
                <a:cubicBezTo>
                  <a:pt x="19401" y="48478"/>
                  <a:pt x="19328" y="48478"/>
                  <a:pt x="19256" y="48480"/>
                </a:cubicBezTo>
                <a:cubicBezTo>
                  <a:pt x="19125" y="48480"/>
                  <a:pt x="18993" y="48480"/>
                  <a:pt x="18826" y="48498"/>
                </a:cubicBezTo>
                <a:lnTo>
                  <a:pt x="18826" y="48498"/>
                </a:lnTo>
                <a:cubicBezTo>
                  <a:pt x="18940" y="48470"/>
                  <a:pt x="19016" y="48362"/>
                  <a:pt x="19037" y="48236"/>
                </a:cubicBezTo>
                <a:cubicBezTo>
                  <a:pt x="19207" y="45823"/>
                  <a:pt x="19573" y="43142"/>
                  <a:pt x="19305" y="40729"/>
                </a:cubicBezTo>
                <a:cubicBezTo>
                  <a:pt x="19305" y="40704"/>
                  <a:pt x="19280" y="40680"/>
                  <a:pt x="19280" y="40656"/>
                </a:cubicBezTo>
                <a:lnTo>
                  <a:pt x="19280" y="40656"/>
                </a:lnTo>
                <a:cubicBezTo>
                  <a:pt x="19549" y="40778"/>
                  <a:pt x="19646" y="41070"/>
                  <a:pt x="19841" y="41314"/>
                </a:cubicBezTo>
                <a:cubicBezTo>
                  <a:pt x="19897" y="41370"/>
                  <a:pt x="19971" y="41397"/>
                  <a:pt x="20044" y="41397"/>
                </a:cubicBezTo>
                <a:cubicBezTo>
                  <a:pt x="20161" y="41397"/>
                  <a:pt x="20274" y="41327"/>
                  <a:pt x="20304" y="41192"/>
                </a:cubicBezTo>
                <a:cubicBezTo>
                  <a:pt x="20304" y="41168"/>
                  <a:pt x="20329" y="41119"/>
                  <a:pt x="20329" y="41070"/>
                </a:cubicBezTo>
                <a:cubicBezTo>
                  <a:pt x="20353" y="40997"/>
                  <a:pt x="20402" y="40948"/>
                  <a:pt x="20426" y="40875"/>
                </a:cubicBezTo>
                <a:cubicBezTo>
                  <a:pt x="20524" y="40729"/>
                  <a:pt x="20694" y="40607"/>
                  <a:pt x="20865" y="40607"/>
                </a:cubicBezTo>
                <a:close/>
                <a:moveTo>
                  <a:pt x="16550" y="40363"/>
                </a:moveTo>
                <a:cubicBezTo>
                  <a:pt x="16892" y="40388"/>
                  <a:pt x="17184" y="40583"/>
                  <a:pt x="17330" y="40899"/>
                </a:cubicBezTo>
                <a:cubicBezTo>
                  <a:pt x="17111" y="42581"/>
                  <a:pt x="17209" y="44336"/>
                  <a:pt x="17184" y="46018"/>
                </a:cubicBezTo>
                <a:cubicBezTo>
                  <a:pt x="17184" y="46896"/>
                  <a:pt x="17160" y="47798"/>
                  <a:pt x="17160" y="48675"/>
                </a:cubicBezTo>
                <a:cubicBezTo>
                  <a:pt x="15941" y="48919"/>
                  <a:pt x="14674" y="49358"/>
                  <a:pt x="14357" y="50211"/>
                </a:cubicBezTo>
                <a:cubicBezTo>
                  <a:pt x="14698" y="47310"/>
                  <a:pt x="14991" y="44385"/>
                  <a:pt x="15210" y="41484"/>
                </a:cubicBezTo>
                <a:cubicBezTo>
                  <a:pt x="15236" y="41498"/>
                  <a:pt x="15264" y="41504"/>
                  <a:pt x="15291" y="41504"/>
                </a:cubicBezTo>
                <a:cubicBezTo>
                  <a:pt x="15364" y="41504"/>
                  <a:pt x="15429" y="41458"/>
                  <a:pt x="15429" y="41387"/>
                </a:cubicBezTo>
                <a:cubicBezTo>
                  <a:pt x="15502" y="40826"/>
                  <a:pt x="15990" y="40388"/>
                  <a:pt x="16550" y="40363"/>
                </a:cubicBezTo>
                <a:close/>
                <a:moveTo>
                  <a:pt x="17135" y="49333"/>
                </a:moveTo>
                <a:cubicBezTo>
                  <a:pt x="17135" y="50138"/>
                  <a:pt x="17160" y="50942"/>
                  <a:pt x="17184" y="51746"/>
                </a:cubicBezTo>
                <a:cubicBezTo>
                  <a:pt x="16161" y="51673"/>
                  <a:pt x="15088" y="51454"/>
                  <a:pt x="14893" y="50796"/>
                </a:cubicBezTo>
                <a:cubicBezTo>
                  <a:pt x="14869" y="50771"/>
                  <a:pt x="14869" y="50771"/>
                  <a:pt x="14869" y="50747"/>
                </a:cubicBezTo>
                <a:cubicBezTo>
                  <a:pt x="14966" y="49943"/>
                  <a:pt x="16087" y="49528"/>
                  <a:pt x="17135" y="49333"/>
                </a:cubicBezTo>
                <a:close/>
                <a:moveTo>
                  <a:pt x="18883" y="49137"/>
                </a:moveTo>
                <a:cubicBezTo>
                  <a:pt x="19468" y="49137"/>
                  <a:pt x="21892" y="49410"/>
                  <a:pt x="22547" y="50064"/>
                </a:cubicBezTo>
                <a:cubicBezTo>
                  <a:pt x="22547" y="50113"/>
                  <a:pt x="22547" y="50186"/>
                  <a:pt x="22571" y="50259"/>
                </a:cubicBezTo>
                <a:cubicBezTo>
                  <a:pt x="22571" y="50357"/>
                  <a:pt x="22620" y="50430"/>
                  <a:pt x="22693" y="50454"/>
                </a:cubicBezTo>
                <a:cubicBezTo>
                  <a:pt x="22693" y="50552"/>
                  <a:pt x="22644" y="50625"/>
                  <a:pt x="22595" y="50698"/>
                </a:cubicBezTo>
                <a:cubicBezTo>
                  <a:pt x="22547" y="50686"/>
                  <a:pt x="22498" y="50680"/>
                  <a:pt x="22452" y="50680"/>
                </a:cubicBezTo>
                <a:cubicBezTo>
                  <a:pt x="22407" y="50680"/>
                  <a:pt x="22364" y="50686"/>
                  <a:pt x="22327" y="50698"/>
                </a:cubicBezTo>
                <a:cubicBezTo>
                  <a:pt x="21206" y="51283"/>
                  <a:pt x="19987" y="51649"/>
                  <a:pt x="18744" y="51746"/>
                </a:cubicBezTo>
                <a:cubicBezTo>
                  <a:pt x="18500" y="51771"/>
                  <a:pt x="18086" y="51771"/>
                  <a:pt x="17623" y="51771"/>
                </a:cubicBezTo>
                <a:cubicBezTo>
                  <a:pt x="17672" y="50918"/>
                  <a:pt x="17696" y="50089"/>
                  <a:pt x="17745" y="49260"/>
                </a:cubicBezTo>
                <a:cubicBezTo>
                  <a:pt x="18184" y="49187"/>
                  <a:pt x="18598" y="49163"/>
                  <a:pt x="18817" y="49138"/>
                </a:cubicBezTo>
                <a:cubicBezTo>
                  <a:pt x="18835" y="49137"/>
                  <a:pt x="18857" y="49137"/>
                  <a:pt x="18883" y="49137"/>
                </a:cubicBezTo>
                <a:close/>
                <a:moveTo>
                  <a:pt x="21133" y="51917"/>
                </a:moveTo>
                <a:cubicBezTo>
                  <a:pt x="21645" y="52478"/>
                  <a:pt x="22498" y="53526"/>
                  <a:pt x="21547" y="54111"/>
                </a:cubicBezTo>
                <a:cubicBezTo>
                  <a:pt x="21425" y="54184"/>
                  <a:pt x="21255" y="54232"/>
                  <a:pt x="21109" y="54232"/>
                </a:cubicBezTo>
                <a:cubicBezTo>
                  <a:pt x="20792" y="54159"/>
                  <a:pt x="20840" y="53769"/>
                  <a:pt x="20840" y="53526"/>
                </a:cubicBezTo>
                <a:cubicBezTo>
                  <a:pt x="20840" y="52989"/>
                  <a:pt x="20914" y="52478"/>
                  <a:pt x="21035" y="51941"/>
                </a:cubicBezTo>
                <a:lnTo>
                  <a:pt x="21133" y="51917"/>
                </a:lnTo>
                <a:close/>
                <a:moveTo>
                  <a:pt x="16185" y="52478"/>
                </a:moveTo>
                <a:cubicBezTo>
                  <a:pt x="16395" y="53015"/>
                  <a:pt x="17232" y="54558"/>
                  <a:pt x="16423" y="54558"/>
                </a:cubicBezTo>
                <a:cubicBezTo>
                  <a:pt x="16387" y="54558"/>
                  <a:pt x="16349" y="54555"/>
                  <a:pt x="16307" y="54549"/>
                </a:cubicBezTo>
                <a:cubicBezTo>
                  <a:pt x="15795" y="54476"/>
                  <a:pt x="15624" y="53940"/>
                  <a:pt x="15697" y="53501"/>
                </a:cubicBezTo>
                <a:cubicBezTo>
                  <a:pt x="15771" y="53136"/>
                  <a:pt x="15941" y="52770"/>
                  <a:pt x="16185" y="52478"/>
                </a:cubicBezTo>
                <a:close/>
                <a:moveTo>
                  <a:pt x="23083" y="51039"/>
                </a:moveTo>
                <a:lnTo>
                  <a:pt x="23083" y="51039"/>
                </a:lnTo>
                <a:cubicBezTo>
                  <a:pt x="22985" y="52551"/>
                  <a:pt x="23278" y="54086"/>
                  <a:pt x="23156" y="55597"/>
                </a:cubicBezTo>
                <a:cubicBezTo>
                  <a:pt x="22990" y="58057"/>
                  <a:pt x="20943" y="58842"/>
                  <a:pt x="18774" y="58842"/>
                </a:cubicBezTo>
                <a:cubicBezTo>
                  <a:pt x="18707" y="58842"/>
                  <a:pt x="18640" y="58841"/>
                  <a:pt x="18574" y="58839"/>
                </a:cubicBezTo>
                <a:cubicBezTo>
                  <a:pt x="16356" y="58791"/>
                  <a:pt x="14820" y="57523"/>
                  <a:pt x="14625" y="55232"/>
                </a:cubicBezTo>
                <a:cubicBezTo>
                  <a:pt x="14527" y="53989"/>
                  <a:pt x="14722" y="52770"/>
                  <a:pt x="14649" y="51527"/>
                </a:cubicBezTo>
                <a:cubicBezTo>
                  <a:pt x="14674" y="51527"/>
                  <a:pt x="14722" y="51527"/>
                  <a:pt x="14771" y="51503"/>
                </a:cubicBezTo>
                <a:cubicBezTo>
                  <a:pt x="15088" y="51819"/>
                  <a:pt x="15502" y="52039"/>
                  <a:pt x="15966" y="52112"/>
                </a:cubicBezTo>
                <a:cubicBezTo>
                  <a:pt x="15527" y="52648"/>
                  <a:pt x="15088" y="53257"/>
                  <a:pt x="15186" y="53964"/>
                </a:cubicBezTo>
                <a:cubicBezTo>
                  <a:pt x="15259" y="54501"/>
                  <a:pt x="15673" y="54939"/>
                  <a:pt x="16209" y="55037"/>
                </a:cubicBezTo>
                <a:cubicBezTo>
                  <a:pt x="16265" y="55048"/>
                  <a:pt x="16321" y="55053"/>
                  <a:pt x="16375" y="55053"/>
                </a:cubicBezTo>
                <a:cubicBezTo>
                  <a:pt x="16818" y="55053"/>
                  <a:pt x="17192" y="54713"/>
                  <a:pt x="17257" y="54257"/>
                </a:cubicBezTo>
                <a:cubicBezTo>
                  <a:pt x="17379" y="53501"/>
                  <a:pt x="16770" y="52892"/>
                  <a:pt x="16526" y="52234"/>
                </a:cubicBezTo>
                <a:lnTo>
                  <a:pt x="16526" y="52234"/>
                </a:lnTo>
                <a:cubicBezTo>
                  <a:pt x="16794" y="52283"/>
                  <a:pt x="17062" y="52307"/>
                  <a:pt x="17282" y="52331"/>
                </a:cubicBezTo>
                <a:cubicBezTo>
                  <a:pt x="17593" y="52365"/>
                  <a:pt x="17907" y="52382"/>
                  <a:pt x="18220" y="52382"/>
                </a:cubicBezTo>
                <a:cubicBezTo>
                  <a:pt x="19034" y="52382"/>
                  <a:pt x="19846" y="52268"/>
                  <a:pt x="20621" y="52039"/>
                </a:cubicBezTo>
                <a:lnTo>
                  <a:pt x="20621" y="52039"/>
                </a:lnTo>
                <a:cubicBezTo>
                  <a:pt x="20499" y="52380"/>
                  <a:pt x="20426" y="52746"/>
                  <a:pt x="20377" y="53087"/>
                </a:cubicBezTo>
                <a:cubicBezTo>
                  <a:pt x="20329" y="53452"/>
                  <a:pt x="20231" y="53989"/>
                  <a:pt x="20377" y="54330"/>
                </a:cubicBezTo>
                <a:cubicBezTo>
                  <a:pt x="20497" y="54629"/>
                  <a:pt x="20799" y="54744"/>
                  <a:pt x="21111" y="54744"/>
                </a:cubicBezTo>
                <a:cubicBezTo>
                  <a:pt x="21308" y="54744"/>
                  <a:pt x="21509" y="54698"/>
                  <a:pt x="21669" y="54622"/>
                </a:cubicBezTo>
                <a:cubicBezTo>
                  <a:pt x="23010" y="54013"/>
                  <a:pt x="22449" y="52526"/>
                  <a:pt x="21620" y="51698"/>
                </a:cubicBezTo>
                <a:cubicBezTo>
                  <a:pt x="21962" y="51576"/>
                  <a:pt x="22303" y="51405"/>
                  <a:pt x="22620" y="51234"/>
                </a:cubicBezTo>
                <a:cubicBezTo>
                  <a:pt x="22669" y="51210"/>
                  <a:pt x="22717" y="51161"/>
                  <a:pt x="22742" y="51113"/>
                </a:cubicBezTo>
                <a:cubicBezTo>
                  <a:pt x="22778" y="51125"/>
                  <a:pt x="22821" y="51131"/>
                  <a:pt x="22864" y="51131"/>
                </a:cubicBezTo>
                <a:cubicBezTo>
                  <a:pt x="22906" y="51131"/>
                  <a:pt x="22949" y="51125"/>
                  <a:pt x="22985" y="51113"/>
                </a:cubicBezTo>
                <a:cubicBezTo>
                  <a:pt x="23010" y="51088"/>
                  <a:pt x="23059" y="51064"/>
                  <a:pt x="23083" y="51039"/>
                </a:cubicBezTo>
                <a:close/>
                <a:moveTo>
                  <a:pt x="19399" y="1"/>
                </a:moveTo>
                <a:cubicBezTo>
                  <a:pt x="15750" y="1"/>
                  <a:pt x="12079" y="1101"/>
                  <a:pt x="8994" y="3094"/>
                </a:cubicBezTo>
                <a:cubicBezTo>
                  <a:pt x="3144" y="6799"/>
                  <a:pt x="0" y="13575"/>
                  <a:pt x="926" y="20449"/>
                </a:cubicBezTo>
                <a:cubicBezTo>
                  <a:pt x="1389" y="24105"/>
                  <a:pt x="2876" y="27566"/>
                  <a:pt x="5241" y="30394"/>
                </a:cubicBezTo>
                <a:cubicBezTo>
                  <a:pt x="5387" y="30589"/>
                  <a:pt x="5558" y="30760"/>
                  <a:pt x="5728" y="30930"/>
                </a:cubicBezTo>
                <a:cubicBezTo>
                  <a:pt x="5899" y="31223"/>
                  <a:pt x="6094" y="31540"/>
                  <a:pt x="6313" y="31832"/>
                </a:cubicBezTo>
                <a:cubicBezTo>
                  <a:pt x="6341" y="31888"/>
                  <a:pt x="6387" y="31912"/>
                  <a:pt x="6431" y="31912"/>
                </a:cubicBezTo>
                <a:cubicBezTo>
                  <a:pt x="6503" y="31912"/>
                  <a:pt x="6572" y="31849"/>
                  <a:pt x="6557" y="31759"/>
                </a:cubicBezTo>
                <a:lnTo>
                  <a:pt x="6557" y="31759"/>
                </a:lnTo>
                <a:cubicBezTo>
                  <a:pt x="7507" y="32636"/>
                  <a:pt x="8531" y="33416"/>
                  <a:pt x="9604" y="34099"/>
                </a:cubicBezTo>
                <a:cubicBezTo>
                  <a:pt x="11968" y="35610"/>
                  <a:pt x="14991" y="37560"/>
                  <a:pt x="14479" y="40826"/>
                </a:cubicBezTo>
                <a:cubicBezTo>
                  <a:pt x="14479" y="40899"/>
                  <a:pt x="14479" y="40997"/>
                  <a:pt x="14527" y="41046"/>
                </a:cubicBezTo>
                <a:cubicBezTo>
                  <a:pt x="14186" y="44312"/>
                  <a:pt x="13918" y="47578"/>
                  <a:pt x="13747" y="50844"/>
                </a:cubicBezTo>
                <a:cubicBezTo>
                  <a:pt x="13728" y="51000"/>
                  <a:pt x="13849" y="51110"/>
                  <a:pt x="13985" y="51110"/>
                </a:cubicBezTo>
                <a:cubicBezTo>
                  <a:pt x="14019" y="51110"/>
                  <a:pt x="14055" y="51103"/>
                  <a:pt x="14089" y="51088"/>
                </a:cubicBezTo>
                <a:lnTo>
                  <a:pt x="14089" y="51088"/>
                </a:lnTo>
                <a:cubicBezTo>
                  <a:pt x="14016" y="53257"/>
                  <a:pt x="13406" y="55768"/>
                  <a:pt x="14625" y="57669"/>
                </a:cubicBezTo>
                <a:cubicBezTo>
                  <a:pt x="15490" y="59058"/>
                  <a:pt x="17099" y="59554"/>
                  <a:pt x="18677" y="59554"/>
                </a:cubicBezTo>
                <a:cubicBezTo>
                  <a:pt x="18789" y="59554"/>
                  <a:pt x="18901" y="59551"/>
                  <a:pt x="19012" y="59546"/>
                </a:cubicBezTo>
                <a:cubicBezTo>
                  <a:pt x="20719" y="59473"/>
                  <a:pt x="22742" y="59059"/>
                  <a:pt x="23522" y="57352"/>
                </a:cubicBezTo>
                <a:cubicBezTo>
                  <a:pt x="23936" y="56426"/>
                  <a:pt x="23912" y="55402"/>
                  <a:pt x="23863" y="54427"/>
                </a:cubicBezTo>
                <a:cubicBezTo>
                  <a:pt x="23887" y="53184"/>
                  <a:pt x="23814" y="51941"/>
                  <a:pt x="23644" y="50698"/>
                </a:cubicBezTo>
                <a:cubicBezTo>
                  <a:pt x="23623" y="50578"/>
                  <a:pt x="23521" y="50490"/>
                  <a:pt x="23417" y="50490"/>
                </a:cubicBezTo>
                <a:cubicBezTo>
                  <a:pt x="23395" y="50490"/>
                  <a:pt x="23373" y="50495"/>
                  <a:pt x="23351" y="50503"/>
                </a:cubicBezTo>
                <a:cubicBezTo>
                  <a:pt x="23327" y="50235"/>
                  <a:pt x="23205" y="49967"/>
                  <a:pt x="23010" y="49748"/>
                </a:cubicBezTo>
                <a:cubicBezTo>
                  <a:pt x="22888" y="46871"/>
                  <a:pt x="22498" y="44019"/>
                  <a:pt x="21864" y="41216"/>
                </a:cubicBezTo>
                <a:cubicBezTo>
                  <a:pt x="21864" y="41216"/>
                  <a:pt x="21889" y="41192"/>
                  <a:pt x="21913" y="41168"/>
                </a:cubicBezTo>
                <a:cubicBezTo>
                  <a:pt x="21913" y="41119"/>
                  <a:pt x="21937" y="41070"/>
                  <a:pt x="21962" y="41046"/>
                </a:cubicBezTo>
                <a:cubicBezTo>
                  <a:pt x="22815" y="37170"/>
                  <a:pt x="26398" y="35025"/>
                  <a:pt x="29079" y="32466"/>
                </a:cubicBezTo>
                <a:cubicBezTo>
                  <a:pt x="31712" y="29931"/>
                  <a:pt x="33540" y="26689"/>
                  <a:pt x="34344" y="23106"/>
                </a:cubicBezTo>
                <a:cubicBezTo>
                  <a:pt x="36026" y="16062"/>
                  <a:pt x="34929" y="6897"/>
                  <a:pt x="28421" y="2631"/>
                </a:cubicBezTo>
                <a:cubicBezTo>
                  <a:pt x="27543" y="2046"/>
                  <a:pt x="26617" y="1559"/>
                  <a:pt x="25667" y="1193"/>
                </a:cubicBezTo>
                <a:cubicBezTo>
                  <a:pt x="25642" y="1144"/>
                  <a:pt x="25618" y="1120"/>
                  <a:pt x="25618" y="1095"/>
                </a:cubicBezTo>
                <a:cubicBezTo>
                  <a:pt x="25558" y="991"/>
                  <a:pt x="25461" y="941"/>
                  <a:pt x="25367" y="941"/>
                </a:cubicBezTo>
                <a:cubicBezTo>
                  <a:pt x="25308" y="941"/>
                  <a:pt x="25250" y="960"/>
                  <a:pt x="25204" y="998"/>
                </a:cubicBezTo>
                <a:cubicBezTo>
                  <a:pt x="23339" y="322"/>
                  <a:pt x="21372" y="1"/>
                  <a:pt x="19399" y="1"/>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00" name="Shape 1244"/>
        <p:cNvGrpSpPr/>
        <p:nvPr/>
      </p:nvGrpSpPr>
      <p:grpSpPr>
        <a:xfrm>
          <a:off x="0" y="0"/>
          <a:ext cx="0" cy="0"/>
          <a:chOff x="0" y="0"/>
          <a:chExt cx="0" cy="0"/>
        </a:xfrm>
      </p:grpSpPr>
      <p:sp>
        <p:nvSpPr>
          <p:cNvPr id="1048966" name="Google Shape;1245;p45"/>
          <p:cNvSpPr/>
          <p:nvPr/>
        </p:nvSpPr>
        <p:spPr>
          <a:xfrm>
            <a:off x="7368583" y="1503175"/>
            <a:ext cx="1075815" cy="618407"/>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67" name="Google Shape;1246;p45"/>
          <p:cNvSpPr/>
          <p:nvPr/>
        </p:nvSpPr>
        <p:spPr>
          <a:xfrm>
            <a:off x="5825438" y="2238396"/>
            <a:ext cx="212355" cy="162384"/>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01" name="Google Shape;1247;p45"/>
          <p:cNvGrpSpPr/>
          <p:nvPr/>
        </p:nvGrpSpPr>
        <p:grpSpPr>
          <a:xfrm>
            <a:off x="6621206" y="2343150"/>
            <a:ext cx="2141794" cy="1402532"/>
            <a:chOff x="235800" y="830650"/>
            <a:chExt cx="6978450" cy="4588844"/>
          </a:xfrm>
        </p:grpSpPr>
        <p:sp>
          <p:nvSpPr>
            <p:cNvPr id="1048968" name="Google Shape;1248;p45"/>
            <p:cNvSpPr/>
            <p:nvPr/>
          </p:nvSpPr>
          <p:spPr>
            <a:xfrm>
              <a:off x="235800" y="1224769"/>
              <a:ext cx="2592225" cy="4194725"/>
            </a:xfrm>
            <a:custGeom>
              <a:avLst/>
              <a:ahLst/>
              <a:rect l="l" t="t" r="r" b="b"/>
              <a:pathLst>
                <a:path w="103689" h="167789" extrusionOk="0">
                  <a:moveTo>
                    <a:pt x="13807" y="0"/>
                  </a:moveTo>
                  <a:cubicBezTo>
                    <a:pt x="11526" y="0"/>
                    <a:pt x="9194" y="921"/>
                    <a:pt x="7431" y="2357"/>
                  </a:cubicBezTo>
                  <a:cubicBezTo>
                    <a:pt x="6418" y="3183"/>
                    <a:pt x="7559" y="5231"/>
                    <a:pt x="8433" y="6203"/>
                  </a:cubicBezTo>
                  <a:cubicBezTo>
                    <a:pt x="9308" y="7175"/>
                    <a:pt x="10393" y="8259"/>
                    <a:pt x="10189" y="9549"/>
                  </a:cubicBezTo>
                  <a:cubicBezTo>
                    <a:pt x="9355" y="9975"/>
                    <a:pt x="8287" y="10084"/>
                    <a:pt x="7292" y="10084"/>
                  </a:cubicBezTo>
                  <a:cubicBezTo>
                    <a:pt x="7024" y="10084"/>
                    <a:pt x="6762" y="10076"/>
                    <a:pt x="6511" y="10065"/>
                  </a:cubicBezTo>
                  <a:cubicBezTo>
                    <a:pt x="6102" y="10046"/>
                    <a:pt x="5686" y="9992"/>
                    <a:pt x="5277" y="9992"/>
                  </a:cubicBezTo>
                  <a:cubicBezTo>
                    <a:pt x="4990" y="9992"/>
                    <a:pt x="4705" y="10019"/>
                    <a:pt x="4430" y="10104"/>
                  </a:cubicBezTo>
                  <a:cubicBezTo>
                    <a:pt x="3763" y="10310"/>
                    <a:pt x="3182" y="11034"/>
                    <a:pt x="3440" y="11683"/>
                  </a:cubicBezTo>
                  <a:cubicBezTo>
                    <a:pt x="2981" y="12481"/>
                    <a:pt x="2431" y="12899"/>
                    <a:pt x="2962" y="13650"/>
                  </a:cubicBezTo>
                  <a:cubicBezTo>
                    <a:pt x="3377" y="14235"/>
                    <a:pt x="4081" y="14716"/>
                    <a:pt x="4076" y="15434"/>
                  </a:cubicBezTo>
                  <a:cubicBezTo>
                    <a:pt x="4071" y="16003"/>
                    <a:pt x="3591" y="16462"/>
                    <a:pt x="3082" y="16719"/>
                  </a:cubicBezTo>
                  <a:cubicBezTo>
                    <a:pt x="2572" y="16973"/>
                    <a:pt x="2000" y="17102"/>
                    <a:pt x="1518" y="17408"/>
                  </a:cubicBezTo>
                  <a:cubicBezTo>
                    <a:pt x="13" y="18366"/>
                    <a:pt x="0" y="20519"/>
                    <a:pt x="159" y="22295"/>
                  </a:cubicBezTo>
                  <a:cubicBezTo>
                    <a:pt x="1133" y="23491"/>
                    <a:pt x="1285" y="25550"/>
                    <a:pt x="817" y="27017"/>
                  </a:cubicBezTo>
                  <a:cubicBezTo>
                    <a:pt x="639" y="27577"/>
                    <a:pt x="351" y="28172"/>
                    <a:pt x="552" y="28724"/>
                  </a:cubicBezTo>
                  <a:cubicBezTo>
                    <a:pt x="782" y="29356"/>
                    <a:pt x="1526" y="29605"/>
                    <a:pt x="2177" y="29773"/>
                  </a:cubicBezTo>
                  <a:cubicBezTo>
                    <a:pt x="2891" y="29958"/>
                    <a:pt x="3669" y="30130"/>
                    <a:pt x="4408" y="30130"/>
                  </a:cubicBezTo>
                  <a:cubicBezTo>
                    <a:pt x="5109" y="30130"/>
                    <a:pt x="5775" y="29975"/>
                    <a:pt x="6314" y="29528"/>
                  </a:cubicBezTo>
                  <a:cubicBezTo>
                    <a:pt x="7583" y="28478"/>
                    <a:pt x="9157" y="28121"/>
                    <a:pt x="10834" y="28121"/>
                  </a:cubicBezTo>
                  <a:cubicBezTo>
                    <a:pt x="13016" y="28121"/>
                    <a:pt x="15374" y="28725"/>
                    <a:pt x="17464" y="29196"/>
                  </a:cubicBezTo>
                  <a:cubicBezTo>
                    <a:pt x="18740" y="29482"/>
                    <a:pt x="20083" y="29952"/>
                    <a:pt x="20830" y="31028"/>
                  </a:cubicBezTo>
                  <a:cubicBezTo>
                    <a:pt x="21824" y="32461"/>
                    <a:pt x="21400" y="34451"/>
                    <a:pt x="20580" y="35993"/>
                  </a:cubicBezTo>
                  <a:cubicBezTo>
                    <a:pt x="19762" y="37533"/>
                    <a:pt x="18587" y="38903"/>
                    <a:pt x="18068" y="40567"/>
                  </a:cubicBezTo>
                  <a:cubicBezTo>
                    <a:pt x="17582" y="42129"/>
                    <a:pt x="17717" y="43806"/>
                    <a:pt x="17859" y="45436"/>
                  </a:cubicBezTo>
                  <a:cubicBezTo>
                    <a:pt x="18032" y="47441"/>
                    <a:pt x="18242" y="49554"/>
                    <a:pt x="19405" y="51198"/>
                  </a:cubicBezTo>
                  <a:cubicBezTo>
                    <a:pt x="20624" y="52922"/>
                    <a:pt x="21392" y="55494"/>
                    <a:pt x="21294" y="57601"/>
                  </a:cubicBezTo>
                  <a:cubicBezTo>
                    <a:pt x="21216" y="59294"/>
                    <a:pt x="20619" y="60958"/>
                    <a:pt x="20775" y="62645"/>
                  </a:cubicBezTo>
                  <a:cubicBezTo>
                    <a:pt x="21057" y="65704"/>
                    <a:pt x="23699" y="67999"/>
                    <a:pt x="26397" y="69471"/>
                  </a:cubicBezTo>
                  <a:cubicBezTo>
                    <a:pt x="29219" y="71013"/>
                    <a:pt x="31651" y="73637"/>
                    <a:pt x="32623" y="76701"/>
                  </a:cubicBezTo>
                  <a:cubicBezTo>
                    <a:pt x="33112" y="78241"/>
                    <a:pt x="33257" y="79868"/>
                    <a:pt x="33688" y="81425"/>
                  </a:cubicBezTo>
                  <a:cubicBezTo>
                    <a:pt x="34432" y="84119"/>
                    <a:pt x="36051" y="86565"/>
                    <a:pt x="38239" y="88307"/>
                  </a:cubicBezTo>
                  <a:cubicBezTo>
                    <a:pt x="39834" y="89575"/>
                    <a:pt x="42451" y="90023"/>
                    <a:pt x="44455" y="90388"/>
                  </a:cubicBezTo>
                  <a:cubicBezTo>
                    <a:pt x="45495" y="90578"/>
                    <a:pt x="46617" y="90728"/>
                    <a:pt x="47400" y="91437"/>
                  </a:cubicBezTo>
                  <a:cubicBezTo>
                    <a:pt x="47762" y="91764"/>
                    <a:pt x="48023" y="92187"/>
                    <a:pt x="48369" y="92530"/>
                  </a:cubicBezTo>
                  <a:cubicBezTo>
                    <a:pt x="50044" y="94188"/>
                    <a:pt x="53127" y="93507"/>
                    <a:pt x="54821" y="95145"/>
                  </a:cubicBezTo>
                  <a:cubicBezTo>
                    <a:pt x="55259" y="95566"/>
                    <a:pt x="55558" y="96107"/>
                    <a:pt x="55941" y="96579"/>
                  </a:cubicBezTo>
                  <a:cubicBezTo>
                    <a:pt x="56887" y="97736"/>
                    <a:pt x="58370" y="98428"/>
                    <a:pt x="59861" y="98428"/>
                  </a:cubicBezTo>
                  <a:cubicBezTo>
                    <a:pt x="60003" y="98428"/>
                    <a:pt x="60145" y="98421"/>
                    <a:pt x="60286" y="98409"/>
                  </a:cubicBezTo>
                  <a:lnTo>
                    <a:pt x="60286" y="98409"/>
                  </a:lnTo>
                  <a:cubicBezTo>
                    <a:pt x="59905" y="99653"/>
                    <a:pt x="61397" y="101114"/>
                    <a:pt x="60936" y="102330"/>
                  </a:cubicBezTo>
                  <a:cubicBezTo>
                    <a:pt x="60565" y="103312"/>
                    <a:pt x="59445" y="103741"/>
                    <a:pt x="58674" y="104452"/>
                  </a:cubicBezTo>
                  <a:cubicBezTo>
                    <a:pt x="57337" y="105685"/>
                    <a:pt x="57129" y="107795"/>
                    <a:pt x="57705" y="109521"/>
                  </a:cubicBezTo>
                  <a:cubicBezTo>
                    <a:pt x="58282" y="111246"/>
                    <a:pt x="59498" y="112671"/>
                    <a:pt x="60717" y="114022"/>
                  </a:cubicBezTo>
                  <a:cubicBezTo>
                    <a:pt x="62978" y="116530"/>
                    <a:pt x="65696" y="117746"/>
                    <a:pt x="68148" y="120066"/>
                  </a:cubicBezTo>
                  <a:cubicBezTo>
                    <a:pt x="70420" y="122216"/>
                    <a:pt x="70937" y="125696"/>
                    <a:pt x="70438" y="128784"/>
                  </a:cubicBezTo>
                  <a:cubicBezTo>
                    <a:pt x="69938" y="131872"/>
                    <a:pt x="68585" y="134744"/>
                    <a:pt x="67620" y="137718"/>
                  </a:cubicBezTo>
                  <a:cubicBezTo>
                    <a:pt x="65814" y="143276"/>
                    <a:pt x="65376" y="149382"/>
                    <a:pt x="67102" y="154963"/>
                  </a:cubicBezTo>
                  <a:cubicBezTo>
                    <a:pt x="68828" y="160546"/>
                    <a:pt x="72869" y="165522"/>
                    <a:pt x="78283" y="167717"/>
                  </a:cubicBezTo>
                  <a:cubicBezTo>
                    <a:pt x="78404" y="167766"/>
                    <a:pt x="78530" y="167788"/>
                    <a:pt x="78658" y="167788"/>
                  </a:cubicBezTo>
                  <a:cubicBezTo>
                    <a:pt x="79167" y="167788"/>
                    <a:pt x="79705" y="167444"/>
                    <a:pt x="80056" y="167066"/>
                  </a:cubicBezTo>
                  <a:cubicBezTo>
                    <a:pt x="80495" y="166591"/>
                    <a:pt x="80589" y="165833"/>
                    <a:pt x="80281" y="165265"/>
                  </a:cubicBezTo>
                  <a:cubicBezTo>
                    <a:pt x="79304" y="163467"/>
                    <a:pt x="77566" y="161932"/>
                    <a:pt x="76298" y="160326"/>
                  </a:cubicBezTo>
                  <a:cubicBezTo>
                    <a:pt x="75898" y="159821"/>
                    <a:pt x="75478" y="159248"/>
                    <a:pt x="75530" y="158607"/>
                  </a:cubicBezTo>
                  <a:cubicBezTo>
                    <a:pt x="75589" y="157886"/>
                    <a:pt x="76208" y="157367"/>
                    <a:pt x="76666" y="156807"/>
                  </a:cubicBezTo>
                  <a:cubicBezTo>
                    <a:pt x="77361" y="155947"/>
                    <a:pt x="77729" y="154867"/>
                    <a:pt x="77704" y="153762"/>
                  </a:cubicBezTo>
                  <a:cubicBezTo>
                    <a:pt x="77674" y="152733"/>
                    <a:pt x="77075" y="151726"/>
                    <a:pt x="77111" y="150697"/>
                  </a:cubicBezTo>
                  <a:cubicBezTo>
                    <a:pt x="77146" y="149667"/>
                    <a:pt x="77701" y="148583"/>
                    <a:pt x="78676" y="148251"/>
                  </a:cubicBezTo>
                  <a:cubicBezTo>
                    <a:pt x="79120" y="148100"/>
                    <a:pt x="79614" y="148115"/>
                    <a:pt x="80042" y="147926"/>
                  </a:cubicBezTo>
                  <a:cubicBezTo>
                    <a:pt x="81453" y="147303"/>
                    <a:pt x="81228" y="145153"/>
                    <a:pt x="82249" y="143996"/>
                  </a:cubicBezTo>
                  <a:cubicBezTo>
                    <a:pt x="82722" y="143460"/>
                    <a:pt x="83419" y="143193"/>
                    <a:pt x="84064" y="142883"/>
                  </a:cubicBezTo>
                  <a:cubicBezTo>
                    <a:pt x="86792" y="141571"/>
                    <a:pt x="89035" y="138972"/>
                    <a:pt x="89283" y="135957"/>
                  </a:cubicBezTo>
                  <a:cubicBezTo>
                    <a:pt x="89483" y="133544"/>
                    <a:pt x="88605" y="130615"/>
                    <a:pt x="90438" y="129034"/>
                  </a:cubicBezTo>
                  <a:cubicBezTo>
                    <a:pt x="91238" y="128344"/>
                    <a:pt x="92244" y="128199"/>
                    <a:pt x="93314" y="128199"/>
                  </a:cubicBezTo>
                  <a:cubicBezTo>
                    <a:pt x="94087" y="128199"/>
                    <a:pt x="94894" y="128275"/>
                    <a:pt x="95682" y="128275"/>
                  </a:cubicBezTo>
                  <a:cubicBezTo>
                    <a:pt x="96098" y="128275"/>
                    <a:pt x="96509" y="128254"/>
                    <a:pt x="96908" y="128189"/>
                  </a:cubicBezTo>
                  <a:cubicBezTo>
                    <a:pt x="97800" y="128044"/>
                    <a:pt x="98396" y="127214"/>
                    <a:pt x="98814" y="126412"/>
                  </a:cubicBezTo>
                  <a:cubicBezTo>
                    <a:pt x="99231" y="125609"/>
                    <a:pt x="99280" y="124658"/>
                    <a:pt x="99129" y="123766"/>
                  </a:cubicBezTo>
                  <a:cubicBezTo>
                    <a:pt x="98945" y="122668"/>
                    <a:pt x="98473" y="121597"/>
                    <a:pt x="98577" y="120489"/>
                  </a:cubicBezTo>
                  <a:cubicBezTo>
                    <a:pt x="98723" y="118930"/>
                    <a:pt x="99942" y="117730"/>
                    <a:pt x="100886" y="116480"/>
                  </a:cubicBezTo>
                  <a:cubicBezTo>
                    <a:pt x="102003" y="114998"/>
                    <a:pt x="102797" y="113297"/>
                    <a:pt x="103214" y="111488"/>
                  </a:cubicBezTo>
                  <a:cubicBezTo>
                    <a:pt x="103689" y="109429"/>
                    <a:pt x="102371" y="106997"/>
                    <a:pt x="100524" y="105970"/>
                  </a:cubicBezTo>
                  <a:cubicBezTo>
                    <a:pt x="98677" y="104943"/>
                    <a:pt x="96462" y="104915"/>
                    <a:pt x="94350" y="104853"/>
                  </a:cubicBezTo>
                  <a:cubicBezTo>
                    <a:pt x="92237" y="104794"/>
                    <a:pt x="89999" y="104633"/>
                    <a:pt x="88273" y="103414"/>
                  </a:cubicBezTo>
                  <a:cubicBezTo>
                    <a:pt x="86692" y="102296"/>
                    <a:pt x="85799" y="100469"/>
                    <a:pt x="84550" y="98991"/>
                  </a:cubicBezTo>
                  <a:cubicBezTo>
                    <a:pt x="82441" y="96497"/>
                    <a:pt x="79375" y="95057"/>
                    <a:pt x="76410" y="93690"/>
                  </a:cubicBezTo>
                  <a:cubicBezTo>
                    <a:pt x="75559" y="93298"/>
                    <a:pt x="74630" y="92901"/>
                    <a:pt x="73720" y="92901"/>
                  </a:cubicBezTo>
                  <a:cubicBezTo>
                    <a:pt x="73431" y="92901"/>
                    <a:pt x="73144" y="92941"/>
                    <a:pt x="72862" y="93034"/>
                  </a:cubicBezTo>
                  <a:cubicBezTo>
                    <a:pt x="72400" y="93185"/>
                    <a:pt x="71985" y="93473"/>
                    <a:pt x="71508" y="93564"/>
                  </a:cubicBezTo>
                  <a:cubicBezTo>
                    <a:pt x="71390" y="93586"/>
                    <a:pt x="71274" y="93597"/>
                    <a:pt x="71159" y="93597"/>
                  </a:cubicBezTo>
                  <a:cubicBezTo>
                    <a:pt x="70006" y="93597"/>
                    <a:pt x="69033" y="92520"/>
                    <a:pt x="67966" y="91944"/>
                  </a:cubicBezTo>
                  <a:cubicBezTo>
                    <a:pt x="67424" y="91651"/>
                    <a:pt x="66830" y="91518"/>
                    <a:pt x="66231" y="91518"/>
                  </a:cubicBezTo>
                  <a:cubicBezTo>
                    <a:pt x="64138" y="91518"/>
                    <a:pt x="61986" y="93147"/>
                    <a:pt x="61817" y="95293"/>
                  </a:cubicBezTo>
                  <a:cubicBezTo>
                    <a:pt x="61476" y="95410"/>
                    <a:pt x="61056" y="95468"/>
                    <a:pt x="60611" y="95468"/>
                  </a:cubicBezTo>
                  <a:cubicBezTo>
                    <a:pt x="59413" y="95468"/>
                    <a:pt x="58031" y="95047"/>
                    <a:pt x="57510" y="94228"/>
                  </a:cubicBezTo>
                  <a:cubicBezTo>
                    <a:pt x="56995" y="93419"/>
                    <a:pt x="56789" y="92287"/>
                    <a:pt x="55904" y="91918"/>
                  </a:cubicBezTo>
                  <a:cubicBezTo>
                    <a:pt x="55432" y="91722"/>
                    <a:pt x="54840" y="91796"/>
                    <a:pt x="54455" y="91458"/>
                  </a:cubicBezTo>
                  <a:cubicBezTo>
                    <a:pt x="53818" y="90898"/>
                    <a:pt x="54313" y="89881"/>
                    <a:pt x="54428" y="89040"/>
                  </a:cubicBezTo>
                  <a:cubicBezTo>
                    <a:pt x="54609" y="87696"/>
                    <a:pt x="53607" y="86419"/>
                    <a:pt x="52383" y="85834"/>
                  </a:cubicBezTo>
                  <a:cubicBezTo>
                    <a:pt x="51161" y="85249"/>
                    <a:pt x="49761" y="85202"/>
                    <a:pt x="48407" y="85159"/>
                  </a:cubicBezTo>
                  <a:cubicBezTo>
                    <a:pt x="47051" y="85115"/>
                    <a:pt x="45649" y="85054"/>
                    <a:pt x="44436" y="84447"/>
                  </a:cubicBezTo>
                  <a:cubicBezTo>
                    <a:pt x="42077" y="83264"/>
                    <a:pt x="41111" y="80063"/>
                    <a:pt x="42146" y="77635"/>
                  </a:cubicBezTo>
                  <a:cubicBezTo>
                    <a:pt x="43156" y="75267"/>
                    <a:pt x="45760" y="73783"/>
                    <a:pt x="48337" y="73783"/>
                  </a:cubicBezTo>
                  <a:cubicBezTo>
                    <a:pt x="48401" y="73783"/>
                    <a:pt x="48464" y="73784"/>
                    <a:pt x="48528" y="73786"/>
                  </a:cubicBezTo>
                  <a:cubicBezTo>
                    <a:pt x="51112" y="73862"/>
                    <a:pt x="53842" y="75749"/>
                    <a:pt x="53870" y="78335"/>
                  </a:cubicBezTo>
                  <a:cubicBezTo>
                    <a:pt x="53875" y="78746"/>
                    <a:pt x="54287" y="78928"/>
                    <a:pt x="54735" y="78928"/>
                  </a:cubicBezTo>
                  <a:cubicBezTo>
                    <a:pt x="55004" y="78928"/>
                    <a:pt x="55285" y="78863"/>
                    <a:pt x="55498" y="78741"/>
                  </a:cubicBezTo>
                  <a:cubicBezTo>
                    <a:pt x="56067" y="78416"/>
                    <a:pt x="56365" y="77760"/>
                    <a:pt x="56505" y="77119"/>
                  </a:cubicBezTo>
                  <a:cubicBezTo>
                    <a:pt x="56645" y="76478"/>
                    <a:pt x="56664" y="75812"/>
                    <a:pt x="56860" y="75186"/>
                  </a:cubicBezTo>
                  <a:cubicBezTo>
                    <a:pt x="57310" y="73749"/>
                    <a:pt x="58757" y="72690"/>
                    <a:pt x="60261" y="72690"/>
                  </a:cubicBezTo>
                  <a:cubicBezTo>
                    <a:pt x="60273" y="72690"/>
                    <a:pt x="60285" y="72690"/>
                    <a:pt x="60297" y="72690"/>
                  </a:cubicBezTo>
                  <a:cubicBezTo>
                    <a:pt x="60306" y="72690"/>
                    <a:pt x="60314" y="72690"/>
                    <a:pt x="60323" y="72690"/>
                  </a:cubicBezTo>
                  <a:cubicBezTo>
                    <a:pt x="61893" y="72690"/>
                    <a:pt x="62998" y="71122"/>
                    <a:pt x="64116" y="70013"/>
                  </a:cubicBezTo>
                  <a:cubicBezTo>
                    <a:pt x="65241" y="68896"/>
                    <a:pt x="65913" y="67214"/>
                    <a:pt x="65469" y="65693"/>
                  </a:cubicBezTo>
                  <a:cubicBezTo>
                    <a:pt x="65229" y="64873"/>
                    <a:pt x="64683" y="64046"/>
                    <a:pt x="64956" y="63238"/>
                  </a:cubicBezTo>
                  <a:cubicBezTo>
                    <a:pt x="65170" y="62604"/>
                    <a:pt x="65822" y="62237"/>
                    <a:pt x="66438" y="61978"/>
                  </a:cubicBezTo>
                  <a:cubicBezTo>
                    <a:pt x="67992" y="61328"/>
                    <a:pt x="69657" y="60995"/>
                    <a:pt x="71338" y="60995"/>
                  </a:cubicBezTo>
                  <a:cubicBezTo>
                    <a:pt x="71514" y="60995"/>
                    <a:pt x="71689" y="60998"/>
                    <a:pt x="71865" y="61005"/>
                  </a:cubicBezTo>
                  <a:cubicBezTo>
                    <a:pt x="71916" y="61008"/>
                    <a:pt x="71966" y="61009"/>
                    <a:pt x="72016" y="61009"/>
                  </a:cubicBezTo>
                  <a:cubicBezTo>
                    <a:pt x="73530" y="61009"/>
                    <a:pt x="74333" y="60016"/>
                    <a:pt x="75129" y="58671"/>
                  </a:cubicBezTo>
                  <a:cubicBezTo>
                    <a:pt x="75724" y="57667"/>
                    <a:pt x="75988" y="56400"/>
                    <a:pt x="76935" y="55719"/>
                  </a:cubicBezTo>
                  <a:cubicBezTo>
                    <a:pt x="77461" y="55341"/>
                    <a:pt x="78061" y="55227"/>
                    <a:pt x="78697" y="55227"/>
                  </a:cubicBezTo>
                  <a:cubicBezTo>
                    <a:pt x="79669" y="55227"/>
                    <a:pt x="80723" y="55493"/>
                    <a:pt x="81724" y="55493"/>
                  </a:cubicBezTo>
                  <a:cubicBezTo>
                    <a:pt x="81835" y="55493"/>
                    <a:pt x="81945" y="55490"/>
                    <a:pt x="82055" y="55483"/>
                  </a:cubicBezTo>
                  <a:cubicBezTo>
                    <a:pt x="84597" y="55311"/>
                    <a:pt x="86582" y="52458"/>
                    <a:pt x="85860" y="50015"/>
                  </a:cubicBezTo>
                  <a:cubicBezTo>
                    <a:pt x="85517" y="48852"/>
                    <a:pt x="84704" y="47901"/>
                    <a:pt x="84043" y="46884"/>
                  </a:cubicBezTo>
                  <a:cubicBezTo>
                    <a:pt x="83131" y="45481"/>
                    <a:pt x="82492" y="43918"/>
                    <a:pt x="82159" y="42277"/>
                  </a:cubicBezTo>
                  <a:cubicBezTo>
                    <a:pt x="81854" y="40773"/>
                    <a:pt x="81767" y="39118"/>
                    <a:pt x="80776" y="37947"/>
                  </a:cubicBezTo>
                  <a:cubicBezTo>
                    <a:pt x="79227" y="38020"/>
                    <a:pt x="77350" y="37975"/>
                    <a:pt x="75971" y="38686"/>
                  </a:cubicBezTo>
                  <a:cubicBezTo>
                    <a:pt x="75699" y="37108"/>
                    <a:pt x="75398" y="35461"/>
                    <a:pt x="74423" y="34192"/>
                  </a:cubicBezTo>
                  <a:cubicBezTo>
                    <a:pt x="73732" y="33291"/>
                    <a:pt x="72587" y="32657"/>
                    <a:pt x="71488" y="32657"/>
                  </a:cubicBezTo>
                  <a:cubicBezTo>
                    <a:pt x="71039" y="32657"/>
                    <a:pt x="70597" y="32763"/>
                    <a:pt x="70198" y="32999"/>
                  </a:cubicBezTo>
                  <a:cubicBezTo>
                    <a:pt x="68851" y="33794"/>
                    <a:pt x="68559" y="35642"/>
                    <a:pt x="68807" y="37187"/>
                  </a:cubicBezTo>
                  <a:cubicBezTo>
                    <a:pt x="69057" y="38731"/>
                    <a:pt x="69698" y="40227"/>
                    <a:pt x="69655" y="41791"/>
                  </a:cubicBezTo>
                  <a:cubicBezTo>
                    <a:pt x="69615" y="43336"/>
                    <a:pt x="68552" y="45042"/>
                    <a:pt x="67017" y="45042"/>
                  </a:cubicBezTo>
                  <a:cubicBezTo>
                    <a:pt x="66998" y="45042"/>
                    <a:pt x="66979" y="45041"/>
                    <a:pt x="66960" y="45041"/>
                  </a:cubicBezTo>
                  <a:cubicBezTo>
                    <a:pt x="66146" y="45019"/>
                    <a:pt x="65416" y="44522"/>
                    <a:pt x="64843" y="43941"/>
                  </a:cubicBezTo>
                  <a:cubicBezTo>
                    <a:pt x="64022" y="43112"/>
                    <a:pt x="63372" y="42052"/>
                    <a:pt x="62317" y="41553"/>
                  </a:cubicBezTo>
                  <a:cubicBezTo>
                    <a:pt x="61507" y="41171"/>
                    <a:pt x="60577" y="41179"/>
                    <a:pt x="59704" y="40982"/>
                  </a:cubicBezTo>
                  <a:cubicBezTo>
                    <a:pt x="56728" y="40316"/>
                    <a:pt x="54688" y="36902"/>
                    <a:pt x="55510" y="33965"/>
                  </a:cubicBezTo>
                  <a:cubicBezTo>
                    <a:pt x="56182" y="31564"/>
                    <a:pt x="58657" y="29882"/>
                    <a:pt x="61117" y="29882"/>
                  </a:cubicBezTo>
                  <a:cubicBezTo>
                    <a:pt x="61664" y="29882"/>
                    <a:pt x="62211" y="29966"/>
                    <a:pt x="62737" y="30143"/>
                  </a:cubicBezTo>
                  <a:cubicBezTo>
                    <a:pt x="66237" y="28861"/>
                    <a:pt x="67660" y="24447"/>
                    <a:pt x="66265" y="20991"/>
                  </a:cubicBezTo>
                  <a:cubicBezTo>
                    <a:pt x="64868" y="17535"/>
                    <a:pt x="61115" y="15389"/>
                    <a:pt x="57392" y="15226"/>
                  </a:cubicBezTo>
                  <a:cubicBezTo>
                    <a:pt x="56302" y="15179"/>
                    <a:pt x="55191" y="15275"/>
                    <a:pt x="54134" y="15007"/>
                  </a:cubicBezTo>
                  <a:cubicBezTo>
                    <a:pt x="51145" y="14251"/>
                    <a:pt x="49582" y="10965"/>
                    <a:pt x="46980" y="9310"/>
                  </a:cubicBezTo>
                  <a:cubicBezTo>
                    <a:pt x="46287" y="8869"/>
                    <a:pt x="45224" y="8778"/>
                    <a:pt x="44079" y="8778"/>
                  </a:cubicBezTo>
                  <a:cubicBezTo>
                    <a:pt x="43277" y="8778"/>
                    <a:pt x="42435" y="8823"/>
                    <a:pt x="41651" y="8823"/>
                  </a:cubicBezTo>
                  <a:cubicBezTo>
                    <a:pt x="40795" y="8823"/>
                    <a:pt x="40007" y="8769"/>
                    <a:pt x="39418" y="8547"/>
                  </a:cubicBezTo>
                  <a:cubicBezTo>
                    <a:pt x="38499" y="8200"/>
                    <a:pt x="37525" y="8023"/>
                    <a:pt x="36546" y="8023"/>
                  </a:cubicBezTo>
                  <a:cubicBezTo>
                    <a:pt x="36275" y="8023"/>
                    <a:pt x="36003" y="8037"/>
                    <a:pt x="35731" y="8064"/>
                  </a:cubicBezTo>
                  <a:cubicBezTo>
                    <a:pt x="34635" y="9104"/>
                    <a:pt x="32585" y="9398"/>
                    <a:pt x="31077" y="9499"/>
                  </a:cubicBezTo>
                  <a:cubicBezTo>
                    <a:pt x="29526" y="7990"/>
                    <a:pt x="27655" y="6585"/>
                    <a:pt x="25725" y="5605"/>
                  </a:cubicBezTo>
                  <a:cubicBezTo>
                    <a:pt x="24435" y="4951"/>
                    <a:pt x="22930" y="4260"/>
                    <a:pt x="22532" y="2870"/>
                  </a:cubicBezTo>
                  <a:cubicBezTo>
                    <a:pt x="22012" y="1053"/>
                    <a:pt x="19376" y="125"/>
                    <a:pt x="17200" y="125"/>
                  </a:cubicBezTo>
                  <a:cubicBezTo>
                    <a:pt x="16716" y="125"/>
                    <a:pt x="16254" y="171"/>
                    <a:pt x="15844" y="263"/>
                  </a:cubicBezTo>
                  <a:cubicBezTo>
                    <a:pt x="15181" y="84"/>
                    <a:pt x="14496" y="0"/>
                    <a:pt x="13807" y="0"/>
                  </a:cubicBezTo>
                  <a:close/>
                </a:path>
              </a:pathLst>
            </a:custGeom>
            <a:noFill/>
            <a:ln w="19050" cap="flat" cmpd="sng">
              <a:solidFill>
                <a:srgbClr val="231F20"/>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69" name="Google Shape;1249;p45"/>
            <p:cNvSpPr/>
            <p:nvPr/>
          </p:nvSpPr>
          <p:spPr>
            <a:xfrm>
              <a:off x="2370225" y="830650"/>
              <a:ext cx="1016975" cy="1158500"/>
            </a:xfrm>
            <a:custGeom>
              <a:avLst/>
              <a:ahLst/>
              <a:rect l="l" t="t" r="r" b="b"/>
              <a:pathLst>
                <a:path w="40679" h="46340" extrusionOk="0">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noFill/>
            <a:ln w="19050" cap="flat" cmpd="sng">
              <a:solidFill>
                <a:srgbClr val="231F20"/>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70" name="Google Shape;1250;p45"/>
            <p:cNvSpPr/>
            <p:nvPr/>
          </p:nvSpPr>
          <p:spPr>
            <a:xfrm>
              <a:off x="3143325" y="1089650"/>
              <a:ext cx="4064350" cy="3503975"/>
            </a:xfrm>
            <a:custGeom>
              <a:avLst/>
              <a:ahLst/>
              <a:rect l="l" t="t" r="r" b="b"/>
              <a:pathLst>
                <a:path w="162574" h="140159" extrusionOk="0">
                  <a:moveTo>
                    <a:pt x="149391" y="0"/>
                  </a:moveTo>
                  <a:cubicBezTo>
                    <a:pt x="148360" y="0"/>
                    <a:pt x="147330" y="156"/>
                    <a:pt x="146349" y="477"/>
                  </a:cubicBezTo>
                  <a:cubicBezTo>
                    <a:pt x="145329" y="812"/>
                    <a:pt x="144363" y="1309"/>
                    <a:pt x="143326" y="1583"/>
                  </a:cubicBezTo>
                  <a:cubicBezTo>
                    <a:pt x="142494" y="1801"/>
                    <a:pt x="141638" y="1870"/>
                    <a:pt x="140776" y="1870"/>
                  </a:cubicBezTo>
                  <a:cubicBezTo>
                    <a:pt x="140050" y="1870"/>
                    <a:pt x="139319" y="1821"/>
                    <a:pt x="138596" y="1772"/>
                  </a:cubicBezTo>
                  <a:lnTo>
                    <a:pt x="130106" y="1191"/>
                  </a:lnTo>
                  <a:cubicBezTo>
                    <a:pt x="129237" y="1132"/>
                    <a:pt x="128350" y="1076"/>
                    <a:pt x="127469" y="1076"/>
                  </a:cubicBezTo>
                  <a:cubicBezTo>
                    <a:pt x="125783" y="1076"/>
                    <a:pt x="124119" y="1281"/>
                    <a:pt x="122644" y="2056"/>
                  </a:cubicBezTo>
                  <a:cubicBezTo>
                    <a:pt x="119360" y="3782"/>
                    <a:pt x="117499" y="8084"/>
                    <a:pt x="113816" y="8529"/>
                  </a:cubicBezTo>
                  <a:cubicBezTo>
                    <a:pt x="113611" y="8554"/>
                    <a:pt x="113408" y="8566"/>
                    <a:pt x="113207" y="8566"/>
                  </a:cubicBezTo>
                  <a:cubicBezTo>
                    <a:pt x="110853" y="8566"/>
                    <a:pt x="108715" y="6973"/>
                    <a:pt x="106473" y="6087"/>
                  </a:cubicBezTo>
                  <a:cubicBezTo>
                    <a:pt x="105100" y="5543"/>
                    <a:pt x="103627" y="5279"/>
                    <a:pt x="102152" y="5279"/>
                  </a:cubicBezTo>
                  <a:cubicBezTo>
                    <a:pt x="99404" y="5279"/>
                    <a:pt x="96647" y="6196"/>
                    <a:pt x="94512" y="7933"/>
                  </a:cubicBezTo>
                  <a:cubicBezTo>
                    <a:pt x="93279" y="7304"/>
                    <a:pt x="93660" y="5468"/>
                    <a:pt x="93225" y="4153"/>
                  </a:cubicBezTo>
                  <a:cubicBezTo>
                    <a:pt x="92771" y="2782"/>
                    <a:pt x="91297" y="1954"/>
                    <a:pt x="89858" y="1828"/>
                  </a:cubicBezTo>
                  <a:cubicBezTo>
                    <a:pt x="89687" y="1813"/>
                    <a:pt x="89517" y="1806"/>
                    <a:pt x="89348" y="1806"/>
                  </a:cubicBezTo>
                  <a:cubicBezTo>
                    <a:pt x="88082" y="1806"/>
                    <a:pt x="86834" y="2194"/>
                    <a:pt x="85623" y="2590"/>
                  </a:cubicBezTo>
                  <a:cubicBezTo>
                    <a:pt x="82664" y="3556"/>
                    <a:pt x="79224" y="5204"/>
                    <a:pt x="78950" y="8303"/>
                  </a:cubicBezTo>
                  <a:cubicBezTo>
                    <a:pt x="78873" y="9176"/>
                    <a:pt x="79068" y="10104"/>
                    <a:pt x="78702" y="10900"/>
                  </a:cubicBezTo>
                  <a:cubicBezTo>
                    <a:pt x="78178" y="12033"/>
                    <a:pt x="76762" y="12408"/>
                    <a:pt x="75881" y="13291"/>
                  </a:cubicBezTo>
                  <a:cubicBezTo>
                    <a:pt x="74831" y="14345"/>
                    <a:pt x="74664" y="15971"/>
                    <a:pt x="74621" y="17458"/>
                  </a:cubicBezTo>
                  <a:cubicBezTo>
                    <a:pt x="74577" y="18944"/>
                    <a:pt x="74563" y="20541"/>
                    <a:pt x="73703" y="21754"/>
                  </a:cubicBezTo>
                  <a:cubicBezTo>
                    <a:pt x="73148" y="22537"/>
                    <a:pt x="71069" y="23068"/>
                    <a:pt x="69376" y="23068"/>
                  </a:cubicBezTo>
                  <a:cubicBezTo>
                    <a:pt x="68445" y="23068"/>
                    <a:pt x="67630" y="22907"/>
                    <a:pt x="67252" y="22539"/>
                  </a:cubicBezTo>
                  <a:cubicBezTo>
                    <a:pt x="66636" y="21940"/>
                    <a:pt x="65905" y="21693"/>
                    <a:pt x="65124" y="21693"/>
                  </a:cubicBezTo>
                  <a:cubicBezTo>
                    <a:pt x="63293" y="21693"/>
                    <a:pt x="61194" y="23048"/>
                    <a:pt x="59696" y="24392"/>
                  </a:cubicBezTo>
                  <a:lnTo>
                    <a:pt x="53326" y="30110"/>
                  </a:lnTo>
                  <a:cubicBezTo>
                    <a:pt x="51731" y="31541"/>
                    <a:pt x="50013" y="33034"/>
                    <a:pt x="47899" y="33389"/>
                  </a:cubicBezTo>
                  <a:cubicBezTo>
                    <a:pt x="47672" y="33427"/>
                    <a:pt x="47440" y="33446"/>
                    <a:pt x="47206" y="33446"/>
                  </a:cubicBezTo>
                  <a:cubicBezTo>
                    <a:pt x="45267" y="33446"/>
                    <a:pt x="43232" y="32171"/>
                    <a:pt x="43155" y="30259"/>
                  </a:cubicBezTo>
                  <a:cubicBezTo>
                    <a:pt x="43563" y="29875"/>
                    <a:pt x="44085" y="29761"/>
                    <a:pt x="44655" y="29761"/>
                  </a:cubicBezTo>
                  <a:cubicBezTo>
                    <a:pt x="45498" y="29761"/>
                    <a:pt x="46445" y="30012"/>
                    <a:pt x="47276" y="30012"/>
                  </a:cubicBezTo>
                  <a:cubicBezTo>
                    <a:pt x="47872" y="30012"/>
                    <a:pt x="48409" y="29883"/>
                    <a:pt x="48805" y="29438"/>
                  </a:cubicBezTo>
                  <a:cubicBezTo>
                    <a:pt x="49977" y="28121"/>
                    <a:pt x="48243" y="26238"/>
                    <a:pt x="46718" y="25356"/>
                  </a:cubicBezTo>
                  <a:cubicBezTo>
                    <a:pt x="43929" y="23744"/>
                    <a:pt x="41047" y="22101"/>
                    <a:pt x="37854" y="21667"/>
                  </a:cubicBezTo>
                  <a:cubicBezTo>
                    <a:pt x="37395" y="21605"/>
                    <a:pt x="36928" y="21573"/>
                    <a:pt x="36459" y="21573"/>
                  </a:cubicBezTo>
                  <a:cubicBezTo>
                    <a:pt x="33662" y="21573"/>
                    <a:pt x="30804" y="22696"/>
                    <a:pt x="29384" y="25062"/>
                  </a:cubicBezTo>
                  <a:cubicBezTo>
                    <a:pt x="27966" y="27426"/>
                    <a:pt x="28225" y="30512"/>
                    <a:pt x="26820" y="32884"/>
                  </a:cubicBezTo>
                  <a:cubicBezTo>
                    <a:pt x="25941" y="34369"/>
                    <a:pt x="24491" y="35431"/>
                    <a:pt x="23493" y="36839"/>
                  </a:cubicBezTo>
                  <a:cubicBezTo>
                    <a:pt x="22495" y="38247"/>
                    <a:pt x="22067" y="40372"/>
                    <a:pt x="23291" y="41591"/>
                  </a:cubicBezTo>
                  <a:cubicBezTo>
                    <a:pt x="24277" y="42574"/>
                    <a:pt x="25957" y="42576"/>
                    <a:pt x="26934" y="43568"/>
                  </a:cubicBezTo>
                  <a:cubicBezTo>
                    <a:pt x="27686" y="44334"/>
                    <a:pt x="27942" y="45612"/>
                    <a:pt x="28928" y="46032"/>
                  </a:cubicBezTo>
                  <a:cubicBezTo>
                    <a:pt x="29116" y="46112"/>
                    <a:pt x="29308" y="46149"/>
                    <a:pt x="29499" y="46149"/>
                  </a:cubicBezTo>
                  <a:cubicBezTo>
                    <a:pt x="30453" y="46149"/>
                    <a:pt x="31375" y="45228"/>
                    <a:pt x="31599" y="44232"/>
                  </a:cubicBezTo>
                  <a:cubicBezTo>
                    <a:pt x="31870" y="43035"/>
                    <a:pt x="31491" y="41803"/>
                    <a:pt x="31294" y="40594"/>
                  </a:cubicBezTo>
                  <a:cubicBezTo>
                    <a:pt x="30707" y="36976"/>
                    <a:pt x="32524" y="32527"/>
                    <a:pt x="36153" y="32010"/>
                  </a:cubicBezTo>
                  <a:cubicBezTo>
                    <a:pt x="36979" y="32041"/>
                    <a:pt x="37253" y="33221"/>
                    <a:pt x="36881" y="33960"/>
                  </a:cubicBezTo>
                  <a:cubicBezTo>
                    <a:pt x="36512" y="34700"/>
                    <a:pt x="35790" y="35213"/>
                    <a:pt x="35400" y="35941"/>
                  </a:cubicBezTo>
                  <a:cubicBezTo>
                    <a:pt x="34663" y="37314"/>
                    <a:pt x="35518" y="39272"/>
                    <a:pt x="37026" y="39667"/>
                  </a:cubicBezTo>
                  <a:cubicBezTo>
                    <a:pt x="38598" y="40078"/>
                    <a:pt x="41223" y="39748"/>
                    <a:pt x="41017" y="41358"/>
                  </a:cubicBezTo>
                  <a:cubicBezTo>
                    <a:pt x="40797" y="43068"/>
                    <a:pt x="37630" y="41948"/>
                    <a:pt x="36606" y="43336"/>
                  </a:cubicBezTo>
                  <a:cubicBezTo>
                    <a:pt x="36002" y="44155"/>
                    <a:pt x="36537" y="45296"/>
                    <a:pt x="36521" y="46313"/>
                  </a:cubicBezTo>
                  <a:cubicBezTo>
                    <a:pt x="36494" y="48303"/>
                    <a:pt x="34299" y="49599"/>
                    <a:pt x="32313" y="49739"/>
                  </a:cubicBezTo>
                  <a:cubicBezTo>
                    <a:pt x="32097" y="49755"/>
                    <a:pt x="31880" y="49762"/>
                    <a:pt x="31663" y="49762"/>
                  </a:cubicBezTo>
                  <a:cubicBezTo>
                    <a:pt x="30164" y="49762"/>
                    <a:pt x="28664" y="49439"/>
                    <a:pt x="27166" y="49439"/>
                  </a:cubicBezTo>
                  <a:cubicBezTo>
                    <a:pt x="26898" y="49439"/>
                    <a:pt x="26629" y="49449"/>
                    <a:pt x="26361" y="49474"/>
                  </a:cubicBezTo>
                  <a:cubicBezTo>
                    <a:pt x="24379" y="49654"/>
                    <a:pt x="22222" y="51058"/>
                    <a:pt x="22312" y="53044"/>
                  </a:cubicBezTo>
                  <a:cubicBezTo>
                    <a:pt x="19567" y="54331"/>
                    <a:pt x="16715" y="55374"/>
                    <a:pt x="13788" y="56164"/>
                  </a:cubicBezTo>
                  <a:cubicBezTo>
                    <a:pt x="13912" y="58317"/>
                    <a:pt x="17975" y="58517"/>
                    <a:pt x="17960" y="60675"/>
                  </a:cubicBezTo>
                  <a:cubicBezTo>
                    <a:pt x="17949" y="61887"/>
                    <a:pt x="16542" y="62556"/>
                    <a:pt x="15302" y="62556"/>
                  </a:cubicBezTo>
                  <a:cubicBezTo>
                    <a:pt x="15219" y="62556"/>
                    <a:pt x="15137" y="62553"/>
                    <a:pt x="15056" y="62547"/>
                  </a:cubicBezTo>
                  <a:cubicBezTo>
                    <a:pt x="14072" y="62475"/>
                    <a:pt x="13082" y="62160"/>
                    <a:pt x="12113" y="62160"/>
                  </a:cubicBezTo>
                  <a:cubicBezTo>
                    <a:pt x="11810" y="62160"/>
                    <a:pt x="11508" y="62191"/>
                    <a:pt x="11210" y="62270"/>
                  </a:cubicBezTo>
                  <a:cubicBezTo>
                    <a:pt x="9047" y="62839"/>
                    <a:pt x="8290" y="65880"/>
                    <a:pt x="9487" y="67769"/>
                  </a:cubicBezTo>
                  <a:cubicBezTo>
                    <a:pt x="10572" y="69481"/>
                    <a:pt x="12694" y="70258"/>
                    <a:pt x="14741" y="70258"/>
                  </a:cubicBezTo>
                  <a:cubicBezTo>
                    <a:pt x="14954" y="70258"/>
                    <a:pt x="15165" y="70249"/>
                    <a:pt x="15375" y="70233"/>
                  </a:cubicBezTo>
                  <a:cubicBezTo>
                    <a:pt x="16269" y="70162"/>
                    <a:pt x="17225" y="69924"/>
                    <a:pt x="17785" y="69223"/>
                  </a:cubicBezTo>
                  <a:cubicBezTo>
                    <a:pt x="18318" y="68554"/>
                    <a:pt x="18362" y="67634"/>
                    <a:pt x="18586" y="66808"/>
                  </a:cubicBezTo>
                  <a:cubicBezTo>
                    <a:pt x="19089" y="64960"/>
                    <a:pt x="20667" y="63445"/>
                    <a:pt x="22534" y="63019"/>
                  </a:cubicBezTo>
                  <a:cubicBezTo>
                    <a:pt x="23588" y="62778"/>
                    <a:pt x="24878" y="62758"/>
                    <a:pt x="25444" y="61839"/>
                  </a:cubicBezTo>
                  <a:cubicBezTo>
                    <a:pt x="27854" y="63143"/>
                    <a:pt x="29550" y="65685"/>
                    <a:pt x="29826" y="68413"/>
                  </a:cubicBezTo>
                  <a:cubicBezTo>
                    <a:pt x="30020" y="68663"/>
                    <a:pt x="30274" y="68770"/>
                    <a:pt x="30543" y="68770"/>
                  </a:cubicBezTo>
                  <a:cubicBezTo>
                    <a:pt x="31347" y="68770"/>
                    <a:pt x="32287" y="67809"/>
                    <a:pt x="32159" y="66868"/>
                  </a:cubicBezTo>
                  <a:cubicBezTo>
                    <a:pt x="31991" y="65614"/>
                    <a:pt x="30882" y="64743"/>
                    <a:pt x="30003" y="63834"/>
                  </a:cubicBezTo>
                  <a:cubicBezTo>
                    <a:pt x="29122" y="62923"/>
                    <a:pt x="28387" y="61510"/>
                    <a:pt x="29078" y="60448"/>
                  </a:cubicBezTo>
                  <a:lnTo>
                    <a:pt x="29078" y="60448"/>
                  </a:lnTo>
                  <a:cubicBezTo>
                    <a:pt x="33197" y="61658"/>
                    <a:pt x="36527" y="65238"/>
                    <a:pt x="37435" y="69435"/>
                  </a:cubicBezTo>
                  <a:cubicBezTo>
                    <a:pt x="38871" y="69149"/>
                    <a:pt x="39664" y="67205"/>
                    <a:pt x="38838" y="65997"/>
                  </a:cubicBezTo>
                  <a:cubicBezTo>
                    <a:pt x="39003" y="65628"/>
                    <a:pt x="39328" y="65472"/>
                    <a:pt x="39697" y="65472"/>
                  </a:cubicBezTo>
                  <a:cubicBezTo>
                    <a:pt x="40331" y="65472"/>
                    <a:pt x="41094" y="65932"/>
                    <a:pt x="41391" y="66558"/>
                  </a:cubicBezTo>
                  <a:cubicBezTo>
                    <a:pt x="41862" y="67549"/>
                    <a:pt x="41819" y="68770"/>
                    <a:pt x="42492" y="69636"/>
                  </a:cubicBezTo>
                  <a:cubicBezTo>
                    <a:pt x="43175" y="70517"/>
                    <a:pt x="44261" y="70711"/>
                    <a:pt x="45451" y="70711"/>
                  </a:cubicBezTo>
                  <a:cubicBezTo>
                    <a:pt x="46388" y="70711"/>
                    <a:pt x="47390" y="70590"/>
                    <a:pt x="48312" y="70590"/>
                  </a:cubicBezTo>
                  <a:cubicBezTo>
                    <a:pt x="49551" y="70590"/>
                    <a:pt x="50643" y="70808"/>
                    <a:pt x="51235" y="71828"/>
                  </a:cubicBezTo>
                  <a:cubicBezTo>
                    <a:pt x="52336" y="73723"/>
                    <a:pt x="49909" y="75927"/>
                    <a:pt x="47711" y="75927"/>
                  </a:cubicBezTo>
                  <a:cubicBezTo>
                    <a:pt x="47678" y="75927"/>
                    <a:pt x="47645" y="75926"/>
                    <a:pt x="47613" y="75925"/>
                  </a:cubicBezTo>
                  <a:cubicBezTo>
                    <a:pt x="45391" y="75856"/>
                    <a:pt x="43361" y="74585"/>
                    <a:pt x="41147" y="74365"/>
                  </a:cubicBezTo>
                  <a:cubicBezTo>
                    <a:pt x="40897" y="74340"/>
                    <a:pt x="40647" y="74329"/>
                    <a:pt x="40397" y="74329"/>
                  </a:cubicBezTo>
                  <a:cubicBezTo>
                    <a:pt x="38218" y="74329"/>
                    <a:pt x="36082" y="75200"/>
                    <a:pt x="33896" y="75455"/>
                  </a:cubicBezTo>
                  <a:cubicBezTo>
                    <a:pt x="33619" y="75487"/>
                    <a:pt x="33335" y="75503"/>
                    <a:pt x="33048" y="75503"/>
                  </a:cubicBezTo>
                  <a:cubicBezTo>
                    <a:pt x="30807" y="75503"/>
                    <a:pt x="28395" y="74514"/>
                    <a:pt x="27939" y="72388"/>
                  </a:cubicBezTo>
                  <a:cubicBezTo>
                    <a:pt x="27802" y="71741"/>
                    <a:pt x="27855" y="71030"/>
                    <a:pt x="27514" y="70464"/>
                  </a:cubicBezTo>
                  <a:cubicBezTo>
                    <a:pt x="27109" y="69793"/>
                    <a:pt x="26279" y="69553"/>
                    <a:pt x="25473" y="69553"/>
                  </a:cubicBezTo>
                  <a:cubicBezTo>
                    <a:pt x="25313" y="69553"/>
                    <a:pt x="25154" y="69562"/>
                    <a:pt x="24999" y="69580"/>
                  </a:cubicBezTo>
                  <a:cubicBezTo>
                    <a:pt x="21817" y="69942"/>
                    <a:pt x="18598" y="72595"/>
                    <a:pt x="15740" y="72595"/>
                  </a:cubicBezTo>
                  <a:cubicBezTo>
                    <a:pt x="14956" y="72595"/>
                    <a:pt x="14199" y="72395"/>
                    <a:pt x="13478" y="71894"/>
                  </a:cubicBezTo>
                  <a:cubicBezTo>
                    <a:pt x="11337" y="76062"/>
                    <a:pt x="6101" y="77629"/>
                    <a:pt x="3179" y="81294"/>
                  </a:cubicBezTo>
                  <a:cubicBezTo>
                    <a:pt x="0" y="85282"/>
                    <a:pt x="268" y="91440"/>
                    <a:pt x="3354" y="95500"/>
                  </a:cubicBezTo>
                  <a:cubicBezTo>
                    <a:pt x="6050" y="99045"/>
                    <a:pt x="10552" y="100957"/>
                    <a:pt x="15019" y="100957"/>
                  </a:cubicBezTo>
                  <a:cubicBezTo>
                    <a:pt x="15667" y="100957"/>
                    <a:pt x="16314" y="100917"/>
                    <a:pt x="16954" y="100836"/>
                  </a:cubicBezTo>
                  <a:cubicBezTo>
                    <a:pt x="17630" y="100750"/>
                    <a:pt x="18327" y="100626"/>
                    <a:pt x="19005" y="100626"/>
                  </a:cubicBezTo>
                  <a:cubicBezTo>
                    <a:pt x="19489" y="100626"/>
                    <a:pt x="19963" y="100690"/>
                    <a:pt x="20413" y="100875"/>
                  </a:cubicBezTo>
                  <a:cubicBezTo>
                    <a:pt x="21482" y="101317"/>
                    <a:pt x="22166" y="102352"/>
                    <a:pt x="23058" y="103088"/>
                  </a:cubicBezTo>
                  <a:cubicBezTo>
                    <a:pt x="23580" y="103519"/>
                    <a:pt x="24303" y="103823"/>
                    <a:pt x="24961" y="103823"/>
                  </a:cubicBezTo>
                  <a:cubicBezTo>
                    <a:pt x="25427" y="103823"/>
                    <a:pt x="25861" y="103670"/>
                    <a:pt x="26168" y="103301"/>
                  </a:cubicBezTo>
                  <a:lnTo>
                    <a:pt x="26168" y="103301"/>
                  </a:lnTo>
                  <a:cubicBezTo>
                    <a:pt x="25321" y="105399"/>
                    <a:pt x="25557" y="107902"/>
                    <a:pt x="26779" y="109805"/>
                  </a:cubicBezTo>
                  <a:cubicBezTo>
                    <a:pt x="28099" y="111859"/>
                    <a:pt x="30559" y="113484"/>
                    <a:pt x="30509" y="115926"/>
                  </a:cubicBezTo>
                  <a:cubicBezTo>
                    <a:pt x="30482" y="117190"/>
                    <a:pt x="29748" y="118318"/>
                    <a:pt x="29403" y="119536"/>
                  </a:cubicBezTo>
                  <a:cubicBezTo>
                    <a:pt x="27829" y="125109"/>
                    <a:pt x="34415" y="129657"/>
                    <a:pt x="35455" y="135354"/>
                  </a:cubicBezTo>
                  <a:cubicBezTo>
                    <a:pt x="35736" y="136888"/>
                    <a:pt x="35735" y="138735"/>
                    <a:pt x="37029" y="139601"/>
                  </a:cubicBezTo>
                  <a:cubicBezTo>
                    <a:pt x="37625" y="139999"/>
                    <a:pt x="38374" y="140081"/>
                    <a:pt x="39090" y="140127"/>
                  </a:cubicBezTo>
                  <a:cubicBezTo>
                    <a:pt x="39409" y="140148"/>
                    <a:pt x="39736" y="140158"/>
                    <a:pt x="40067" y="140158"/>
                  </a:cubicBezTo>
                  <a:cubicBezTo>
                    <a:pt x="43538" y="140158"/>
                    <a:pt x="47454" y="138962"/>
                    <a:pt x="48151" y="135675"/>
                  </a:cubicBezTo>
                  <a:cubicBezTo>
                    <a:pt x="48366" y="134657"/>
                    <a:pt x="48212" y="133602"/>
                    <a:pt x="48243" y="132560"/>
                  </a:cubicBezTo>
                  <a:cubicBezTo>
                    <a:pt x="48336" y="129451"/>
                    <a:pt x="50239" y="126459"/>
                    <a:pt x="53017" y="125056"/>
                  </a:cubicBezTo>
                  <a:cubicBezTo>
                    <a:pt x="53771" y="124675"/>
                    <a:pt x="54600" y="124390"/>
                    <a:pt x="55202" y="123799"/>
                  </a:cubicBezTo>
                  <a:cubicBezTo>
                    <a:pt x="56528" y="122495"/>
                    <a:pt x="56234" y="120283"/>
                    <a:pt x="55553" y="118553"/>
                  </a:cubicBezTo>
                  <a:cubicBezTo>
                    <a:pt x="54872" y="116821"/>
                    <a:pt x="53881" y="115076"/>
                    <a:pt x="54120" y="113231"/>
                  </a:cubicBezTo>
                  <a:cubicBezTo>
                    <a:pt x="54502" y="110269"/>
                    <a:pt x="57681" y="108706"/>
                    <a:pt x="60090" y="106941"/>
                  </a:cubicBezTo>
                  <a:cubicBezTo>
                    <a:pt x="63716" y="104284"/>
                    <a:pt x="66206" y="100125"/>
                    <a:pt x="66835" y="95675"/>
                  </a:cubicBezTo>
                  <a:lnTo>
                    <a:pt x="66835" y="95675"/>
                  </a:lnTo>
                  <a:cubicBezTo>
                    <a:pt x="65061" y="96232"/>
                    <a:pt x="63075" y="96745"/>
                    <a:pt x="61220" y="96745"/>
                  </a:cubicBezTo>
                  <a:cubicBezTo>
                    <a:pt x="59581" y="96745"/>
                    <a:pt x="58045" y="96344"/>
                    <a:pt x="56849" y="95215"/>
                  </a:cubicBezTo>
                  <a:cubicBezTo>
                    <a:pt x="55965" y="94380"/>
                    <a:pt x="55421" y="93259"/>
                    <a:pt x="54897" y="92162"/>
                  </a:cubicBezTo>
                  <a:lnTo>
                    <a:pt x="50173" y="82291"/>
                  </a:lnTo>
                  <a:cubicBezTo>
                    <a:pt x="49966" y="81857"/>
                    <a:pt x="49755" y="81362"/>
                    <a:pt x="49925" y="80912"/>
                  </a:cubicBezTo>
                  <a:cubicBezTo>
                    <a:pt x="50074" y="80517"/>
                    <a:pt x="50366" y="80356"/>
                    <a:pt x="50717" y="80356"/>
                  </a:cubicBezTo>
                  <a:cubicBezTo>
                    <a:pt x="51453" y="80356"/>
                    <a:pt x="52449" y="81064"/>
                    <a:pt x="52928" y="81807"/>
                  </a:cubicBezTo>
                  <a:cubicBezTo>
                    <a:pt x="55452" y="85724"/>
                    <a:pt x="57718" y="89804"/>
                    <a:pt x="59707" y="94020"/>
                  </a:cubicBezTo>
                  <a:cubicBezTo>
                    <a:pt x="63791" y="93273"/>
                    <a:pt x="67648" y="91596"/>
                    <a:pt x="70980" y="89118"/>
                  </a:cubicBezTo>
                  <a:cubicBezTo>
                    <a:pt x="72037" y="88329"/>
                    <a:pt x="73088" y="87386"/>
                    <a:pt x="73445" y="86117"/>
                  </a:cubicBezTo>
                  <a:cubicBezTo>
                    <a:pt x="73802" y="84846"/>
                    <a:pt x="73146" y="83218"/>
                    <a:pt x="71846" y="82993"/>
                  </a:cubicBezTo>
                  <a:cubicBezTo>
                    <a:pt x="71723" y="82971"/>
                    <a:pt x="71600" y="82963"/>
                    <a:pt x="71476" y="82963"/>
                  </a:cubicBezTo>
                  <a:cubicBezTo>
                    <a:pt x="71093" y="82963"/>
                    <a:pt x="70708" y="83045"/>
                    <a:pt x="70324" y="83086"/>
                  </a:cubicBezTo>
                  <a:cubicBezTo>
                    <a:pt x="70133" y="83106"/>
                    <a:pt x="69943" y="83115"/>
                    <a:pt x="69755" y="83115"/>
                  </a:cubicBezTo>
                  <a:cubicBezTo>
                    <a:pt x="66927" y="83115"/>
                    <a:pt x="64468" y="80925"/>
                    <a:pt x="62588" y="78727"/>
                  </a:cubicBezTo>
                  <a:cubicBezTo>
                    <a:pt x="63132" y="78118"/>
                    <a:pt x="63852" y="77890"/>
                    <a:pt x="64640" y="77890"/>
                  </a:cubicBezTo>
                  <a:cubicBezTo>
                    <a:pt x="65842" y="77890"/>
                    <a:pt x="67201" y="78421"/>
                    <a:pt x="68334" y="78941"/>
                  </a:cubicBezTo>
                  <a:cubicBezTo>
                    <a:pt x="71699" y="80486"/>
                    <a:pt x="75249" y="81588"/>
                    <a:pt x="78895" y="82221"/>
                  </a:cubicBezTo>
                  <a:cubicBezTo>
                    <a:pt x="79803" y="82378"/>
                    <a:pt x="80736" y="82513"/>
                    <a:pt x="81554" y="82936"/>
                  </a:cubicBezTo>
                  <a:cubicBezTo>
                    <a:pt x="82126" y="83232"/>
                    <a:pt x="82622" y="83658"/>
                    <a:pt x="83095" y="84096"/>
                  </a:cubicBezTo>
                  <a:cubicBezTo>
                    <a:pt x="87298" y="87967"/>
                    <a:pt x="90407" y="93013"/>
                    <a:pt x="91975" y="98509"/>
                  </a:cubicBezTo>
                  <a:cubicBezTo>
                    <a:pt x="92104" y="98538"/>
                    <a:pt x="92231" y="98552"/>
                    <a:pt x="92354" y="98552"/>
                  </a:cubicBezTo>
                  <a:cubicBezTo>
                    <a:pt x="93754" y="98552"/>
                    <a:pt x="94717" y="96760"/>
                    <a:pt x="94833" y="95252"/>
                  </a:cubicBezTo>
                  <a:cubicBezTo>
                    <a:pt x="94960" y="93612"/>
                    <a:pt x="94769" y="91722"/>
                    <a:pt x="95948" y="90578"/>
                  </a:cubicBezTo>
                  <a:cubicBezTo>
                    <a:pt x="96875" y="89678"/>
                    <a:pt x="98399" y="89556"/>
                    <a:pt x="99214" y="88552"/>
                  </a:cubicBezTo>
                  <a:cubicBezTo>
                    <a:pt x="100238" y="87289"/>
                    <a:pt x="99703" y="85157"/>
                    <a:pt x="100900" y="84056"/>
                  </a:cubicBezTo>
                  <a:cubicBezTo>
                    <a:pt x="101284" y="83704"/>
                    <a:pt x="101728" y="83552"/>
                    <a:pt x="102190" y="83552"/>
                  </a:cubicBezTo>
                  <a:cubicBezTo>
                    <a:pt x="103537" y="83552"/>
                    <a:pt x="105034" y="84844"/>
                    <a:pt x="105630" y="86240"/>
                  </a:cubicBezTo>
                  <a:cubicBezTo>
                    <a:pt x="106431" y="88116"/>
                    <a:pt x="106723" y="90422"/>
                    <a:pt x="108410" y="91569"/>
                  </a:cubicBezTo>
                  <a:lnTo>
                    <a:pt x="111137" y="91176"/>
                  </a:lnTo>
                  <a:cubicBezTo>
                    <a:pt x="111152" y="95778"/>
                    <a:pt x="112750" y="100362"/>
                    <a:pt x="115602" y="103975"/>
                  </a:cubicBezTo>
                  <a:cubicBezTo>
                    <a:pt x="117157" y="103161"/>
                    <a:pt x="116453" y="100795"/>
                    <a:pt x="115480" y="99330"/>
                  </a:cubicBezTo>
                  <a:cubicBezTo>
                    <a:pt x="114508" y="97866"/>
                    <a:pt x="113554" y="95681"/>
                    <a:pt x="114936" y="94596"/>
                  </a:cubicBezTo>
                  <a:lnTo>
                    <a:pt x="114936" y="94596"/>
                  </a:lnTo>
                  <a:cubicBezTo>
                    <a:pt x="116854" y="94614"/>
                    <a:pt x="117747" y="97259"/>
                    <a:pt x="119611" y="97712"/>
                  </a:cubicBezTo>
                  <a:cubicBezTo>
                    <a:pt x="119777" y="97752"/>
                    <a:pt x="119940" y="97771"/>
                    <a:pt x="120101" y="97771"/>
                  </a:cubicBezTo>
                  <a:cubicBezTo>
                    <a:pt x="121744" y="97771"/>
                    <a:pt x="123089" y="95790"/>
                    <a:pt x="122784" y="94080"/>
                  </a:cubicBezTo>
                  <a:cubicBezTo>
                    <a:pt x="122451" y="92201"/>
                    <a:pt x="120835" y="90820"/>
                    <a:pt x="119169" y="89895"/>
                  </a:cubicBezTo>
                  <a:cubicBezTo>
                    <a:pt x="117675" y="88258"/>
                    <a:pt x="119833" y="85644"/>
                    <a:pt x="122018" y="85274"/>
                  </a:cubicBezTo>
                  <a:cubicBezTo>
                    <a:pt x="122730" y="85153"/>
                    <a:pt x="123464" y="85138"/>
                    <a:pt x="124199" y="85138"/>
                  </a:cubicBezTo>
                  <a:cubicBezTo>
                    <a:pt x="124443" y="85138"/>
                    <a:pt x="124686" y="85140"/>
                    <a:pt x="124930" y="85140"/>
                  </a:cubicBezTo>
                  <a:cubicBezTo>
                    <a:pt x="126201" y="85140"/>
                    <a:pt x="127452" y="85095"/>
                    <a:pt x="128573" y="84531"/>
                  </a:cubicBezTo>
                  <a:cubicBezTo>
                    <a:pt x="130946" y="83339"/>
                    <a:pt x="131739" y="80207"/>
                    <a:pt x="131200" y="77607"/>
                  </a:cubicBezTo>
                  <a:cubicBezTo>
                    <a:pt x="130659" y="75007"/>
                    <a:pt x="129117" y="72748"/>
                    <a:pt x="127857" y="70410"/>
                  </a:cubicBezTo>
                  <a:cubicBezTo>
                    <a:pt x="126781" y="68413"/>
                    <a:pt x="126249" y="65298"/>
                    <a:pt x="128341" y="64420"/>
                  </a:cubicBezTo>
                  <a:cubicBezTo>
                    <a:pt x="128900" y="64186"/>
                    <a:pt x="129528" y="64195"/>
                    <a:pt x="130135" y="64170"/>
                  </a:cubicBezTo>
                  <a:cubicBezTo>
                    <a:pt x="138047" y="63837"/>
                    <a:pt x="144592" y="55459"/>
                    <a:pt x="143005" y="47701"/>
                  </a:cubicBezTo>
                  <a:cubicBezTo>
                    <a:pt x="142706" y="46238"/>
                    <a:pt x="142140" y="44786"/>
                    <a:pt x="141097" y="43719"/>
                  </a:cubicBezTo>
                  <a:cubicBezTo>
                    <a:pt x="139216" y="41800"/>
                    <a:pt x="136024" y="41349"/>
                    <a:pt x="134619" y="39057"/>
                  </a:cubicBezTo>
                  <a:cubicBezTo>
                    <a:pt x="132900" y="36255"/>
                    <a:pt x="135025" y="32537"/>
                    <a:pt x="137778" y="30737"/>
                  </a:cubicBezTo>
                  <a:cubicBezTo>
                    <a:pt x="140529" y="28938"/>
                    <a:pt x="143891" y="28156"/>
                    <a:pt x="146461" y="26105"/>
                  </a:cubicBezTo>
                  <a:cubicBezTo>
                    <a:pt x="147145" y="26087"/>
                    <a:pt x="147512" y="25417"/>
                    <a:pt x="147638" y="24743"/>
                  </a:cubicBezTo>
                  <a:cubicBezTo>
                    <a:pt x="147716" y="24319"/>
                    <a:pt x="147611" y="23887"/>
                    <a:pt x="147608" y="23456"/>
                  </a:cubicBezTo>
                  <a:cubicBezTo>
                    <a:pt x="147598" y="22276"/>
                    <a:pt x="148442" y="21139"/>
                    <a:pt x="149574" y="20805"/>
                  </a:cubicBezTo>
                  <a:cubicBezTo>
                    <a:pt x="149811" y="20736"/>
                    <a:pt x="150056" y="20702"/>
                    <a:pt x="150302" y="20702"/>
                  </a:cubicBezTo>
                  <a:cubicBezTo>
                    <a:pt x="151231" y="20702"/>
                    <a:pt x="152165" y="21179"/>
                    <a:pt x="152664" y="21968"/>
                  </a:cubicBezTo>
                  <a:cubicBezTo>
                    <a:pt x="153442" y="23198"/>
                    <a:pt x="153129" y="24821"/>
                    <a:pt x="152563" y="26163"/>
                  </a:cubicBezTo>
                  <a:cubicBezTo>
                    <a:pt x="151998" y="27505"/>
                    <a:pt x="151199" y="28790"/>
                    <a:pt x="151051" y="30239"/>
                  </a:cubicBezTo>
                  <a:cubicBezTo>
                    <a:pt x="150905" y="31687"/>
                    <a:pt x="151726" y="33391"/>
                    <a:pt x="153173" y="33553"/>
                  </a:cubicBezTo>
                  <a:cubicBezTo>
                    <a:pt x="153252" y="33562"/>
                    <a:pt x="153330" y="33566"/>
                    <a:pt x="153406" y="33566"/>
                  </a:cubicBezTo>
                  <a:cubicBezTo>
                    <a:pt x="155043" y="33566"/>
                    <a:pt x="156090" y="31574"/>
                    <a:pt x="156201" y="29877"/>
                  </a:cubicBezTo>
                  <a:cubicBezTo>
                    <a:pt x="156318" y="28099"/>
                    <a:pt x="155972" y="26160"/>
                    <a:pt x="156925" y="24659"/>
                  </a:cubicBezTo>
                  <a:cubicBezTo>
                    <a:pt x="158377" y="22374"/>
                    <a:pt x="162385" y="21839"/>
                    <a:pt x="162490" y="19133"/>
                  </a:cubicBezTo>
                  <a:cubicBezTo>
                    <a:pt x="162574" y="16945"/>
                    <a:pt x="159821" y="15661"/>
                    <a:pt x="159327" y="13530"/>
                  </a:cubicBezTo>
                  <a:cubicBezTo>
                    <a:pt x="159129" y="12668"/>
                    <a:pt x="159325" y="11773"/>
                    <a:pt x="159405" y="10894"/>
                  </a:cubicBezTo>
                  <a:cubicBezTo>
                    <a:pt x="159709" y="7612"/>
                    <a:pt x="158263" y="4218"/>
                    <a:pt x="155688" y="2163"/>
                  </a:cubicBezTo>
                  <a:cubicBezTo>
                    <a:pt x="153919" y="751"/>
                    <a:pt x="151652" y="0"/>
                    <a:pt x="149391" y="0"/>
                  </a:cubicBezTo>
                  <a:close/>
                </a:path>
              </a:pathLst>
            </a:custGeom>
            <a:noFill/>
            <a:ln w="19050" cap="flat" cmpd="sng">
              <a:solidFill>
                <a:srgbClr val="231F20"/>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71" name="Google Shape;1251;p45"/>
            <p:cNvSpPr/>
            <p:nvPr/>
          </p:nvSpPr>
          <p:spPr>
            <a:xfrm>
              <a:off x="6146600" y="3671525"/>
              <a:ext cx="342925" cy="189500"/>
            </a:xfrm>
            <a:custGeom>
              <a:avLst/>
              <a:ahLst/>
              <a:rect l="l" t="t" r="r" b="b"/>
              <a:pathLst>
                <a:path w="13717" h="7580" extrusionOk="0">
                  <a:moveTo>
                    <a:pt x="9951" y="0"/>
                  </a:moveTo>
                  <a:cubicBezTo>
                    <a:pt x="6355" y="0"/>
                    <a:pt x="1" y="1281"/>
                    <a:pt x="2486" y="4894"/>
                  </a:cubicBezTo>
                  <a:cubicBezTo>
                    <a:pt x="3169" y="5885"/>
                    <a:pt x="4297" y="6467"/>
                    <a:pt x="5404" y="6938"/>
                  </a:cubicBezTo>
                  <a:cubicBezTo>
                    <a:pt x="6217" y="7282"/>
                    <a:pt x="7136" y="7580"/>
                    <a:pt x="8003" y="7580"/>
                  </a:cubicBezTo>
                  <a:cubicBezTo>
                    <a:pt x="8565" y="7580"/>
                    <a:pt x="9106" y="7454"/>
                    <a:pt x="9581" y="7134"/>
                  </a:cubicBezTo>
                  <a:cubicBezTo>
                    <a:pt x="10406" y="6577"/>
                    <a:pt x="13156" y="2774"/>
                    <a:pt x="13348" y="1948"/>
                  </a:cubicBezTo>
                  <a:cubicBezTo>
                    <a:pt x="13716" y="358"/>
                    <a:pt x="13186" y="447"/>
                    <a:pt x="11597" y="126"/>
                  </a:cubicBezTo>
                  <a:cubicBezTo>
                    <a:pt x="11194" y="44"/>
                    <a:pt x="10620" y="0"/>
                    <a:pt x="9951" y="0"/>
                  </a:cubicBezTo>
                  <a:close/>
                </a:path>
              </a:pathLst>
            </a:custGeom>
            <a:noFill/>
            <a:ln w="19050" cap="flat" cmpd="sng">
              <a:solidFill>
                <a:srgbClr val="231F20"/>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72" name="Google Shape;1252;p45"/>
            <p:cNvSpPr/>
            <p:nvPr/>
          </p:nvSpPr>
          <p:spPr>
            <a:xfrm>
              <a:off x="5901600" y="3652500"/>
              <a:ext cx="558700" cy="402875"/>
            </a:xfrm>
            <a:custGeom>
              <a:avLst/>
              <a:ahLst/>
              <a:rect l="l" t="t" r="r" b="b"/>
              <a:pathLst>
                <a:path w="22348" h="16115" extrusionOk="0">
                  <a:moveTo>
                    <a:pt x="946" y="1"/>
                  </a:moveTo>
                  <a:cubicBezTo>
                    <a:pt x="616" y="1"/>
                    <a:pt x="299" y="66"/>
                    <a:pt x="1" y="208"/>
                  </a:cubicBezTo>
                  <a:cubicBezTo>
                    <a:pt x="742" y="1762"/>
                    <a:pt x="2032" y="3475"/>
                    <a:pt x="2935" y="5119"/>
                  </a:cubicBezTo>
                  <a:cubicBezTo>
                    <a:pt x="6575" y="11745"/>
                    <a:pt x="13987" y="16115"/>
                    <a:pt x="21544" y="16115"/>
                  </a:cubicBezTo>
                  <a:cubicBezTo>
                    <a:pt x="21635" y="16115"/>
                    <a:pt x="21726" y="16114"/>
                    <a:pt x="21817" y="16113"/>
                  </a:cubicBezTo>
                  <a:cubicBezTo>
                    <a:pt x="22347" y="15571"/>
                    <a:pt x="21564" y="14744"/>
                    <a:pt x="20866" y="14448"/>
                  </a:cubicBezTo>
                  <a:cubicBezTo>
                    <a:pt x="18934" y="13634"/>
                    <a:pt x="16857" y="13226"/>
                    <a:pt x="14879" y="12532"/>
                  </a:cubicBezTo>
                  <a:cubicBezTo>
                    <a:pt x="12900" y="11839"/>
                    <a:pt x="10943" y="10790"/>
                    <a:pt x="9769" y="9051"/>
                  </a:cubicBezTo>
                  <a:cubicBezTo>
                    <a:pt x="9280" y="8326"/>
                    <a:pt x="8945" y="7508"/>
                    <a:pt x="8542" y="6731"/>
                  </a:cubicBezTo>
                  <a:cubicBezTo>
                    <a:pt x="7503" y="4729"/>
                    <a:pt x="3759" y="1"/>
                    <a:pt x="946" y="1"/>
                  </a:cubicBezTo>
                  <a:close/>
                </a:path>
              </a:pathLst>
            </a:custGeom>
            <a:noFill/>
            <a:ln w="19050" cap="flat" cmpd="sng">
              <a:solidFill>
                <a:srgbClr val="231F20"/>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73" name="Google Shape;1253;p45"/>
            <p:cNvSpPr/>
            <p:nvPr/>
          </p:nvSpPr>
          <p:spPr>
            <a:xfrm>
              <a:off x="6249675" y="4061675"/>
              <a:ext cx="964575" cy="811125"/>
            </a:xfrm>
            <a:custGeom>
              <a:avLst/>
              <a:ahLst/>
              <a:rect l="l" t="t" r="r" b="b"/>
              <a:pathLst>
                <a:path w="38583" h="32445" extrusionOk="0">
                  <a:moveTo>
                    <a:pt x="17573" y="0"/>
                  </a:moveTo>
                  <a:cubicBezTo>
                    <a:pt x="14431" y="0"/>
                    <a:pt x="10968" y="2180"/>
                    <a:pt x="9011" y="4369"/>
                  </a:cubicBezTo>
                  <a:cubicBezTo>
                    <a:pt x="8028" y="5468"/>
                    <a:pt x="7111" y="6810"/>
                    <a:pt x="5676" y="7153"/>
                  </a:cubicBezTo>
                  <a:cubicBezTo>
                    <a:pt x="4830" y="7356"/>
                    <a:pt x="3925" y="7164"/>
                    <a:pt x="3076" y="7361"/>
                  </a:cubicBezTo>
                  <a:cubicBezTo>
                    <a:pt x="581" y="7938"/>
                    <a:pt x="1" y="11293"/>
                    <a:pt x="569" y="13791"/>
                  </a:cubicBezTo>
                  <a:cubicBezTo>
                    <a:pt x="1136" y="16289"/>
                    <a:pt x="2307" y="18910"/>
                    <a:pt x="1374" y="21296"/>
                  </a:cubicBezTo>
                  <a:cubicBezTo>
                    <a:pt x="1185" y="21776"/>
                    <a:pt x="913" y="22246"/>
                    <a:pt x="921" y="22762"/>
                  </a:cubicBezTo>
                  <a:cubicBezTo>
                    <a:pt x="932" y="23380"/>
                    <a:pt x="1355" y="23921"/>
                    <a:pt x="1849" y="24293"/>
                  </a:cubicBezTo>
                  <a:cubicBezTo>
                    <a:pt x="2646" y="24890"/>
                    <a:pt x="3559" y="25128"/>
                    <a:pt x="4517" y="25128"/>
                  </a:cubicBezTo>
                  <a:cubicBezTo>
                    <a:pt x="6301" y="25128"/>
                    <a:pt x="8239" y="24301"/>
                    <a:pt x="9868" y="23418"/>
                  </a:cubicBezTo>
                  <a:cubicBezTo>
                    <a:pt x="11665" y="22444"/>
                    <a:pt x="13735" y="21414"/>
                    <a:pt x="15685" y="21414"/>
                  </a:cubicBezTo>
                  <a:cubicBezTo>
                    <a:pt x="16453" y="21414"/>
                    <a:pt x="17203" y="21574"/>
                    <a:pt x="17910" y="21960"/>
                  </a:cubicBezTo>
                  <a:cubicBezTo>
                    <a:pt x="20585" y="23420"/>
                    <a:pt x="20837" y="27119"/>
                    <a:pt x="22486" y="29685"/>
                  </a:cubicBezTo>
                  <a:cubicBezTo>
                    <a:pt x="23522" y="31296"/>
                    <a:pt x="25450" y="32445"/>
                    <a:pt x="27291" y="32445"/>
                  </a:cubicBezTo>
                  <a:cubicBezTo>
                    <a:pt x="28027" y="32445"/>
                    <a:pt x="28749" y="32261"/>
                    <a:pt x="29394" y="31851"/>
                  </a:cubicBezTo>
                  <a:cubicBezTo>
                    <a:pt x="30163" y="31362"/>
                    <a:pt x="30731" y="30624"/>
                    <a:pt x="31285" y="29900"/>
                  </a:cubicBezTo>
                  <a:lnTo>
                    <a:pt x="34684" y="25460"/>
                  </a:lnTo>
                  <a:cubicBezTo>
                    <a:pt x="36183" y="23501"/>
                    <a:pt x="37736" y="21414"/>
                    <a:pt x="38025" y="18965"/>
                  </a:cubicBezTo>
                  <a:cubicBezTo>
                    <a:pt x="38582" y="14235"/>
                    <a:pt x="34390" y="10436"/>
                    <a:pt x="30609" y="7540"/>
                  </a:cubicBezTo>
                  <a:cubicBezTo>
                    <a:pt x="30407" y="6031"/>
                    <a:pt x="30190" y="4479"/>
                    <a:pt x="29421" y="3165"/>
                  </a:cubicBezTo>
                  <a:cubicBezTo>
                    <a:pt x="28683" y="1906"/>
                    <a:pt x="27576" y="1186"/>
                    <a:pt x="26718" y="1186"/>
                  </a:cubicBezTo>
                  <a:cubicBezTo>
                    <a:pt x="25783" y="1186"/>
                    <a:pt x="25141" y="2039"/>
                    <a:pt x="25589" y="3982"/>
                  </a:cubicBezTo>
                  <a:cubicBezTo>
                    <a:pt x="25561" y="3983"/>
                    <a:pt x="25533" y="3983"/>
                    <a:pt x="25505" y="3983"/>
                  </a:cubicBezTo>
                  <a:cubicBezTo>
                    <a:pt x="23077" y="3983"/>
                    <a:pt x="21095" y="399"/>
                    <a:pt x="18382" y="51"/>
                  </a:cubicBezTo>
                  <a:cubicBezTo>
                    <a:pt x="18115" y="17"/>
                    <a:pt x="17846" y="0"/>
                    <a:pt x="17573" y="0"/>
                  </a:cubicBezTo>
                  <a:close/>
                </a:path>
              </a:pathLst>
            </a:custGeom>
            <a:noFill/>
            <a:ln w="19050" cap="flat" cmpd="sng">
              <a:solidFill>
                <a:srgbClr val="231F20"/>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974" name="Google Shape;1254;p45"/>
          <p:cNvSpPr/>
          <p:nvPr/>
        </p:nvSpPr>
        <p:spPr>
          <a:xfrm>
            <a:off x="2232511" y="630351"/>
            <a:ext cx="4678830" cy="495970"/>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75" name="Google Shape;1255;p45"/>
          <p:cNvSpPr txBox="1">
            <a:spLocks noGrp="1"/>
          </p:cNvSpPr>
          <p:nvPr>
            <p:ph type="title"/>
          </p:nvPr>
        </p:nvSpPr>
        <p:spPr>
          <a:xfrm>
            <a:off x="713225" y="539500"/>
            <a:ext cx="7717500" cy="572700"/>
          </a:xfrm>
          <a:prstGeom prst="rect"/>
        </p:spPr>
        <p:txBody>
          <a:bodyPr anchor="t" anchorCtr="0" bIns="91425" lIns="91425" rIns="91425" spcFirstLastPara="1" tIns="91425" wrap="square">
            <a:noAutofit/>
          </a:bodyPr>
          <a:p>
            <a:pPr lvl="0"/>
            <a:r>
              <a:rPr dirty="0" lang="en" smtClean="0"/>
              <a:t>Sejarah </a:t>
            </a:r>
            <a:r>
              <a:rPr dirty="0" lang="id-ID"/>
              <a:t>Pertumbuhan Ilmu Pengetahuan Sosial </a:t>
            </a:r>
            <a:endParaRPr dirty="0"/>
          </a:p>
        </p:txBody>
      </p:sp>
      <p:grpSp>
        <p:nvGrpSpPr>
          <p:cNvPr id="102" name="Google Shape;1256;p45"/>
          <p:cNvGrpSpPr/>
          <p:nvPr/>
        </p:nvGrpSpPr>
        <p:grpSpPr>
          <a:xfrm rot="10800000" flipH="1">
            <a:off x="1020233" y="4850788"/>
            <a:ext cx="1212278" cy="96504"/>
            <a:chOff x="3465975" y="2270276"/>
            <a:chExt cx="1986364" cy="171929"/>
          </a:xfrm>
        </p:grpSpPr>
        <p:sp>
          <p:nvSpPr>
            <p:cNvPr id="1048976" name="Google Shape;1257;p45"/>
            <p:cNvSpPr/>
            <p:nvPr/>
          </p:nvSpPr>
          <p:spPr>
            <a:xfrm rot="-5400000">
              <a:off x="3725184" y="2270305"/>
              <a:ext cx="171900" cy="171900"/>
            </a:xfrm>
            <a:prstGeom prst="ellipse"/>
            <a:solidFill>
              <a:srgbClr val="9ABFC5"/>
            </a:solidFill>
            <a:ln w="28575" cap="flat" cmpd="sng">
              <a:solidFill>
                <a:srgbClr val="9ABFC5"/>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77" name="Google Shape;1258;p45"/>
            <p:cNvSpPr/>
            <p:nvPr/>
          </p:nvSpPr>
          <p:spPr>
            <a:xfrm rot="-5400000">
              <a:off x="3984394" y="2270305"/>
              <a:ext cx="171900" cy="171900"/>
            </a:xfrm>
            <a:prstGeom prst="ellipse"/>
            <a:solidFill>
              <a:srgbClr val="9ABFC5"/>
            </a:solidFill>
            <a:ln w="28575" cap="flat" cmpd="sng">
              <a:solidFill>
                <a:srgbClr val="9ABFC5"/>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78" name="Google Shape;1259;p45"/>
            <p:cNvSpPr/>
            <p:nvPr/>
          </p:nvSpPr>
          <p:spPr>
            <a:xfrm rot="-5400000">
              <a:off x="4243603" y="2270305"/>
              <a:ext cx="171900" cy="171900"/>
            </a:xfrm>
            <a:prstGeom prst="ellipse"/>
            <a:solidFill>
              <a:srgbClr val="9ABFC5"/>
            </a:solidFill>
            <a:ln w="28575" cap="flat" cmpd="sng">
              <a:solidFill>
                <a:srgbClr val="9ABFC5"/>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79" name="Google Shape;1260;p45"/>
            <p:cNvSpPr/>
            <p:nvPr/>
          </p:nvSpPr>
          <p:spPr>
            <a:xfrm rot="-5400000">
              <a:off x="4502812" y="2270305"/>
              <a:ext cx="171900" cy="171900"/>
            </a:xfrm>
            <a:prstGeom prst="ellipse"/>
            <a:solidFill>
              <a:srgbClr val="9ABFC5"/>
            </a:solidFill>
            <a:ln w="28575" cap="flat" cmpd="sng">
              <a:solidFill>
                <a:srgbClr val="9ABFC5"/>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80" name="Google Shape;1261;p45"/>
            <p:cNvSpPr/>
            <p:nvPr/>
          </p:nvSpPr>
          <p:spPr>
            <a:xfrm rot="-5400000">
              <a:off x="4762021" y="2270305"/>
              <a:ext cx="171900" cy="171900"/>
            </a:xfrm>
            <a:prstGeom prst="ellipse"/>
            <a:solidFill>
              <a:srgbClr val="9ABFC5"/>
            </a:solidFill>
            <a:ln w="28575" cap="flat" cmpd="sng">
              <a:solidFill>
                <a:srgbClr val="9ABFC5"/>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81" name="Google Shape;1262;p45"/>
            <p:cNvSpPr/>
            <p:nvPr/>
          </p:nvSpPr>
          <p:spPr>
            <a:xfrm rot="-5400000">
              <a:off x="3465975" y="2270305"/>
              <a:ext cx="171900" cy="171900"/>
            </a:xfrm>
            <a:prstGeom prst="ellipse"/>
            <a:solidFill>
              <a:srgbClr val="9ABFC5"/>
            </a:solidFill>
            <a:ln w="28575" cap="flat" cmpd="sng">
              <a:solidFill>
                <a:srgbClr val="9ABFC5"/>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82" name="Google Shape;1263;p45"/>
            <p:cNvSpPr/>
            <p:nvPr/>
          </p:nvSpPr>
          <p:spPr>
            <a:xfrm rot="-5400000">
              <a:off x="5021230" y="2270276"/>
              <a:ext cx="171900" cy="171900"/>
            </a:xfrm>
            <a:prstGeom prst="ellipse"/>
            <a:solidFill>
              <a:srgbClr val="FFFFFF"/>
            </a:solidFill>
            <a:ln w="28575" cap="flat" cmpd="sng">
              <a:solidFill>
                <a:srgbClr val="FFFFFF"/>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83" name="Google Shape;1264;p45"/>
            <p:cNvSpPr/>
            <p:nvPr/>
          </p:nvSpPr>
          <p:spPr>
            <a:xfrm rot="-5400000">
              <a:off x="5280440" y="2270276"/>
              <a:ext cx="171900" cy="171900"/>
            </a:xfrm>
            <a:prstGeom prst="ellipse"/>
            <a:solidFill>
              <a:srgbClr val="FFFFFF"/>
            </a:solidFill>
            <a:ln w="28575" cap="flat" cmpd="sng">
              <a:solidFill>
                <a:srgbClr val="FFFFFF"/>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984" name="Google Shape;1266;p45"/>
          <p:cNvSpPr txBox="1"/>
          <p:nvPr/>
        </p:nvSpPr>
        <p:spPr>
          <a:xfrm>
            <a:off x="838200" y="1299912"/>
            <a:ext cx="5334000" cy="967038"/>
          </a:xfrm>
          <a:prstGeom prst="rect"/>
          <a:noFill/>
          <a:ln>
            <a:noFill/>
          </a:ln>
        </p:spPr>
        <p:txBody>
          <a:bodyPr anchor="t" anchorCtr="0" bIns="91425" lIns="91425" rIns="91425" spcFirstLastPara="1" tIns="91425" wrap="square">
            <a:noAutofit/>
          </a:bodyPr>
          <a:p>
            <a:pPr algn="just"/>
            <a:r>
              <a:rPr dirty="0" sz="1800" lang="id-ID"/>
              <a:t>Bidang studi IPS yang masuk ke Indonesia adalah berasal dari Amerika Serikat, yang di negara asalnya disebut </a:t>
            </a:r>
            <a:r>
              <a:rPr dirty="0" sz="1800" i="1" lang="id-ID"/>
              <a:t>Social Studies</a:t>
            </a:r>
            <a:r>
              <a:rPr dirty="0" sz="1800" lang="id-ID"/>
              <a:t>. Pertama kali </a:t>
            </a:r>
            <a:r>
              <a:rPr dirty="0" sz="1800" i="1" lang="id-ID"/>
              <a:t>Social Studies</a:t>
            </a:r>
            <a:r>
              <a:rPr dirty="0" sz="1800" lang="id-ID"/>
              <a:t> dimasukkan dalam kurikulum sekolah adalah di Rugby (Inggris) pada tahun 1827</a:t>
            </a:r>
            <a:r>
              <a:rPr dirty="0" sz="1800" lang="en-US"/>
              <a:t>. </a:t>
            </a:r>
            <a:r>
              <a:rPr dirty="0" sz="1800" lang="id-ID"/>
              <a:t>Setelah memperhatikan situasi tersebut maka Thomas Arnold bermaksud menanggulangi proses dehumanisasi, dengan cara memasukkan </a:t>
            </a:r>
            <a:r>
              <a:rPr dirty="0" sz="1800" i="1" lang="id-ID"/>
              <a:t>social studies</a:t>
            </a:r>
            <a:r>
              <a:rPr dirty="0" sz="1800" lang="id-ID"/>
              <a:t> ke dalam kuriklum di sekolahnya. Dengan tujuan agar siswa mempelajari masalah interaksi manusia serta ikut berperan aktif dalam kehidupan masyaraka</a:t>
            </a:r>
            <a:r>
              <a:rPr dirty="0" sz="1800" lang="en-US"/>
              <a:t>t. </a:t>
            </a:r>
          </a:p>
          <a:p>
            <a:pPr algn="just" indent="0" lvl="0" marL="0" rtl="0">
              <a:lnSpc>
                <a:spcPct val="100000"/>
              </a:lnSpc>
              <a:spcBef>
                <a:spcPts val="0"/>
              </a:spcBef>
              <a:spcAft>
                <a:spcPts val="0"/>
              </a:spcAft>
              <a:buNone/>
            </a:pPr>
            <a:endParaRPr b="1" dirty="0" sz="1800">
              <a:solidFill>
                <a:srgbClr val="231F20"/>
              </a:solidFill>
              <a:latin typeface="Open Sans"/>
              <a:ea typeface="Open Sans"/>
              <a:cs typeface="Open Sans"/>
              <a:sym typeface="Open Sans"/>
            </a:endParaRPr>
          </a:p>
        </p:txBody>
      </p:sp>
      <p:sp>
        <p:nvSpPr>
          <p:cNvPr id="1048985" name="Google Shape;1291;p45"/>
          <p:cNvSpPr/>
          <p:nvPr/>
        </p:nvSpPr>
        <p:spPr>
          <a:xfrm>
            <a:off x="228600" y="4705350"/>
            <a:ext cx="307710" cy="235015"/>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08" name="Shape 1228"/>
        <p:cNvGrpSpPr/>
        <p:nvPr/>
      </p:nvGrpSpPr>
      <p:grpSpPr>
        <a:xfrm>
          <a:off x="0" y="0"/>
          <a:ext cx="0" cy="0"/>
          <a:chOff x="0" y="0"/>
          <a:chExt cx="0" cy="0"/>
        </a:xfrm>
      </p:grpSpPr>
      <p:sp>
        <p:nvSpPr>
          <p:cNvPr id="1049014" name="Google Shape;1229;p44"/>
          <p:cNvSpPr/>
          <p:nvPr/>
        </p:nvSpPr>
        <p:spPr>
          <a:xfrm>
            <a:off x="2232511" y="630351"/>
            <a:ext cx="4678830" cy="495970"/>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a:solidFill>
                <a:srgbClr val="231F20"/>
              </a:solidFill>
            </a:endParaRPr>
          </a:p>
        </p:txBody>
      </p:sp>
      <p:sp>
        <p:nvSpPr>
          <p:cNvPr id="1049015" name="Google Shape;1230;p44"/>
          <p:cNvSpPr txBox="1">
            <a:spLocks noGrp="1"/>
          </p:cNvSpPr>
          <p:nvPr>
            <p:ph type="title"/>
          </p:nvPr>
        </p:nvSpPr>
        <p:spPr>
          <a:xfrm>
            <a:off x="713225" y="539500"/>
            <a:ext cx="7717500" cy="572700"/>
          </a:xfrm>
          <a:prstGeom prst="rect"/>
        </p:spPr>
        <p:txBody>
          <a:bodyPr anchor="t" anchorCtr="0" bIns="91425" lIns="91425" rIns="91425" spcFirstLastPara="1" tIns="91425" wrap="square">
            <a:noAutofit/>
          </a:bodyPr>
          <a:p>
            <a:r>
              <a:rPr dirty="0" lang="id-ID"/>
              <a:t>Rasional Mempelajari IPS</a:t>
            </a:r>
            <a:r>
              <a:rPr dirty="0" lang="en-US"/>
              <a:t/>
            </a:r>
            <a:br>
              <a:rPr dirty="0" lang="en-US"/>
            </a:br>
            <a:endParaRPr dirty="0"/>
          </a:p>
        </p:txBody>
      </p:sp>
      <p:sp>
        <p:nvSpPr>
          <p:cNvPr id="1049016" name="Google Shape;1231;p44"/>
          <p:cNvSpPr txBox="1"/>
          <p:nvPr/>
        </p:nvSpPr>
        <p:spPr>
          <a:xfrm>
            <a:off x="5410200" y="1341814"/>
            <a:ext cx="3429000" cy="2677736"/>
          </a:xfrm>
          <a:prstGeom prst="rect"/>
          <a:noFill/>
          <a:ln>
            <a:noFill/>
          </a:ln>
        </p:spPr>
        <p:txBody>
          <a:bodyPr anchor="t" anchorCtr="0" bIns="91425" lIns="91425" rIns="91425" spcFirstLastPara="1" tIns="91425" wrap="square">
            <a:noAutofit/>
          </a:bodyPr>
          <a:p>
            <a:pPr>
              <a:spcAft>
                <a:spcPts val="1600"/>
              </a:spcAft>
            </a:pPr>
            <a:r>
              <a:rPr dirty="0" sz="1600" lang="id-ID"/>
              <a:t>Melalui pengajaran IPS siswa </a:t>
            </a:r>
            <a:r>
              <a:rPr dirty="0" sz="1600" lang="id-ID" smtClean="0"/>
              <a:t>dapat</a:t>
            </a:r>
            <a:r>
              <a:rPr dirty="0" sz="1600" lang="en-US" smtClean="0"/>
              <a:t> </a:t>
            </a:r>
            <a:r>
              <a:rPr dirty="0" sz="1600" lang="id-ID" smtClean="0"/>
              <a:t>memperoleh </a:t>
            </a:r>
            <a:r>
              <a:rPr dirty="0" sz="1600" lang="id-ID"/>
              <a:t>pengetahuan, keterampilan, sikap, dan kepekaan untuk menghadapi hidup dengan tantangan-tantangannya. </a:t>
            </a:r>
            <a:endParaRPr dirty="0" sz="1600" lang="en-US" smtClean="0"/>
          </a:p>
          <a:p>
            <a:pPr>
              <a:spcAft>
                <a:spcPts val="1600"/>
              </a:spcAft>
            </a:pPr>
            <a:r>
              <a:rPr dirty="0" sz="1600" lang="id-ID" smtClean="0"/>
              <a:t>Selanjutnya </a:t>
            </a:r>
            <a:r>
              <a:rPr dirty="0" sz="1600" lang="id-ID"/>
              <a:t>diharapkan mereka kelak mampu bertindak secara rasional dalam memecahkan masalahmasalah yang dihadapi.</a:t>
            </a:r>
            <a:endParaRPr dirty="0" sz="1600" lang="en-US"/>
          </a:p>
          <a:p>
            <a:pPr algn="just" indent="0" lvl="0" marL="0" rtl="0">
              <a:spcBef>
                <a:spcPts val="0"/>
              </a:spcBef>
              <a:spcAft>
                <a:spcPts val="1600"/>
              </a:spcAft>
              <a:buNone/>
            </a:pPr>
            <a:endParaRPr dirty="0" sz="1600">
              <a:solidFill>
                <a:srgbClr val="231F20"/>
              </a:solidFill>
              <a:latin typeface="Open Sans"/>
              <a:ea typeface="Open Sans"/>
              <a:cs typeface="Open Sans"/>
              <a:sym typeface="Open Sans"/>
            </a:endParaRPr>
          </a:p>
        </p:txBody>
      </p:sp>
      <p:sp>
        <p:nvSpPr>
          <p:cNvPr id="1049017" name="Google Shape;1232;p44"/>
          <p:cNvSpPr txBox="1"/>
          <p:nvPr/>
        </p:nvSpPr>
        <p:spPr>
          <a:xfrm flipH="1">
            <a:off x="533400" y="1306574"/>
            <a:ext cx="3200400" cy="1341376"/>
          </a:xfrm>
          <a:prstGeom prst="rect"/>
          <a:noFill/>
          <a:ln>
            <a:noFill/>
          </a:ln>
        </p:spPr>
        <p:txBody>
          <a:bodyPr anchor="t" anchorCtr="0" bIns="91425" lIns="91425" rIns="91425" spcFirstLastPara="1" tIns="91425" wrap="square">
            <a:noAutofit/>
          </a:bodyPr>
          <a:p>
            <a:pPr algn="just" lvl="0">
              <a:spcAft>
                <a:spcPts val="1600"/>
              </a:spcAft>
            </a:pPr>
            <a:r>
              <a:rPr dirty="0" sz="1600" lang="id-ID"/>
              <a:t>Pengajaran IPS (</a:t>
            </a:r>
            <a:r>
              <a:rPr dirty="0" sz="1600" i="1" lang="id-ID"/>
              <a:t>social studies</a:t>
            </a:r>
            <a:r>
              <a:rPr dirty="0" sz="1600" lang="id-ID"/>
              <a:t>), sangat penting bagi jenjang pendidikan dasar dan menengah karena siswa yang datang ke sekolah berasal dari lingkungan yang berbeda-beda. Pengenalan mereka tentang masyarakat tempat mereka menjadi anggota diwarnai oleh lingkungan mereka tersebut. Sekolah bukanlah satu</a:t>
            </a:r>
            <a:r>
              <a:rPr dirty="0" sz="1600" lang="en-US"/>
              <a:t>-</a:t>
            </a:r>
            <a:r>
              <a:rPr dirty="0" sz="1600" lang="id-ID"/>
              <a:t>satunya wahana atau sarana untuk mengenal masyarakat. </a:t>
            </a:r>
            <a:endParaRPr dirty="0" sz="1600">
              <a:solidFill>
                <a:srgbClr val="231F20"/>
              </a:solidFill>
              <a:latin typeface="Open Sans"/>
              <a:ea typeface="Open Sans"/>
              <a:cs typeface="Open Sans"/>
              <a:sym typeface="Open Sans"/>
            </a:endParaRPr>
          </a:p>
        </p:txBody>
      </p:sp>
      <p:pic>
        <p:nvPicPr>
          <p:cNvPr id="2097152" name="Google Shape;1235;p44" title="Gráfico">
            <a:hlinkClick r:id="rId1"/>
          </p:cNvPr>
          <p:cNvPicPr preferRelativeResize="0">
            <a:picLocks/>
          </p:cNvPicPr>
          <p:nvPr/>
        </p:nvPicPr>
        <p:blipFill>
          <a:blip xmlns:r="http://schemas.openxmlformats.org/officeDocument/2006/relationships" r:embed="rId2">
            <a:alphaModFix/>
          </a:blip>
          <a:stretch>
            <a:fillRect/>
          </a:stretch>
        </p:blipFill>
        <p:spPr>
          <a:xfrm>
            <a:off x="3325717" y="1527219"/>
            <a:ext cx="2566731" cy="1572400"/>
          </a:xfrm>
          <a:prstGeom prst="rect"/>
          <a:noFill/>
          <a:ln>
            <a:noFill/>
          </a:ln>
        </p:spPr>
      </p:pic>
      <p:sp>
        <p:nvSpPr>
          <p:cNvPr id="1049018" name="Google Shape;1236;p44"/>
          <p:cNvSpPr/>
          <p:nvPr/>
        </p:nvSpPr>
        <p:spPr>
          <a:xfrm rot="2699775">
            <a:off x="3822725" y="1395357"/>
            <a:ext cx="681300" cy="533710"/>
          </a:xfrm>
          <a:custGeom>
            <a:avLst/>
            <a:ahLst/>
            <a:rect l="l" t="t" r="r" b="b"/>
            <a:pathLst>
              <a:path w="35949" h="31207" extrusionOk="0">
                <a:moveTo>
                  <a:pt x="35949" y="0"/>
                </a:moveTo>
                <a:cubicBezTo>
                  <a:pt x="27851" y="4046"/>
                  <a:pt x="18486" y="7185"/>
                  <a:pt x="12832" y="14255"/>
                </a:cubicBezTo>
                <a:cubicBezTo>
                  <a:pt x="10264" y="17466"/>
                  <a:pt x="7406" y="20466"/>
                  <a:pt x="5126" y="23887"/>
                </a:cubicBezTo>
                <a:cubicBezTo>
                  <a:pt x="4234" y="25226"/>
                  <a:pt x="4424" y="28125"/>
                  <a:pt x="2815" y="28125"/>
                </a:cubicBezTo>
                <a:cubicBezTo>
                  <a:pt x="1812" y="28125"/>
                  <a:pt x="1212" y="25490"/>
                  <a:pt x="503" y="26199"/>
                </a:cubicBezTo>
                <a:cubicBezTo>
                  <a:pt x="-762" y="27464"/>
                  <a:pt x="640" y="31207"/>
                  <a:pt x="2429" y="31207"/>
                </a:cubicBezTo>
                <a:cubicBezTo>
                  <a:pt x="3519" y="31207"/>
                  <a:pt x="4254" y="29871"/>
                  <a:pt x="4741" y="28896"/>
                </a:cubicBezTo>
              </a:path>
            </a:pathLst>
          </a:custGeom>
          <a:noFill/>
          <a:ln w="28575" cap="flat" cmpd="sng">
            <a:solidFill>
              <a:srgbClr val="FCE8EA"/>
            </a:solidFill>
            <a:prstDash val="solid"/>
            <a:round/>
            <a:headEnd type="none" w="med" len="med"/>
            <a:tailEnd type="none" w="med" len="med"/>
          </a:ln>
        </p:spPr>
      </p:sp>
      <p:sp>
        <p:nvSpPr>
          <p:cNvPr id="1049019" name="Google Shape;1237;p44"/>
          <p:cNvSpPr/>
          <p:nvPr/>
        </p:nvSpPr>
        <p:spPr>
          <a:xfrm rot="-2699734" flipH="1">
            <a:off x="4667500" y="1482125"/>
            <a:ext cx="530929" cy="360177"/>
          </a:xfrm>
          <a:custGeom>
            <a:avLst/>
            <a:ahLst/>
            <a:rect l="l" t="t" r="r" b="b"/>
            <a:pathLst>
              <a:path w="35949" h="31207" extrusionOk="0">
                <a:moveTo>
                  <a:pt x="35949" y="0"/>
                </a:moveTo>
                <a:cubicBezTo>
                  <a:pt x="27851" y="4046"/>
                  <a:pt x="18486" y="7185"/>
                  <a:pt x="12832" y="14255"/>
                </a:cubicBezTo>
                <a:cubicBezTo>
                  <a:pt x="10264" y="17466"/>
                  <a:pt x="7406" y="20466"/>
                  <a:pt x="5126" y="23887"/>
                </a:cubicBezTo>
                <a:cubicBezTo>
                  <a:pt x="4234" y="25226"/>
                  <a:pt x="4424" y="28125"/>
                  <a:pt x="2815" y="28125"/>
                </a:cubicBezTo>
                <a:cubicBezTo>
                  <a:pt x="1812" y="28125"/>
                  <a:pt x="1212" y="25490"/>
                  <a:pt x="503" y="26199"/>
                </a:cubicBezTo>
                <a:cubicBezTo>
                  <a:pt x="-762" y="27464"/>
                  <a:pt x="640" y="31207"/>
                  <a:pt x="2429" y="31207"/>
                </a:cubicBezTo>
                <a:cubicBezTo>
                  <a:pt x="3519" y="31207"/>
                  <a:pt x="4254" y="29871"/>
                  <a:pt x="4741" y="28896"/>
                </a:cubicBezTo>
              </a:path>
            </a:pathLst>
          </a:custGeom>
          <a:noFill/>
          <a:ln w="28575" cap="flat" cmpd="sng">
            <a:solidFill>
              <a:srgbClr val="9ABFC5"/>
            </a:solidFill>
            <a:prstDash val="solid"/>
            <a:round/>
            <a:headEnd type="none" w="med" len="med"/>
            <a:tailEnd type="none" w="med" len="med"/>
          </a:ln>
        </p:spPr>
      </p:sp>
      <p:grpSp>
        <p:nvGrpSpPr>
          <p:cNvPr id="109" name="Google Shape;1647;p58"/>
          <p:cNvGrpSpPr/>
          <p:nvPr/>
        </p:nvGrpSpPr>
        <p:grpSpPr>
          <a:xfrm>
            <a:off x="7848600" y="4248150"/>
            <a:ext cx="825702" cy="605796"/>
            <a:chOff x="5417549" y="3696293"/>
            <a:chExt cx="825702" cy="605796"/>
          </a:xfrm>
        </p:grpSpPr>
        <p:sp>
          <p:nvSpPr>
            <p:cNvPr id="1049020" name="Google Shape;1648;p58"/>
            <p:cNvSpPr/>
            <p:nvPr/>
          </p:nvSpPr>
          <p:spPr>
            <a:xfrm>
              <a:off x="5417549" y="3696293"/>
              <a:ext cx="825702" cy="605796"/>
            </a:xfrm>
            <a:custGeom>
              <a:avLst/>
              <a:ahLst/>
              <a:rect l="l" t="t" r="r" b="b"/>
              <a:pathLst>
                <a:path w="46045" h="33782" fill="none" extrusionOk="0">
                  <a:moveTo>
                    <a:pt x="6182" y="33484"/>
                  </a:moveTo>
                  <a:cubicBezTo>
                    <a:pt x="8595" y="33153"/>
                    <a:pt x="35831" y="29088"/>
                    <a:pt x="40227" y="27865"/>
                  </a:cubicBezTo>
                  <a:cubicBezTo>
                    <a:pt x="44590" y="26642"/>
                    <a:pt x="46045" y="25287"/>
                    <a:pt x="45450" y="19899"/>
                  </a:cubicBezTo>
                  <a:cubicBezTo>
                    <a:pt x="44855" y="14313"/>
                    <a:pt x="44425" y="6711"/>
                    <a:pt x="43995" y="4727"/>
                  </a:cubicBezTo>
                  <a:cubicBezTo>
                    <a:pt x="43533" y="2711"/>
                    <a:pt x="44061" y="1"/>
                    <a:pt x="38211" y="695"/>
                  </a:cubicBezTo>
                  <a:cubicBezTo>
                    <a:pt x="31865" y="1455"/>
                    <a:pt x="8099" y="3736"/>
                    <a:pt x="5091" y="4099"/>
                  </a:cubicBezTo>
                  <a:cubicBezTo>
                    <a:pt x="2050" y="4430"/>
                    <a:pt x="1" y="4661"/>
                    <a:pt x="530" y="9718"/>
                  </a:cubicBezTo>
                  <a:cubicBezTo>
                    <a:pt x="1092" y="14743"/>
                    <a:pt x="2017" y="26774"/>
                    <a:pt x="2116" y="29518"/>
                  </a:cubicBezTo>
                  <a:cubicBezTo>
                    <a:pt x="2215" y="32261"/>
                    <a:pt x="4066" y="33781"/>
                    <a:pt x="6182" y="33484"/>
                  </a:cubicBezTo>
                  <a:close/>
                </a:path>
              </a:pathLst>
            </a:custGeom>
            <a:noFill/>
            <a:ln w="9525" cap="rnd" cmpd="sng">
              <a:solidFill>
                <a:srgbClr val="231F20"/>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21" name="Google Shape;1649;p58"/>
            <p:cNvSpPr/>
            <p:nvPr/>
          </p:nvSpPr>
          <p:spPr>
            <a:xfrm>
              <a:off x="5448967" y="3746092"/>
              <a:ext cx="757541" cy="509767"/>
            </a:xfrm>
            <a:custGeom>
              <a:avLst/>
              <a:ahLst/>
              <a:rect l="l" t="t" r="r" b="b"/>
              <a:pathLst>
                <a:path w="42244" h="28427" fill="none" extrusionOk="0">
                  <a:moveTo>
                    <a:pt x="794" y="7867"/>
                  </a:moveTo>
                  <a:cubicBezTo>
                    <a:pt x="529" y="5917"/>
                    <a:pt x="1" y="3934"/>
                    <a:pt x="2975" y="3603"/>
                  </a:cubicBezTo>
                  <a:cubicBezTo>
                    <a:pt x="5917" y="3306"/>
                    <a:pt x="16825" y="2678"/>
                    <a:pt x="25088" y="1917"/>
                  </a:cubicBezTo>
                  <a:cubicBezTo>
                    <a:pt x="33352" y="1157"/>
                    <a:pt x="35831" y="827"/>
                    <a:pt x="37847" y="628"/>
                  </a:cubicBezTo>
                  <a:cubicBezTo>
                    <a:pt x="39864" y="397"/>
                    <a:pt x="39698" y="0"/>
                    <a:pt x="40161" y="4562"/>
                  </a:cubicBezTo>
                  <a:cubicBezTo>
                    <a:pt x="40624" y="9156"/>
                    <a:pt x="41946" y="17717"/>
                    <a:pt x="42111" y="19039"/>
                  </a:cubicBezTo>
                  <a:cubicBezTo>
                    <a:pt x="42243" y="20361"/>
                    <a:pt x="41648" y="22146"/>
                    <a:pt x="39897" y="22411"/>
                  </a:cubicBezTo>
                  <a:cubicBezTo>
                    <a:pt x="38145" y="22642"/>
                    <a:pt x="8991" y="27501"/>
                    <a:pt x="6116" y="27964"/>
                  </a:cubicBezTo>
                  <a:cubicBezTo>
                    <a:pt x="3240" y="28426"/>
                    <a:pt x="2215" y="27468"/>
                    <a:pt x="1852" y="23105"/>
                  </a:cubicBezTo>
                  <a:cubicBezTo>
                    <a:pt x="1455" y="18279"/>
                    <a:pt x="1124" y="10280"/>
                    <a:pt x="794" y="7867"/>
                  </a:cubicBezTo>
                  <a:close/>
                </a:path>
              </a:pathLst>
            </a:custGeom>
            <a:noFill/>
            <a:ln w="9525" cap="rnd" cmpd="sng">
              <a:solidFill>
                <a:srgbClr val="231F20"/>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22" name="Google Shape;1650;p58"/>
            <p:cNvSpPr/>
            <p:nvPr/>
          </p:nvSpPr>
          <p:spPr>
            <a:xfrm>
              <a:off x="5556849" y="3887149"/>
              <a:ext cx="136933" cy="250158"/>
            </a:xfrm>
            <a:custGeom>
              <a:avLst/>
              <a:ahLst/>
              <a:rect l="l" t="t" r="r" b="b"/>
              <a:pathLst>
                <a:path w="7636" h="13950" fill="none" extrusionOk="0">
                  <a:moveTo>
                    <a:pt x="794" y="4893"/>
                  </a:moveTo>
                  <a:cubicBezTo>
                    <a:pt x="0" y="4430"/>
                    <a:pt x="397" y="4000"/>
                    <a:pt x="1256" y="3108"/>
                  </a:cubicBezTo>
                  <a:cubicBezTo>
                    <a:pt x="2248" y="2216"/>
                    <a:pt x="3306" y="1389"/>
                    <a:pt x="4430" y="629"/>
                  </a:cubicBezTo>
                  <a:cubicBezTo>
                    <a:pt x="5223" y="1"/>
                    <a:pt x="6413" y="629"/>
                    <a:pt x="6347" y="1654"/>
                  </a:cubicBezTo>
                  <a:cubicBezTo>
                    <a:pt x="6413" y="2943"/>
                    <a:pt x="7537" y="11834"/>
                    <a:pt x="7570" y="12694"/>
                  </a:cubicBezTo>
                  <a:cubicBezTo>
                    <a:pt x="7636" y="13586"/>
                    <a:pt x="6545" y="13950"/>
                    <a:pt x="5719" y="13685"/>
                  </a:cubicBezTo>
                  <a:cubicBezTo>
                    <a:pt x="4892" y="13421"/>
                    <a:pt x="4397" y="5521"/>
                    <a:pt x="4165" y="4430"/>
                  </a:cubicBezTo>
                  <a:cubicBezTo>
                    <a:pt x="4033" y="3703"/>
                    <a:pt x="2975" y="5422"/>
                    <a:pt x="2149" y="5422"/>
                  </a:cubicBezTo>
                  <a:cubicBezTo>
                    <a:pt x="1620" y="5422"/>
                    <a:pt x="1157" y="5223"/>
                    <a:pt x="794" y="4893"/>
                  </a:cubicBezTo>
                  <a:close/>
                </a:path>
              </a:pathLst>
            </a:custGeom>
            <a:solidFill>
              <a:srgbClr val="FFFFFF"/>
            </a:solidFill>
            <a:ln w="18175" cap="rnd" cmpd="sng">
              <a:solidFill>
                <a:srgbClr val="FFFFFF"/>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23" name="Google Shape;1651;p58"/>
            <p:cNvSpPr/>
            <p:nvPr/>
          </p:nvSpPr>
          <p:spPr>
            <a:xfrm>
              <a:off x="5760741" y="3872211"/>
              <a:ext cx="168960" cy="235902"/>
            </a:xfrm>
            <a:custGeom>
              <a:avLst/>
              <a:ahLst/>
              <a:rect l="l" t="t" r="r" b="b"/>
              <a:pathLst>
                <a:path w="9422" h="13155" extrusionOk="0">
                  <a:moveTo>
                    <a:pt x="4522" y="0"/>
                  </a:moveTo>
                  <a:cubicBezTo>
                    <a:pt x="4317" y="0"/>
                    <a:pt x="4099" y="13"/>
                    <a:pt x="3868" y="41"/>
                  </a:cubicBezTo>
                  <a:cubicBezTo>
                    <a:pt x="1" y="470"/>
                    <a:pt x="34" y="3214"/>
                    <a:pt x="265" y="3974"/>
                  </a:cubicBezTo>
                  <a:cubicBezTo>
                    <a:pt x="265" y="3974"/>
                    <a:pt x="1148" y="4273"/>
                    <a:pt x="1736" y="4273"/>
                  </a:cubicBezTo>
                  <a:cubicBezTo>
                    <a:pt x="2044" y="4273"/>
                    <a:pt x="2271" y="4191"/>
                    <a:pt x="2249" y="3941"/>
                  </a:cubicBezTo>
                  <a:cubicBezTo>
                    <a:pt x="2160" y="3123"/>
                    <a:pt x="2574" y="2690"/>
                    <a:pt x="3263" y="2690"/>
                  </a:cubicBezTo>
                  <a:cubicBezTo>
                    <a:pt x="3605" y="2690"/>
                    <a:pt x="4014" y="2796"/>
                    <a:pt x="4463" y="3016"/>
                  </a:cubicBezTo>
                  <a:cubicBezTo>
                    <a:pt x="6083" y="3776"/>
                    <a:pt x="1918" y="9758"/>
                    <a:pt x="1554" y="10221"/>
                  </a:cubicBezTo>
                  <a:cubicBezTo>
                    <a:pt x="1158" y="10717"/>
                    <a:pt x="1356" y="12733"/>
                    <a:pt x="2513" y="13064"/>
                  </a:cubicBezTo>
                  <a:cubicBezTo>
                    <a:pt x="2715" y="13127"/>
                    <a:pt x="3034" y="13154"/>
                    <a:pt x="3425" y="13154"/>
                  </a:cubicBezTo>
                  <a:cubicBezTo>
                    <a:pt x="5278" y="13154"/>
                    <a:pt x="8746" y="12543"/>
                    <a:pt x="8992" y="12271"/>
                  </a:cubicBezTo>
                  <a:cubicBezTo>
                    <a:pt x="9289" y="11940"/>
                    <a:pt x="9421" y="10122"/>
                    <a:pt x="8992" y="9791"/>
                  </a:cubicBezTo>
                  <a:cubicBezTo>
                    <a:pt x="8945" y="9756"/>
                    <a:pt x="8859" y="9740"/>
                    <a:pt x="8743" y="9740"/>
                  </a:cubicBezTo>
                  <a:cubicBezTo>
                    <a:pt x="7976" y="9740"/>
                    <a:pt x="5893" y="10423"/>
                    <a:pt x="5103" y="10423"/>
                  </a:cubicBezTo>
                  <a:cubicBezTo>
                    <a:pt x="4914" y="10423"/>
                    <a:pt x="4799" y="10384"/>
                    <a:pt x="4794" y="10287"/>
                  </a:cubicBezTo>
                  <a:cubicBezTo>
                    <a:pt x="4761" y="9758"/>
                    <a:pt x="7074" y="6156"/>
                    <a:pt x="7504" y="4668"/>
                  </a:cubicBezTo>
                  <a:cubicBezTo>
                    <a:pt x="7940" y="3300"/>
                    <a:pt x="7790" y="0"/>
                    <a:pt x="4522" y="0"/>
                  </a:cubicBezTo>
                  <a:close/>
                </a:path>
              </a:pathLst>
            </a:custGeom>
            <a:solidFill>
              <a:srgbClr val="9ABFC5"/>
            </a:solidFill>
            <a:ln w="18175" cap="rnd" cmpd="sng">
              <a:solidFill>
                <a:srgbClr val="9ABFC5"/>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24" name="Google Shape;1652;p58"/>
            <p:cNvSpPr/>
            <p:nvPr/>
          </p:nvSpPr>
          <p:spPr>
            <a:xfrm>
              <a:off x="5962321" y="3844344"/>
              <a:ext cx="141039" cy="241981"/>
            </a:xfrm>
            <a:custGeom>
              <a:avLst/>
              <a:ahLst/>
              <a:rect l="l" t="t" r="r" b="b"/>
              <a:pathLst>
                <a:path w="7865" h="13494" extrusionOk="0">
                  <a:moveTo>
                    <a:pt x="3996" y="1"/>
                  </a:moveTo>
                  <a:cubicBezTo>
                    <a:pt x="3435" y="1"/>
                    <a:pt x="2890" y="129"/>
                    <a:pt x="2444" y="372"/>
                  </a:cubicBezTo>
                  <a:cubicBezTo>
                    <a:pt x="659" y="1429"/>
                    <a:pt x="362" y="2818"/>
                    <a:pt x="362" y="2818"/>
                  </a:cubicBezTo>
                  <a:cubicBezTo>
                    <a:pt x="784" y="3556"/>
                    <a:pt x="1290" y="4294"/>
                    <a:pt x="1729" y="4294"/>
                  </a:cubicBezTo>
                  <a:cubicBezTo>
                    <a:pt x="1840" y="4294"/>
                    <a:pt x="1947" y="4247"/>
                    <a:pt x="2048" y="4140"/>
                  </a:cubicBezTo>
                  <a:cubicBezTo>
                    <a:pt x="2489" y="3671"/>
                    <a:pt x="3231" y="2463"/>
                    <a:pt x="4137" y="2463"/>
                  </a:cubicBezTo>
                  <a:cubicBezTo>
                    <a:pt x="4316" y="2463"/>
                    <a:pt x="4501" y="2510"/>
                    <a:pt x="4692" y="2619"/>
                  </a:cubicBezTo>
                  <a:cubicBezTo>
                    <a:pt x="6278" y="3512"/>
                    <a:pt x="4758" y="4966"/>
                    <a:pt x="3799" y="5594"/>
                  </a:cubicBezTo>
                  <a:cubicBezTo>
                    <a:pt x="2874" y="6189"/>
                    <a:pt x="2676" y="5561"/>
                    <a:pt x="2709" y="6718"/>
                  </a:cubicBezTo>
                  <a:cubicBezTo>
                    <a:pt x="2775" y="7875"/>
                    <a:pt x="3535" y="7247"/>
                    <a:pt x="4593" y="8238"/>
                  </a:cubicBezTo>
                  <a:cubicBezTo>
                    <a:pt x="5927" y="9542"/>
                    <a:pt x="4591" y="11291"/>
                    <a:pt x="3545" y="11291"/>
                  </a:cubicBezTo>
                  <a:cubicBezTo>
                    <a:pt x="3450" y="11291"/>
                    <a:pt x="3358" y="11276"/>
                    <a:pt x="3271" y="11246"/>
                  </a:cubicBezTo>
                  <a:cubicBezTo>
                    <a:pt x="1618" y="10684"/>
                    <a:pt x="2543" y="10420"/>
                    <a:pt x="2180" y="10023"/>
                  </a:cubicBezTo>
                  <a:cubicBezTo>
                    <a:pt x="2092" y="9910"/>
                    <a:pt x="1896" y="9861"/>
                    <a:pt x="1657" y="9861"/>
                  </a:cubicBezTo>
                  <a:cubicBezTo>
                    <a:pt x="993" y="9861"/>
                    <a:pt x="0" y="10238"/>
                    <a:pt x="97" y="10651"/>
                  </a:cubicBezTo>
                  <a:cubicBezTo>
                    <a:pt x="230" y="11246"/>
                    <a:pt x="593" y="13494"/>
                    <a:pt x="3965" y="13494"/>
                  </a:cubicBezTo>
                  <a:cubicBezTo>
                    <a:pt x="6873" y="13494"/>
                    <a:pt x="7865" y="10354"/>
                    <a:pt x="7435" y="8833"/>
                  </a:cubicBezTo>
                  <a:cubicBezTo>
                    <a:pt x="7171" y="7908"/>
                    <a:pt x="6510" y="7148"/>
                    <a:pt x="5650" y="6718"/>
                  </a:cubicBezTo>
                  <a:cubicBezTo>
                    <a:pt x="5650" y="6718"/>
                    <a:pt x="7601" y="4867"/>
                    <a:pt x="7138" y="2454"/>
                  </a:cubicBezTo>
                  <a:cubicBezTo>
                    <a:pt x="6787" y="749"/>
                    <a:pt x="5347" y="1"/>
                    <a:pt x="3996" y="1"/>
                  </a:cubicBezTo>
                  <a:close/>
                </a:path>
              </a:pathLst>
            </a:custGeom>
            <a:solidFill>
              <a:srgbClr val="FCE8EA"/>
            </a:solidFill>
            <a:ln w="8275" cap="flat" cmpd="sng">
              <a:solidFill>
                <a:srgbClr val="FCE8EA"/>
              </a:solidFill>
              <a:prstDash val="solid"/>
              <a:miter lim="33053"/>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025" name="Google Shape;1657;p58"/>
          <p:cNvSpPr/>
          <p:nvPr/>
        </p:nvSpPr>
        <p:spPr>
          <a:xfrm>
            <a:off x="2438400" y="514350"/>
            <a:ext cx="289269" cy="451146"/>
          </a:xfrm>
          <a:custGeom>
            <a:avLst/>
            <a:ahLst/>
            <a:rect l="l" t="t" r="r" b="b"/>
            <a:pathLst>
              <a:path w="16131" h="25158" extrusionOk="0">
                <a:moveTo>
                  <a:pt x="3952" y="0"/>
                </a:moveTo>
                <a:cubicBezTo>
                  <a:pt x="3445" y="0"/>
                  <a:pt x="2950" y="117"/>
                  <a:pt x="2513" y="331"/>
                </a:cubicBezTo>
                <a:cubicBezTo>
                  <a:pt x="1091" y="1025"/>
                  <a:pt x="0" y="3041"/>
                  <a:pt x="1488" y="6313"/>
                </a:cubicBezTo>
                <a:cubicBezTo>
                  <a:pt x="1951" y="7272"/>
                  <a:pt x="2380" y="8230"/>
                  <a:pt x="2810" y="9222"/>
                </a:cubicBezTo>
                <a:cubicBezTo>
                  <a:pt x="5124" y="14444"/>
                  <a:pt x="7338" y="19369"/>
                  <a:pt x="9553" y="20196"/>
                </a:cubicBezTo>
                <a:cubicBezTo>
                  <a:pt x="9774" y="20275"/>
                  <a:pt x="10002" y="20316"/>
                  <a:pt x="10231" y="20316"/>
                </a:cubicBezTo>
                <a:cubicBezTo>
                  <a:pt x="10481" y="20316"/>
                  <a:pt x="10732" y="20266"/>
                  <a:pt x="10974" y="20163"/>
                </a:cubicBezTo>
                <a:cubicBezTo>
                  <a:pt x="11338" y="19964"/>
                  <a:pt x="11635" y="19634"/>
                  <a:pt x="11768" y="19204"/>
                </a:cubicBezTo>
                <a:cubicBezTo>
                  <a:pt x="12693" y="16328"/>
                  <a:pt x="7768" y="7668"/>
                  <a:pt x="7570" y="7272"/>
                </a:cubicBezTo>
                <a:cubicBezTo>
                  <a:pt x="7500" y="7152"/>
                  <a:pt x="7390" y="7101"/>
                  <a:pt x="7279" y="7101"/>
                </a:cubicBezTo>
                <a:cubicBezTo>
                  <a:pt x="7023" y="7101"/>
                  <a:pt x="6757" y="7369"/>
                  <a:pt x="6942" y="7668"/>
                </a:cubicBezTo>
                <a:cubicBezTo>
                  <a:pt x="8330" y="10081"/>
                  <a:pt x="11768" y="16824"/>
                  <a:pt x="11074" y="18973"/>
                </a:cubicBezTo>
                <a:cubicBezTo>
                  <a:pt x="11007" y="19204"/>
                  <a:pt x="10842" y="19369"/>
                  <a:pt x="10644" y="19468"/>
                </a:cubicBezTo>
                <a:cubicBezTo>
                  <a:pt x="10512" y="19518"/>
                  <a:pt x="10371" y="19543"/>
                  <a:pt x="10231" y="19543"/>
                </a:cubicBezTo>
                <a:cubicBezTo>
                  <a:pt x="10090" y="19543"/>
                  <a:pt x="9950" y="19518"/>
                  <a:pt x="9817" y="19468"/>
                </a:cubicBezTo>
                <a:cubicBezTo>
                  <a:pt x="7900" y="18741"/>
                  <a:pt x="5686" y="13750"/>
                  <a:pt x="3504" y="8924"/>
                </a:cubicBezTo>
                <a:cubicBezTo>
                  <a:pt x="3074" y="7933"/>
                  <a:pt x="2645" y="6941"/>
                  <a:pt x="2182" y="6016"/>
                </a:cubicBezTo>
                <a:cubicBezTo>
                  <a:pt x="893" y="3206"/>
                  <a:pt x="1785" y="1520"/>
                  <a:pt x="2876" y="992"/>
                </a:cubicBezTo>
                <a:cubicBezTo>
                  <a:pt x="3189" y="835"/>
                  <a:pt x="3550" y="751"/>
                  <a:pt x="3927" y="751"/>
                </a:cubicBezTo>
                <a:cubicBezTo>
                  <a:pt x="4825" y="751"/>
                  <a:pt x="5808" y="1229"/>
                  <a:pt x="6413" y="2347"/>
                </a:cubicBezTo>
                <a:cubicBezTo>
                  <a:pt x="7966" y="5189"/>
                  <a:pt x="12726" y="15039"/>
                  <a:pt x="14445" y="19898"/>
                </a:cubicBezTo>
                <a:cubicBezTo>
                  <a:pt x="15139" y="21782"/>
                  <a:pt x="14577" y="23336"/>
                  <a:pt x="12925" y="24063"/>
                </a:cubicBezTo>
                <a:cubicBezTo>
                  <a:pt x="12406" y="24291"/>
                  <a:pt x="11815" y="24412"/>
                  <a:pt x="11219" y="24412"/>
                </a:cubicBezTo>
                <a:cubicBezTo>
                  <a:pt x="9914" y="24412"/>
                  <a:pt x="8581" y="23835"/>
                  <a:pt x="7900" y="22542"/>
                </a:cubicBezTo>
                <a:cubicBezTo>
                  <a:pt x="6876" y="20625"/>
                  <a:pt x="2248" y="10346"/>
                  <a:pt x="2182" y="10247"/>
                </a:cubicBezTo>
                <a:cubicBezTo>
                  <a:pt x="2115" y="10100"/>
                  <a:pt x="1994" y="10038"/>
                  <a:pt x="1871" y="10038"/>
                </a:cubicBezTo>
                <a:cubicBezTo>
                  <a:pt x="1633" y="10038"/>
                  <a:pt x="1390" y="10272"/>
                  <a:pt x="1521" y="10577"/>
                </a:cubicBezTo>
                <a:cubicBezTo>
                  <a:pt x="1686" y="10974"/>
                  <a:pt x="6215" y="20956"/>
                  <a:pt x="7239" y="22906"/>
                </a:cubicBezTo>
                <a:cubicBezTo>
                  <a:pt x="8004" y="24308"/>
                  <a:pt x="9475" y="25157"/>
                  <a:pt x="11061" y="25157"/>
                </a:cubicBezTo>
                <a:cubicBezTo>
                  <a:pt x="11120" y="25157"/>
                  <a:pt x="11179" y="25156"/>
                  <a:pt x="11239" y="25154"/>
                </a:cubicBezTo>
                <a:cubicBezTo>
                  <a:pt x="11933" y="25154"/>
                  <a:pt x="12594" y="25021"/>
                  <a:pt x="13222" y="24757"/>
                </a:cubicBezTo>
                <a:cubicBezTo>
                  <a:pt x="14776" y="24063"/>
                  <a:pt x="16131" y="22377"/>
                  <a:pt x="15139" y="19634"/>
                </a:cubicBezTo>
                <a:cubicBezTo>
                  <a:pt x="13387" y="14643"/>
                  <a:pt x="8661" y="4925"/>
                  <a:pt x="7074" y="1983"/>
                </a:cubicBezTo>
                <a:cubicBezTo>
                  <a:pt x="6296" y="588"/>
                  <a:pt x="5092" y="0"/>
                  <a:pt x="3952"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12" name="Shape 1103"/>
        <p:cNvGrpSpPr/>
        <p:nvPr/>
      </p:nvGrpSpPr>
      <p:grpSpPr>
        <a:xfrm>
          <a:off x="0" y="0"/>
          <a:ext cx="0" cy="0"/>
          <a:chOff x="0" y="0"/>
          <a:chExt cx="0" cy="0"/>
        </a:xfrm>
      </p:grpSpPr>
      <p:grpSp>
        <p:nvGrpSpPr>
          <p:cNvPr id="113" name="Google Shape;1104;p40"/>
          <p:cNvGrpSpPr/>
          <p:nvPr/>
        </p:nvGrpSpPr>
        <p:grpSpPr>
          <a:xfrm>
            <a:off x="3811362" y="931431"/>
            <a:ext cx="1518932" cy="1347039"/>
            <a:chOff x="3189750" y="963078"/>
            <a:chExt cx="2764710" cy="2451837"/>
          </a:xfrm>
        </p:grpSpPr>
        <p:sp>
          <p:nvSpPr>
            <p:cNvPr id="1049028" name="Google Shape;1105;p40"/>
            <p:cNvSpPr/>
            <p:nvPr/>
          </p:nvSpPr>
          <p:spPr>
            <a:xfrm>
              <a:off x="3189750" y="963078"/>
              <a:ext cx="2764710" cy="2451837"/>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9ABFC5"/>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a:solidFill>
                  <a:srgbClr val="231F20"/>
                </a:solidFill>
              </a:endParaRPr>
            </a:p>
          </p:txBody>
        </p:sp>
        <p:sp>
          <p:nvSpPr>
            <p:cNvPr id="1049029" name="Google Shape;1106;p40"/>
            <p:cNvSpPr/>
            <p:nvPr/>
          </p:nvSpPr>
          <p:spPr>
            <a:xfrm>
              <a:off x="3508624" y="1246149"/>
              <a:ext cx="2126475" cy="1885829"/>
            </a:xfrm>
            <a:custGeom>
              <a:avLst/>
              <a:ah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CE8EA"/>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a:solidFill>
                  <a:srgbClr val="231F20"/>
                </a:solidFill>
              </a:endParaRPr>
            </a:p>
          </p:txBody>
        </p:sp>
      </p:grpSp>
      <p:sp>
        <p:nvSpPr>
          <p:cNvPr id="1049030" name="Google Shape;1107;p40"/>
          <p:cNvSpPr txBox="1">
            <a:spLocks noGrp="1"/>
          </p:cNvSpPr>
          <p:nvPr>
            <p:ph type="subTitle" idx="2"/>
          </p:nvPr>
        </p:nvSpPr>
        <p:spPr>
          <a:xfrm>
            <a:off x="685800" y="2738850"/>
            <a:ext cx="7745660" cy="823500"/>
          </a:xfrm>
          <a:prstGeom prst="rect"/>
        </p:spPr>
        <p:txBody>
          <a:bodyPr anchor="ctr" anchorCtr="0" bIns="91425" lIns="91425" rIns="91425" spcFirstLastPara="1" tIns="91425" wrap="square">
            <a:noAutofit/>
          </a:bodyPr>
          <a:p>
            <a:pPr indent="0" marL="0"/>
            <a:r>
              <a:rPr dirty="0" sz="3600" lang="id-ID"/>
              <a:t>Hakikat dan Tujuan Pendidikan IPS SD</a:t>
            </a:r>
            <a:endParaRPr dirty="0" sz="3600" lang="en-US"/>
          </a:p>
          <a:p>
            <a:pPr algn="ctr" indent="0" lvl="0" marL="0" rtl="0">
              <a:spcBef>
                <a:spcPts val="0"/>
              </a:spcBef>
              <a:spcAft>
                <a:spcPts val="0"/>
              </a:spcAft>
              <a:buNone/>
            </a:pPr>
            <a:endParaRPr dirty="0" sz="3600"/>
          </a:p>
        </p:txBody>
      </p:sp>
      <p:sp>
        <p:nvSpPr>
          <p:cNvPr id="1049031" name="Google Shape;1108;p40"/>
          <p:cNvSpPr txBox="1">
            <a:spLocks noGrp="1"/>
          </p:cNvSpPr>
          <p:nvPr>
            <p:ph type="title"/>
          </p:nvPr>
        </p:nvSpPr>
        <p:spPr>
          <a:xfrm>
            <a:off x="4051975" y="1085913"/>
            <a:ext cx="1037700" cy="1038600"/>
          </a:xfrm>
          <a:prstGeom prst="rect"/>
        </p:spPr>
        <p:txBody>
          <a:bodyPr anchor="b" anchorCtr="0" bIns="91425" lIns="91425" rIns="91425" spcFirstLastPara="1" tIns="91425" wrap="square">
            <a:noAutofit/>
          </a:bodyPr>
          <a:p>
            <a:pPr algn="ctr" indent="0" lvl="0" marL="0" rtl="0">
              <a:spcBef>
                <a:spcPts val="0"/>
              </a:spcBef>
              <a:spcAft>
                <a:spcPts val="0"/>
              </a:spcAft>
              <a:buNone/>
            </a:pPr>
            <a:r>
              <a:rPr dirty="0" lang="en" smtClean="0"/>
              <a:t>02</a:t>
            </a:r>
            <a:endParaRPr dirty="0"/>
          </a:p>
        </p:txBody>
      </p:sp>
      <p:grpSp>
        <p:nvGrpSpPr>
          <p:cNvPr id="114" name="Google Shape;1110;p40"/>
          <p:cNvGrpSpPr/>
          <p:nvPr/>
        </p:nvGrpSpPr>
        <p:grpSpPr>
          <a:xfrm>
            <a:off x="1017340" y="1034855"/>
            <a:ext cx="6597277" cy="2711544"/>
            <a:chOff x="1017340" y="1034855"/>
            <a:chExt cx="6597277" cy="2711544"/>
          </a:xfrm>
        </p:grpSpPr>
        <p:sp>
          <p:nvSpPr>
            <p:cNvPr id="1049032" name="Google Shape;1111;p40"/>
            <p:cNvSpPr/>
            <p:nvPr/>
          </p:nvSpPr>
          <p:spPr>
            <a:xfrm flipH="1">
              <a:off x="1765450" y="3710244"/>
              <a:ext cx="46638" cy="36155"/>
            </a:xfrm>
            <a:custGeom>
              <a:avLst/>
              <a:ahLst/>
              <a:rect l="l" t="t" r="r" b="b"/>
              <a:pathLst>
                <a:path w="1428" h="1107" extrusionOk="0">
                  <a:moveTo>
                    <a:pt x="714" y="0"/>
                  </a:moveTo>
                  <a:cubicBezTo>
                    <a:pt x="1" y="0"/>
                    <a:pt x="1" y="1106"/>
                    <a:pt x="714" y="1106"/>
                  </a:cubicBezTo>
                  <a:cubicBezTo>
                    <a:pt x="1410" y="1106"/>
                    <a:pt x="1428" y="0"/>
                    <a:pt x="714"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33" name="Google Shape;1112;p40"/>
            <p:cNvSpPr/>
            <p:nvPr/>
          </p:nvSpPr>
          <p:spPr>
            <a:xfrm flipH="1">
              <a:off x="5719977" y="2289401"/>
              <a:ext cx="68815" cy="53628"/>
            </a:xfrm>
            <a:custGeom>
              <a:avLst/>
              <a:ahLst/>
              <a:rect l="l" t="t" r="r" b="b"/>
              <a:pathLst>
                <a:path w="2107" h="1642" extrusionOk="0">
                  <a:moveTo>
                    <a:pt x="1053" y="0"/>
                  </a:moveTo>
                  <a:cubicBezTo>
                    <a:pt x="1" y="0"/>
                    <a:pt x="1" y="1642"/>
                    <a:pt x="1053" y="1642"/>
                  </a:cubicBezTo>
                  <a:cubicBezTo>
                    <a:pt x="2106" y="1642"/>
                    <a:pt x="2106" y="0"/>
                    <a:pt x="1053" y="0"/>
                  </a:cubicBezTo>
                  <a:close/>
                </a:path>
              </a:pathLst>
            </a:custGeom>
            <a:solidFill>
              <a:srgbClr val="231F2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34" name="Google Shape;1113;p40"/>
            <p:cNvSpPr/>
            <p:nvPr/>
          </p:nvSpPr>
          <p:spPr>
            <a:xfrm flipH="1">
              <a:off x="7545246" y="1071175"/>
              <a:ext cx="69370" cy="53660"/>
            </a:xfrm>
            <a:custGeom>
              <a:avLst/>
              <a:ahLst/>
              <a:rect l="l" t="t" r="r" b="b"/>
              <a:pathLst>
                <a:path w="2124" h="1643" extrusionOk="0">
                  <a:moveTo>
                    <a:pt x="1071" y="1"/>
                  </a:moveTo>
                  <a:cubicBezTo>
                    <a:pt x="0" y="1"/>
                    <a:pt x="0" y="1642"/>
                    <a:pt x="1071" y="1642"/>
                  </a:cubicBezTo>
                  <a:cubicBezTo>
                    <a:pt x="2124" y="1642"/>
                    <a:pt x="2124" y="1"/>
                    <a:pt x="1071"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35" name="Google Shape;1114;p40"/>
            <p:cNvSpPr/>
            <p:nvPr/>
          </p:nvSpPr>
          <p:spPr>
            <a:xfrm flipH="1">
              <a:off x="4320351" y="1034855"/>
              <a:ext cx="69370" cy="53660"/>
            </a:xfrm>
            <a:custGeom>
              <a:avLst/>
              <a:ahLst/>
              <a:rect l="l" t="t" r="r" b="b"/>
              <a:pathLst>
                <a:path w="2124" h="1643" extrusionOk="0">
                  <a:moveTo>
                    <a:pt x="1071" y="1"/>
                  </a:moveTo>
                  <a:cubicBezTo>
                    <a:pt x="18" y="1"/>
                    <a:pt x="1" y="1642"/>
                    <a:pt x="1071" y="1642"/>
                  </a:cubicBezTo>
                  <a:cubicBezTo>
                    <a:pt x="2124" y="1642"/>
                    <a:pt x="2124" y="1"/>
                    <a:pt x="1071"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036" name="Google Shape;1115;p40"/>
            <p:cNvSpPr/>
            <p:nvPr/>
          </p:nvSpPr>
          <p:spPr>
            <a:xfrm flipH="1">
              <a:off x="1017340" y="2343021"/>
              <a:ext cx="92101" cy="71689"/>
            </a:xfrm>
            <a:custGeom>
              <a:avLst/>
              <a:ah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Tree>
  </p:cSld>
  <p:clrMapOvr>
    <a:masterClrMapping/>
  </p:clrMapOvr>
  <p:timing/>
</p:sld>
</file>

<file path=ppt/theme/theme1.xml><?xml version="1.0" encoding="utf-8"?>
<a:theme xmlns:a="http://schemas.openxmlformats.org/drawingml/2006/main" name="Kiddle teacher CV by Slidesgo">
  <a:themeElements>
    <a:clrScheme name="Simple Light">
      <a:dk1>
        <a:srgbClr val="000000"/>
      </a:dk1>
      <a:lt1>
        <a:srgbClr val="FFFFFF"/>
      </a:lt1>
      <a:dk2>
        <a:srgbClr val="595959"/>
      </a:dk2>
      <a:lt2>
        <a:srgbClr val="EEEEEE"/>
      </a:lt2>
      <a:accent1>
        <a:srgbClr val="CAEAEF"/>
      </a:accent1>
      <a:accent2>
        <a:srgbClr val="FCE8EA"/>
      </a:accent2>
      <a:accent3>
        <a:srgbClr val="FFF6AE"/>
      </a:accent3>
      <a:accent4>
        <a:srgbClr val="9ABFC5"/>
      </a:accent4>
      <a:accent5>
        <a:srgbClr val="231F20"/>
      </a:accent5>
      <a:accent6>
        <a:srgbClr val="FFFFFF"/>
      </a:accent6>
      <a:hlink>
        <a:srgbClr val="231F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“Pengantar Pembelajaran Pendidikan IPS SD”</dc:title>
  <dc:creator>ACER</dc:creator>
  <cp:lastModifiedBy>MATAHARI</cp:lastModifiedBy>
  <dcterms:created xsi:type="dcterms:W3CDTF">2021-04-25T03:47:22Z</dcterms:created>
  <dcterms:modified xsi:type="dcterms:W3CDTF">2021-04-25T03:47:22Z</dcterms:modified>
</cp:coreProperties>
</file>