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5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99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56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78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2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72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0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0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9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8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2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4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5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5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Konsep Risalah Cinta dan Kebahagiaan dalam Islam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Perspektif Al-Qur’an dan Hadis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Risalah Cinta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Cinta adalah fitrah yang dianugerahkan Allah kepada manusia</a:t>
            </a:r>
          </a:p>
          <a:p>
            <a:pPr lvl="1"/>
            <a:r>
              <a:t>Cinta dalam Islam berlandaskan iman dan ketakwaan</a:t>
            </a:r>
          </a:p>
          <a:p>
            <a:pPr lvl="1"/>
            <a:r>
              <a:t>Risalah cinta mengarahkan manusia kepada kebaikan dan ridha Allah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Sumber Cinta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Cinta kepada Allah sebagai cinta tertinggi</a:t>
            </a:r>
          </a:p>
          <a:p>
            <a:pPr lvl="1"/>
            <a:r>
              <a:t>Cinta kepada Rasulullah SAW</a:t>
            </a:r>
          </a:p>
          <a:p>
            <a:pPr lvl="1"/>
            <a:r>
              <a:t>Cinta kepada sesama manusia karena Allah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Bentuk-bentuk Cinta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Cinta kepada keluarga dan pasangan</a:t>
            </a:r>
          </a:p>
          <a:p>
            <a:pPr lvl="1"/>
            <a:r>
              <a:t>Cinta kepada sesama Muslim dan manusia</a:t>
            </a:r>
          </a:p>
          <a:p>
            <a:pPr lvl="1"/>
            <a:r>
              <a:t>Cinta kepada kebaikan dan amal saleh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Kebahagiaan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Kebahagiaan tidak hanya bersifat duniawi</a:t>
            </a:r>
          </a:p>
          <a:p>
            <a:pPr lvl="1"/>
            <a:r>
              <a:t>Kebahagiaan sejati adalah ketenangan hati</a:t>
            </a:r>
          </a:p>
          <a:p>
            <a:pPr lvl="1"/>
            <a:r>
              <a:t>Kebahagiaan diraih dengan mendekatkan diri kepada Allah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Kebahagiaan Sejati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Hati yang tenang (sakinah)</a:t>
            </a:r>
          </a:p>
          <a:p>
            <a:pPr lvl="1"/>
            <a:r>
              <a:t>Rasa syukur atas nikmat Allah</a:t>
            </a:r>
          </a:p>
          <a:p>
            <a:pPr lvl="1"/>
            <a:r>
              <a:t>Sabar dalam menghadapi ujian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Cinta dan Kebahagiaan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Cinta yang benar melahirkan kebahagiaan</a:t>
            </a:r>
          </a:p>
          <a:p>
            <a:pPr lvl="1"/>
            <a:r>
              <a:t>Cinta karena Allah membawa ketenangan jiwa</a:t>
            </a:r>
          </a:p>
          <a:p>
            <a:pPr lvl="1"/>
            <a:r>
              <a:t>Kebahagiaan akan abadi jika dilandasi iman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dalam Kehidupan Sehari-hari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Menjalin hubungan berdasarkan nilai Islam</a:t>
            </a:r>
          </a:p>
          <a:p>
            <a:pPr lvl="1"/>
            <a:r>
              <a:t>Mengutamakan akhlak dan keikhlasan</a:t>
            </a:r>
          </a:p>
          <a:p>
            <a:pPr lvl="1"/>
            <a:r>
              <a:t>Menebar kasih sayang dan kebaikan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Islam mengajarkan cinta yang suci dan bermakna</a:t>
            </a:r>
          </a:p>
          <a:p>
            <a:pPr lvl="1"/>
            <a:r>
              <a:t>Kebahagiaan sejati berasal dari Allah</a:t>
            </a:r>
          </a:p>
          <a:p>
            <a:pPr lvl="1"/>
            <a:r>
              <a:t>Cinta dan kebahagiaan harus sejalan dengan iman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</TotalTime>
  <Words>179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Konsep Risalah Cinta dan Kebahagiaan dalam Islam</vt:lpstr>
      <vt:lpstr>Pengertian Risalah Cinta dalam Islam</vt:lpstr>
      <vt:lpstr>Sumber Cinta dalam Islam</vt:lpstr>
      <vt:lpstr>Bentuk-bentuk Cinta dalam Islam</vt:lpstr>
      <vt:lpstr>Pengertian Kebahagiaan dalam Islam</vt:lpstr>
      <vt:lpstr>Ciri-ciri Kebahagiaan Sejati</vt:lpstr>
      <vt:lpstr>Hubungan Cinta dan Kebahagiaan</vt:lpstr>
      <vt:lpstr>Implementasi dalam Kehidupan Sehari-hari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Risalah Cinta dan Kebahagiaan dalam Islam</dc:title>
  <dc:subject/>
  <dc:creator/>
  <cp:keywords/>
  <dc:description>generated using python-pptx</dc:description>
  <cp:lastModifiedBy>Muhisom Muhisom</cp:lastModifiedBy>
  <cp:revision>2</cp:revision>
  <dcterms:created xsi:type="dcterms:W3CDTF">2013-01-27T09:14:16Z</dcterms:created>
  <dcterms:modified xsi:type="dcterms:W3CDTF">2025-12-15T07:00:42Z</dcterms:modified>
  <cp:category/>
</cp:coreProperties>
</file>