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9" r:id="rId1"/>
  </p:sldMasterIdLst>
  <p:notesMasterIdLst>
    <p:notesMasterId r:id="rId27"/>
  </p:notesMasterIdLst>
  <p:sldIdLst>
    <p:sldId id="256" r:id="rId2"/>
    <p:sldId id="259" r:id="rId3"/>
    <p:sldId id="260" r:id="rId4"/>
    <p:sldId id="258" r:id="rId5"/>
    <p:sldId id="267" r:id="rId6"/>
    <p:sldId id="257" r:id="rId7"/>
    <p:sldId id="349" r:id="rId8"/>
    <p:sldId id="261" r:id="rId9"/>
    <p:sldId id="262" r:id="rId10"/>
    <p:sldId id="263" r:id="rId11"/>
    <p:sldId id="264" r:id="rId12"/>
    <p:sldId id="350" r:id="rId13"/>
    <p:sldId id="351" r:id="rId14"/>
    <p:sldId id="352" r:id="rId15"/>
    <p:sldId id="353" r:id="rId16"/>
    <p:sldId id="354" r:id="rId17"/>
    <p:sldId id="355" r:id="rId18"/>
    <p:sldId id="266" r:id="rId19"/>
    <p:sldId id="356" r:id="rId20"/>
    <p:sldId id="357" r:id="rId21"/>
    <p:sldId id="358" r:id="rId22"/>
    <p:sldId id="359" r:id="rId23"/>
    <p:sldId id="360" r:id="rId24"/>
    <p:sldId id="361" r:id="rId25"/>
    <p:sldId id="362" r:id="rId26"/>
  </p:sldIdLst>
  <p:sldSz cx="9144000" cy="5143500" type="screen16x9"/>
  <p:notesSz cx="6858000" cy="9144000"/>
  <p:embeddedFontLst>
    <p:embeddedFont>
      <p:font typeface="Bahnschrift" panose="020B0502040204020203" pitchFamily="34" charset="0"/>
      <p:regular r:id="rId28"/>
      <p:bold r:id="rId29"/>
    </p:embeddedFont>
    <p:embeddedFont>
      <p:font typeface="Bahnschrift SemiBold" panose="020B0502040204020203" pitchFamily="34" charset="0"/>
      <p:regular r:id="rId30"/>
      <p:bold r:id="rId31"/>
    </p:embeddedFont>
    <p:embeddedFont>
      <p:font typeface="Calibri" panose="020F0502020204030204" pitchFamily="34" charset="0"/>
      <p:regular r:id="rId32"/>
      <p:bold r:id="rId33"/>
      <p:italic r:id="rId34"/>
      <p:boldItalic r:id="rId35"/>
    </p:embeddedFont>
    <p:embeddedFont>
      <p:font typeface="Hammersmith One" panose="02010703030501060504" pitchFamily="2" charset="77"/>
      <p:regular r:id="rId36"/>
    </p:embeddedFont>
    <p:embeddedFont>
      <p:font typeface="Roboto Condensed Light" panose="02000000000000000000" pitchFamily="2" charset="0"/>
      <p:regular r:id="rId37"/>
      <p:italic r:id="rId38"/>
    </p:embeddedFont>
    <p:embeddedFont>
      <p:font typeface="Ubuntu" panose="020B050403060203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7546AE3-2D61-4FCD-A76F-9F8D0EDEDA64}">
  <a:tblStyle styleId="{87546AE3-2D61-4FCD-A76F-9F8D0EDEDA6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FCF7E85-01C7-48C2-98D9-435DDF2564D1}" styleName="Table_1">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4E7E7"/>
          </a:solidFill>
        </a:fill>
      </a:tcStyle>
    </a:wholeTbl>
    <a:band1H>
      <a:tcTxStyle/>
      <a:tcStyle>
        <a:tcBdr/>
        <a:fill>
          <a:solidFill>
            <a:srgbClr val="E8CCCB"/>
          </a:solidFill>
        </a:fill>
      </a:tcStyle>
    </a:band1H>
    <a:band2H>
      <a:tcTxStyle/>
      <a:tcStyle>
        <a:tcBdr/>
      </a:tcStyle>
    </a:band2H>
    <a:band1V>
      <a:tcTxStyle/>
      <a:tcStyle>
        <a:tcBdr/>
        <a:fill>
          <a:solidFill>
            <a:srgbClr val="E8CCCB"/>
          </a:solidFill>
        </a:fill>
      </a:tcStyle>
    </a:band1V>
    <a:band2V>
      <a:tcTxStyle/>
      <a:tcStyle>
        <a:tcBdr/>
      </a:tcStyle>
    </a:band2V>
    <a:lastCol>
      <a:tcTxStyle b="on" i="off">
        <a:font>
          <a:latin typeface="Calibri"/>
          <a:ea typeface="Calibri"/>
          <a:cs typeface="Calibri"/>
        </a:font>
        <a:srgbClr val="FFFFFF"/>
      </a:tcTxStyle>
      <a:tcStyle>
        <a:tcBdr/>
        <a:fill>
          <a:solidFill>
            <a:srgbClr val="FCBD24"/>
          </a:solidFill>
        </a:fill>
      </a:tcStyle>
    </a:lastCol>
    <a:firstCol>
      <a:tcTxStyle b="on" i="off">
        <a:font>
          <a:latin typeface="Calibri"/>
          <a:ea typeface="Calibri"/>
          <a:cs typeface="Calibri"/>
        </a:font>
        <a:srgbClr val="FFFFFF"/>
      </a:tcTxStyle>
      <a:tcStyle>
        <a:tcBdr/>
        <a:fill>
          <a:solidFill>
            <a:srgbClr val="FCBD24"/>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FCBD24"/>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FCBD24"/>
          </a:solidFill>
        </a:fill>
      </a:tcStyle>
    </a:firstRow>
    <a:neCell>
      <a:tcTxStyle/>
      <a:tcStyle>
        <a:tcBdr/>
      </a:tcStyle>
    </a:neCell>
    <a:nwCell>
      <a:tcTxStyle/>
      <a:tcStyle>
        <a:tcBdr/>
      </a:tcStyle>
    </a:nwCell>
  </a:tblStyle>
  <a:tblStyle styleId="{DBD9F22A-91D3-4FBC-837C-2E292EABCED4}" styleName="Table_2">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ECF3"/>
          </a:solidFill>
        </a:fill>
      </a:tcStyle>
    </a:wholeTbl>
    <a:band1H>
      <a:tcTxStyle/>
      <a:tcStyle>
        <a:tcBdr/>
        <a:fill>
          <a:solidFill>
            <a:srgbClr val="CBD7E6"/>
          </a:solidFill>
        </a:fill>
      </a:tcStyle>
    </a:band1H>
    <a:band2H>
      <a:tcTxStyle/>
      <a:tcStyle>
        <a:tcBdr/>
      </a:tcStyle>
    </a:band2H>
    <a:band1V>
      <a:tcTxStyle/>
      <a:tcStyle>
        <a:tcBdr/>
        <a:fill>
          <a:solidFill>
            <a:srgbClr val="CBD7E6"/>
          </a:solidFill>
        </a:fill>
      </a:tcStyle>
    </a:band1V>
    <a:band2V>
      <a:tcTxStyle/>
      <a:tcStyle>
        <a:tcBdr/>
      </a:tcStyle>
    </a:band2V>
    <a:lastCol>
      <a:tcTxStyle b="on" i="off">
        <a:font>
          <a:latin typeface="Calibri"/>
          <a:ea typeface="Calibri"/>
          <a:cs typeface="Calibri"/>
        </a:font>
        <a:srgbClr val="FFFFFF"/>
      </a:tcTxStyle>
      <a:tcStyle>
        <a:tcBdr/>
        <a:fill>
          <a:solidFill>
            <a:srgbClr val="5EB2FC"/>
          </a:solidFill>
        </a:fill>
      </a:tcStyle>
    </a:lastCol>
    <a:firstCol>
      <a:tcTxStyle b="on" i="off">
        <a:font>
          <a:latin typeface="Calibri"/>
          <a:ea typeface="Calibri"/>
          <a:cs typeface="Calibri"/>
        </a:font>
        <a:srgbClr val="FFFFFF"/>
      </a:tcTxStyle>
      <a:tcStyle>
        <a:tcBdr/>
        <a:fill>
          <a:solidFill>
            <a:srgbClr val="5EB2FC"/>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5EB2FC"/>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5EB2FC"/>
          </a:solidFill>
        </a:fill>
      </a:tcStyle>
    </a:firstRow>
    <a:neCell>
      <a:tcTxStyle/>
      <a:tcStyle>
        <a:tcBdr/>
      </a:tcStyle>
    </a:neCell>
    <a:nwCell>
      <a:tcTxStyle/>
      <a:tcStyle>
        <a:tcBdr/>
      </a:tcStyle>
    </a:nwCell>
  </a:tblStyle>
  <a:tblStyle styleId="{EC66C62B-04A9-4C34-9A5C-ADE24E90A372}" styleName="Table_3">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8E7E8"/>
          </a:solidFill>
        </a:fill>
      </a:tcStyle>
    </a:wholeTbl>
    <a:band1H>
      <a:tcTxStyle/>
      <a:tcStyle>
        <a:tcBdr/>
        <a:fill>
          <a:solidFill>
            <a:srgbClr val="CECBCF"/>
          </a:solidFill>
        </a:fill>
      </a:tcStyle>
    </a:band1H>
    <a:band2H>
      <a:tcTxStyle/>
      <a:tcStyle>
        <a:tcBdr/>
      </a:tcStyle>
    </a:band2H>
    <a:band1V>
      <a:tcTxStyle/>
      <a:tcStyle>
        <a:tcBdr/>
        <a:fill>
          <a:solidFill>
            <a:srgbClr val="CECBCF"/>
          </a:solidFill>
        </a:fill>
      </a:tcStyle>
    </a:band1V>
    <a:band2V>
      <a:tcTxStyle/>
      <a:tcStyle>
        <a:tcBdr/>
      </a:tcStyle>
    </a:band2V>
    <a:lastCol>
      <a:tcTxStyle b="on" i="off">
        <a:font>
          <a:latin typeface="Calibri"/>
          <a:ea typeface="Calibri"/>
          <a:cs typeface="Calibri"/>
        </a:font>
        <a:srgbClr val="FFFFFF"/>
      </a:tcTxStyle>
      <a:tcStyle>
        <a:tcBdr/>
        <a:fill>
          <a:solidFill>
            <a:srgbClr val="EC3A3B"/>
          </a:solidFill>
        </a:fill>
      </a:tcStyle>
    </a:lastCol>
    <a:firstCol>
      <a:tcTxStyle b="on" i="off">
        <a:font>
          <a:latin typeface="Calibri"/>
          <a:ea typeface="Calibri"/>
          <a:cs typeface="Calibri"/>
        </a:font>
        <a:srgbClr val="FFFFFF"/>
      </a:tcTxStyle>
      <a:tcStyle>
        <a:tcBdr/>
        <a:fill>
          <a:solidFill>
            <a:srgbClr val="EC3A3B"/>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EC3A3B"/>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EC3A3B"/>
          </a:solidFill>
        </a:fill>
      </a:tcStyle>
    </a:firstRow>
    <a:neCell>
      <a:tcTxStyle/>
      <a:tcStyle>
        <a:tcBdr/>
      </a:tcStyle>
    </a:neCell>
    <a:nwCell>
      <a:tcTxStyle/>
      <a:tcStyle>
        <a:tcBdr/>
      </a:tcStyle>
    </a:nwCell>
  </a:tblStyle>
  <a:tblStyle styleId="{6C291C31-7F85-4B9E-A09E-4B0068343757}" styleName="Table_4">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7F0ED"/>
          </a:solidFill>
        </a:fill>
      </a:tcStyle>
    </a:wholeTbl>
    <a:band1H>
      <a:tcTxStyle/>
      <a:tcStyle>
        <a:tcBdr/>
        <a:fill>
          <a:solidFill>
            <a:srgbClr val="CADFD8"/>
          </a:solidFill>
        </a:fill>
      </a:tcStyle>
    </a:band1H>
    <a:band2H>
      <a:tcTxStyle/>
      <a:tcStyle>
        <a:tcBdr/>
      </a:tcStyle>
    </a:band2H>
    <a:band1V>
      <a:tcTxStyle/>
      <a:tcStyle>
        <a:tcBdr/>
        <a:fill>
          <a:solidFill>
            <a:srgbClr val="CADFD8"/>
          </a:solidFill>
        </a:fill>
      </a:tcStyle>
    </a:band1V>
    <a:band2V>
      <a:tcTxStyle/>
      <a:tcStyle>
        <a:tcBdr/>
      </a:tcStyle>
    </a:band2V>
    <a:lastCol>
      <a:tcTxStyle b="on" i="off">
        <a:font>
          <a:latin typeface="Calibri"/>
          <a:ea typeface="Calibri"/>
          <a:cs typeface="Calibri"/>
        </a:font>
        <a:srgbClr val="FFFFFF"/>
      </a:tcTxStyle>
      <a:tcStyle>
        <a:tcBdr/>
        <a:fill>
          <a:solidFill>
            <a:srgbClr val="69E781"/>
          </a:solidFill>
        </a:fill>
      </a:tcStyle>
    </a:lastCol>
    <a:firstCol>
      <a:tcTxStyle b="on" i="off">
        <a:font>
          <a:latin typeface="Calibri"/>
          <a:ea typeface="Calibri"/>
          <a:cs typeface="Calibri"/>
        </a:font>
        <a:srgbClr val="FFFFFF"/>
      </a:tcTxStyle>
      <a:tcStyle>
        <a:tcBdr/>
        <a:fill>
          <a:solidFill>
            <a:srgbClr val="69E781"/>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69E781"/>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69E781"/>
          </a:solidFill>
        </a:fill>
      </a:tcStyle>
    </a:firstRow>
    <a:neCell>
      <a:tcTxStyle/>
      <a:tcStyle>
        <a:tcBdr/>
      </a:tcStyle>
    </a:neCell>
    <a:nwCell>
      <a:tcTxStyle/>
      <a:tcStyle>
        <a:tcBdr/>
      </a:tcStyle>
    </a:nwCell>
  </a:tblStyle>
  <a:tblStyle styleId="{AB11CC78-5678-4FCD-AC39-84FB2700532F}" styleName="Table_5">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FDEFE6"/>
          </a:solidFill>
        </a:fill>
      </a:tcStyle>
    </a:wholeTbl>
    <a:band1H>
      <a:tcTxStyle/>
      <a:tcStyle>
        <a:tcBdr/>
        <a:fill>
          <a:solidFill>
            <a:srgbClr val="FADECA"/>
          </a:solidFill>
        </a:fill>
      </a:tcStyle>
    </a:band1H>
    <a:band2H>
      <a:tcTxStyle/>
      <a:tcStyle>
        <a:tcBdr/>
      </a:tcStyle>
    </a:band2H>
    <a:band1V>
      <a:tcTxStyle/>
      <a:tcStyle>
        <a:tcBdr/>
        <a:fill>
          <a:solidFill>
            <a:srgbClr val="FADECA"/>
          </a:solidFill>
        </a:fill>
      </a:tcStyle>
    </a:band1V>
    <a:band2V>
      <a:tcTxStyle/>
      <a:tcStyle>
        <a:tcBdr/>
      </a:tcStyle>
    </a:band2V>
    <a:lastCol>
      <a:tcTxStyle b="on" i="off">
        <a:font>
          <a:latin typeface="Calibri"/>
          <a:ea typeface="Calibri"/>
          <a:cs typeface="Calibri"/>
        </a:font>
        <a:srgbClr val="FFFFFF"/>
      </a:tcTxStyle>
      <a:tcStyle>
        <a:tcBdr/>
        <a:fill>
          <a:solidFill>
            <a:srgbClr val="4949E7"/>
          </a:solidFill>
        </a:fill>
      </a:tcStyle>
    </a:lastCol>
    <a:firstCol>
      <a:tcTxStyle b="on" i="off">
        <a:font>
          <a:latin typeface="Calibri"/>
          <a:ea typeface="Calibri"/>
          <a:cs typeface="Calibri"/>
        </a:font>
        <a:srgbClr val="FFFFFF"/>
      </a:tcTxStyle>
      <a:tcStyle>
        <a:tcBdr/>
        <a:fill>
          <a:solidFill>
            <a:srgbClr val="4949E7"/>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4949E7"/>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4949E7"/>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5"/>
  </p:normalViewPr>
  <p:slideViewPr>
    <p:cSldViewPr snapToGrid="0">
      <p:cViewPr varScale="1">
        <p:scale>
          <a:sx n="141" d="100"/>
          <a:sy n="141" d="100"/>
        </p:scale>
        <p:origin x="80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11179964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3095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4"/>
        <p:cNvGrpSpPr/>
        <p:nvPr/>
      </p:nvGrpSpPr>
      <p:grpSpPr>
        <a:xfrm>
          <a:off x="0" y="0"/>
          <a:ext cx="0" cy="0"/>
          <a:chOff x="0" y="0"/>
          <a:chExt cx="0" cy="0"/>
        </a:xfrm>
      </p:grpSpPr>
      <p:sp>
        <p:nvSpPr>
          <p:cNvPr id="1385" name="Google Shape;1385;gc33250489b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6" name="Google Shape;1386;gc33250489b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3575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gc72ba98ae8_1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0" name="Google Shape;1400;gc72ba98ae8_1_4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8853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2962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8"/>
        <p:cNvGrpSpPr/>
        <p:nvPr/>
      </p:nvGrpSpPr>
      <p:grpSpPr>
        <a:xfrm>
          <a:off x="0" y="0"/>
          <a:ext cx="0" cy="0"/>
          <a:chOff x="0" y="0"/>
          <a:chExt cx="0" cy="0"/>
        </a:xfrm>
      </p:grpSpPr>
      <p:sp>
        <p:nvSpPr>
          <p:cNvPr id="1359" name="Google Shape;1359;gc33250489b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0" name="Google Shape;1360;gc33250489b_0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822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c6a01074ef_0_179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c6a01074ef_0_179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8303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gc72ba98ae8_1_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4" name="Google Shape;1404;gc72ba98ae8_1_6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9988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c6a01074ef_0_179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c6a01074ef_0_179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902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gc6a01074ef_0_20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7" name="Google Shape;1367;gc6a01074ef_0_20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9552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1"/>
        <p:cNvGrpSpPr/>
        <p:nvPr/>
      </p:nvGrpSpPr>
      <p:grpSpPr>
        <a:xfrm>
          <a:off x="0" y="0"/>
          <a:ext cx="0" cy="0"/>
          <a:chOff x="0" y="0"/>
          <a:chExt cx="0" cy="0"/>
        </a:xfrm>
      </p:grpSpPr>
      <p:sp>
        <p:nvSpPr>
          <p:cNvPr id="1372" name="Google Shape;1372;gc6a01074ef_0_21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3" name="Google Shape;1373;gc6a01074ef_0_21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113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c6a01074ef_0_215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0" name="Google Shape;1380;gc6a01074ef_0_215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220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slide" Target="../slides/slide11.xml"/><Relationship Id="rId1" Type="http://schemas.openxmlformats.org/officeDocument/2006/relationships/slideMaster" Target="../slideMasters/slideMaster1.xml"/><Relationship Id="rId4" Type="http://schemas.openxmlformats.org/officeDocument/2006/relationships/slide" Target="../slides/slide1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10800000" flipH="1">
            <a:off x="-1411582" y="-1157400"/>
            <a:ext cx="4436782" cy="3714342"/>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1062825" y="3370500"/>
            <a:ext cx="775608" cy="1012954"/>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7605425" y="342175"/>
            <a:ext cx="2052600" cy="2052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6412578" y="-640069"/>
            <a:ext cx="1962482" cy="1953284"/>
            <a:chOff x="386328" y="2672681"/>
            <a:chExt cx="1962482" cy="1953284"/>
          </a:xfrm>
        </p:grpSpPr>
        <p:sp>
          <p:nvSpPr>
            <p:cNvPr id="13" name="Google Shape;13;p2"/>
            <p:cNvSpPr/>
            <p:nvPr/>
          </p:nvSpPr>
          <p:spPr>
            <a:xfrm>
              <a:off x="602590" y="3031586"/>
              <a:ext cx="2321" cy="2364"/>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86328" y="2672681"/>
              <a:ext cx="1962482" cy="1953284"/>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95817" y="2846396"/>
              <a:ext cx="10401" cy="808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906269" y="2679600"/>
              <a:ext cx="308321" cy="260014"/>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314642" y="2672681"/>
              <a:ext cx="309481" cy="266933"/>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724131" y="2785411"/>
              <a:ext cx="117372" cy="69065"/>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874810" y="2808447"/>
              <a:ext cx="6962" cy="131167"/>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51868" y="3289279"/>
              <a:ext cx="2364" cy="4642"/>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16292" y="3153513"/>
              <a:ext cx="88620" cy="55269"/>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04963" y="2940732"/>
              <a:ext cx="308321" cy="353189"/>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113335" y="2940732"/>
              <a:ext cx="309481" cy="35202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522825" y="2940732"/>
              <a:ext cx="308321" cy="35202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931197" y="2975243"/>
              <a:ext cx="308321" cy="317518"/>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89766" y="3559565"/>
              <a:ext cx="8080" cy="10401"/>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97897" y="3303075"/>
              <a:ext cx="308321" cy="35202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906269" y="3303075"/>
              <a:ext cx="308321" cy="35202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1314642" y="3303075"/>
              <a:ext cx="309481" cy="35202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24131" y="3301915"/>
              <a:ext cx="308321" cy="353189"/>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132503" y="3301915"/>
              <a:ext cx="207109" cy="353189"/>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95525" y="3644703"/>
              <a:ext cx="209386" cy="35202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04963" y="3644703"/>
              <a:ext cx="308321" cy="35202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113335" y="3644703"/>
              <a:ext cx="309481" cy="35202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522825" y="3644703"/>
              <a:ext cx="308321" cy="35202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931197" y="3644703"/>
              <a:ext cx="308321" cy="35202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339569" y="3728681"/>
              <a:ext cx="6919" cy="10401"/>
            </a:xfrm>
            <a:custGeom>
              <a:avLst/>
              <a:gdLst/>
              <a:ahLst/>
              <a:cxnLst/>
              <a:rect l="l" t="t" r="r" b="b"/>
              <a:pathLst>
                <a:path w="161" h="242" extrusionOk="0">
                  <a:moveTo>
                    <a:pt x="81" y="1"/>
                  </a:moveTo>
                  <a:lnTo>
                    <a:pt x="0" y="161"/>
                  </a:lnTo>
                  <a:lnTo>
                    <a:pt x="134" y="241"/>
                  </a:lnTo>
                  <a:cubicBezTo>
                    <a:pt x="134" y="161"/>
                    <a:pt x="134" y="108"/>
                    <a:pt x="161" y="27"/>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97897" y="4010528"/>
              <a:ext cx="308321" cy="314080"/>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906269" y="4010528"/>
              <a:ext cx="308321" cy="35202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314642" y="4010528"/>
              <a:ext cx="309481" cy="35202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1724131" y="4010528"/>
              <a:ext cx="308321" cy="35202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132503" y="4095623"/>
              <a:ext cx="84021" cy="52948"/>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90153" y="4437294"/>
              <a:ext cx="123131" cy="73663"/>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55642" y="4352156"/>
              <a:ext cx="6962" cy="139247"/>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113335" y="4352156"/>
              <a:ext cx="309481" cy="273810"/>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22825" y="4352156"/>
              <a:ext cx="308321" cy="26577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931197" y="4437294"/>
              <a:ext cx="13839" cy="10401"/>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2"/>
          <p:cNvSpPr/>
          <p:nvPr/>
        </p:nvSpPr>
        <p:spPr>
          <a:xfrm>
            <a:off x="-125" y="4599425"/>
            <a:ext cx="9144321" cy="595550"/>
          </a:xfrm>
          <a:custGeom>
            <a:avLst/>
            <a:gdLst/>
            <a:ahLst/>
            <a:cxnLst/>
            <a:rect l="l" t="t" r="r" b="b"/>
            <a:pathLst>
              <a:path w="287196" h="23822" extrusionOk="0">
                <a:moveTo>
                  <a:pt x="1" y="0"/>
                </a:moveTo>
                <a:lnTo>
                  <a:pt x="1" y="23822"/>
                </a:lnTo>
                <a:lnTo>
                  <a:pt x="287196" y="23822"/>
                </a:lnTo>
                <a:lnTo>
                  <a:pt x="2871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txBox="1">
            <a:spLocks noGrp="1"/>
          </p:cNvSpPr>
          <p:nvPr>
            <p:ph type="ctrTitle"/>
          </p:nvPr>
        </p:nvSpPr>
        <p:spPr>
          <a:xfrm>
            <a:off x="1283094" y="1290750"/>
            <a:ext cx="65778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500" b="1">
                <a:solidFill>
                  <a:srgbClr val="80686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0" name="Google Shape;50;p2"/>
          <p:cNvSpPr txBox="1">
            <a:spLocks noGrp="1"/>
          </p:cNvSpPr>
          <p:nvPr>
            <p:ph type="subTitle" idx="1"/>
          </p:nvPr>
        </p:nvSpPr>
        <p:spPr>
          <a:xfrm>
            <a:off x="1283100" y="3394625"/>
            <a:ext cx="6577800" cy="458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500">
                <a:latin typeface="Manjari"/>
                <a:ea typeface="Manjari"/>
                <a:cs typeface="Manjari"/>
                <a:sym typeface="Manja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CUSTOM_7">
    <p:spTree>
      <p:nvGrpSpPr>
        <p:cNvPr id="1" name="Shape 209"/>
        <p:cNvGrpSpPr/>
        <p:nvPr/>
      </p:nvGrpSpPr>
      <p:grpSpPr>
        <a:xfrm>
          <a:off x="0" y="0"/>
          <a:ext cx="0" cy="0"/>
          <a:chOff x="0" y="0"/>
          <a:chExt cx="0" cy="0"/>
        </a:xfrm>
      </p:grpSpPr>
      <p:sp>
        <p:nvSpPr>
          <p:cNvPr id="210" name="Google Shape;210;p13"/>
          <p:cNvSpPr/>
          <p:nvPr/>
        </p:nvSpPr>
        <p:spPr>
          <a:xfrm>
            <a:off x="7233675" y="-730075"/>
            <a:ext cx="3030078" cy="3486687"/>
          </a:xfrm>
          <a:custGeom>
            <a:avLst/>
            <a:gdLst/>
            <a:ahLst/>
            <a:cxnLst/>
            <a:rect l="l" t="t" r="r" b="b"/>
            <a:pathLst>
              <a:path w="72386" h="83294" extrusionOk="0">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p:nvPr/>
        </p:nvSpPr>
        <p:spPr>
          <a:xfrm rot="2540379">
            <a:off x="-721411" y="3502530"/>
            <a:ext cx="2268525" cy="1945325"/>
          </a:xfrm>
          <a:custGeom>
            <a:avLst/>
            <a:gdLst/>
            <a:ahLst/>
            <a:cxnLst/>
            <a:rect l="l" t="t" r="r" b="b"/>
            <a:pathLst>
              <a:path w="40029" h="34326" extrusionOk="0">
                <a:moveTo>
                  <a:pt x="7939" y="1669"/>
                </a:moveTo>
                <a:cubicBezTo>
                  <a:pt x="12943" y="3370"/>
                  <a:pt x="11275" y="10875"/>
                  <a:pt x="18780" y="8040"/>
                </a:cubicBezTo>
                <a:cubicBezTo>
                  <a:pt x="26286" y="5238"/>
                  <a:pt x="30722" y="3770"/>
                  <a:pt x="35392" y="8040"/>
                </a:cubicBezTo>
                <a:cubicBezTo>
                  <a:pt x="40029" y="12343"/>
                  <a:pt x="29621" y="14411"/>
                  <a:pt x="33991" y="20682"/>
                </a:cubicBezTo>
                <a:cubicBezTo>
                  <a:pt x="38361" y="26920"/>
                  <a:pt x="27520" y="34325"/>
                  <a:pt x="19814" y="30523"/>
                </a:cubicBezTo>
                <a:cubicBezTo>
                  <a:pt x="12109" y="26720"/>
                  <a:pt x="4937" y="23851"/>
                  <a:pt x="2502" y="16613"/>
                </a:cubicBezTo>
                <a:cubicBezTo>
                  <a:pt x="0" y="9207"/>
                  <a:pt x="2936" y="1"/>
                  <a:pt x="7939" y="166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3"/>
          <p:cNvSpPr txBox="1">
            <a:spLocks noGrp="1"/>
          </p:cNvSpPr>
          <p:nvPr>
            <p:ph type="subTitle" idx="1"/>
          </p:nvPr>
        </p:nvSpPr>
        <p:spPr>
          <a:xfrm>
            <a:off x="39057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3" name="Google Shape;213;p13"/>
          <p:cNvSpPr txBox="1">
            <a:spLocks noGrp="1"/>
          </p:cNvSpPr>
          <p:nvPr>
            <p:ph type="subTitle" idx="2"/>
          </p:nvPr>
        </p:nvSpPr>
        <p:spPr>
          <a:xfrm>
            <a:off x="1391100"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4" name="Google Shape;214;p13"/>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15" name="Google Shape;215;p13">
            <a:hlinkClick r:id="rId2" action="ppaction://hlinksldjump"/>
          </p:cNvPr>
          <p:cNvSpPr txBox="1">
            <a:spLocks noGrp="1"/>
          </p:cNvSpPr>
          <p:nvPr>
            <p:ph type="subTitle" idx="3"/>
          </p:nvPr>
        </p:nvSpPr>
        <p:spPr>
          <a:xfrm>
            <a:off x="13911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6" name="Google Shape;216;p13">
            <a:hlinkClick r:id="rId3" action="ppaction://hlinksldjump"/>
          </p:cNvPr>
          <p:cNvSpPr txBox="1">
            <a:spLocks noGrp="1"/>
          </p:cNvSpPr>
          <p:nvPr>
            <p:ph type="subTitle" idx="4"/>
          </p:nvPr>
        </p:nvSpPr>
        <p:spPr>
          <a:xfrm>
            <a:off x="3905700"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7" name="Google Shape;217;p13">
            <a:hlinkClick r:id="rId4" action="ppaction://hlinksldjump"/>
          </p:cNvPr>
          <p:cNvSpPr txBox="1">
            <a:spLocks noGrp="1"/>
          </p:cNvSpPr>
          <p:nvPr>
            <p:ph type="subTitle" idx="5"/>
          </p:nvPr>
        </p:nvSpPr>
        <p:spPr>
          <a:xfrm>
            <a:off x="13911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8" name="Google Shape;218;p13">
            <a:hlinkClick r:id="" action="ppaction://noaction"/>
          </p:cNvPr>
          <p:cNvSpPr txBox="1">
            <a:spLocks noGrp="1"/>
          </p:cNvSpPr>
          <p:nvPr>
            <p:ph type="subTitle" idx="6"/>
          </p:nvPr>
        </p:nvSpPr>
        <p:spPr>
          <a:xfrm>
            <a:off x="3905700"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19" name="Google Shape;219;p13"/>
          <p:cNvSpPr txBox="1">
            <a:spLocks noGrp="1"/>
          </p:cNvSpPr>
          <p:nvPr>
            <p:ph type="subTitle" idx="7"/>
          </p:nvPr>
        </p:nvSpPr>
        <p:spPr>
          <a:xfrm>
            <a:off x="13911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0" name="Google Shape;220;p13"/>
          <p:cNvSpPr txBox="1">
            <a:spLocks noGrp="1"/>
          </p:cNvSpPr>
          <p:nvPr>
            <p:ph type="subTitle" idx="8"/>
          </p:nvPr>
        </p:nvSpPr>
        <p:spPr>
          <a:xfrm>
            <a:off x="3905700"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1" name="Google Shape;221;p13">
            <a:hlinkClick r:id="rId2" action="ppaction://hlinksldjump"/>
          </p:cNvPr>
          <p:cNvSpPr txBox="1">
            <a:spLocks noGrp="1"/>
          </p:cNvSpPr>
          <p:nvPr>
            <p:ph type="title" idx="9" hasCustomPrompt="1"/>
          </p:nvPr>
        </p:nvSpPr>
        <p:spPr>
          <a:xfrm>
            <a:off x="79217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2" name="Google Shape;222;p13">
            <a:hlinkClick r:id="rId3" action="ppaction://hlinksldjump"/>
          </p:cNvPr>
          <p:cNvSpPr txBox="1">
            <a:spLocks noGrp="1"/>
          </p:cNvSpPr>
          <p:nvPr>
            <p:ph type="title" idx="13" hasCustomPrompt="1"/>
          </p:nvPr>
        </p:nvSpPr>
        <p:spPr>
          <a:xfrm>
            <a:off x="3314700"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3" name="Google Shape;223;p13">
            <a:hlinkClick r:id="rId4" action="ppaction://hlinksldjump"/>
          </p:cNvPr>
          <p:cNvSpPr txBox="1">
            <a:spLocks noGrp="1"/>
          </p:cNvSpPr>
          <p:nvPr>
            <p:ph type="title" idx="14" hasCustomPrompt="1"/>
          </p:nvPr>
        </p:nvSpPr>
        <p:spPr>
          <a:xfrm>
            <a:off x="79217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4" name="Google Shape;224;p13">
            <a:hlinkClick r:id="" action="ppaction://noaction"/>
          </p:cNvPr>
          <p:cNvSpPr txBox="1">
            <a:spLocks noGrp="1"/>
          </p:cNvSpPr>
          <p:nvPr>
            <p:ph type="title" idx="15" hasCustomPrompt="1"/>
          </p:nvPr>
        </p:nvSpPr>
        <p:spPr>
          <a:xfrm>
            <a:off x="3314700"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25" name="Google Shape;225;p13"/>
          <p:cNvSpPr txBox="1">
            <a:spLocks noGrp="1"/>
          </p:cNvSpPr>
          <p:nvPr>
            <p:ph type="subTitle" idx="16"/>
          </p:nvPr>
        </p:nvSpPr>
        <p:spPr>
          <a:xfrm>
            <a:off x="6428225" y="3380175"/>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6" name="Google Shape;226;p13">
            <a:hlinkClick r:id="" action="ppaction://noaction"/>
          </p:cNvPr>
          <p:cNvSpPr txBox="1">
            <a:spLocks noGrp="1"/>
          </p:cNvSpPr>
          <p:nvPr>
            <p:ph type="subTitle" idx="17"/>
          </p:nvPr>
        </p:nvSpPr>
        <p:spPr>
          <a:xfrm>
            <a:off x="6428225" y="1434475"/>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27" name="Google Shape;227;p13">
            <a:hlinkClick r:id="" action="ppaction://noaction"/>
          </p:cNvPr>
          <p:cNvSpPr txBox="1">
            <a:spLocks noGrp="1"/>
          </p:cNvSpPr>
          <p:nvPr>
            <p:ph type="subTitle" idx="18"/>
          </p:nvPr>
        </p:nvSpPr>
        <p:spPr>
          <a:xfrm>
            <a:off x="6428225" y="2992287"/>
            <a:ext cx="1923600" cy="454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2000"/>
              <a:buFont typeface="Hammersmith One"/>
              <a:buNone/>
              <a:defRPr sz="2000" b="1">
                <a:solidFill>
                  <a:schemeClr val="accent2"/>
                </a:solidFill>
                <a:latin typeface="Hammersmith One"/>
                <a:ea typeface="Hammersmith One"/>
                <a:cs typeface="Hammersmith One"/>
                <a:sym typeface="Hammersmith One"/>
              </a:defRPr>
            </a:lvl1pPr>
            <a:lvl2pPr lvl="1" rtl="0">
              <a:spcBef>
                <a:spcPts val="0"/>
              </a:spcBef>
              <a:spcAft>
                <a:spcPts val="0"/>
              </a:spcAft>
              <a:buSzPts val="2000"/>
              <a:buFont typeface="Hammersmith One"/>
              <a:buNone/>
              <a:defRPr sz="2000">
                <a:latin typeface="Hammersmith One"/>
                <a:ea typeface="Hammersmith One"/>
                <a:cs typeface="Hammersmith One"/>
                <a:sym typeface="Hammersmith One"/>
              </a:defRPr>
            </a:lvl2pPr>
            <a:lvl3pPr lvl="2" rtl="0">
              <a:spcBef>
                <a:spcPts val="0"/>
              </a:spcBef>
              <a:spcAft>
                <a:spcPts val="0"/>
              </a:spcAft>
              <a:buSzPts val="2000"/>
              <a:buFont typeface="Hammersmith One"/>
              <a:buNone/>
              <a:defRPr sz="2000">
                <a:latin typeface="Hammersmith One"/>
                <a:ea typeface="Hammersmith One"/>
                <a:cs typeface="Hammersmith One"/>
                <a:sym typeface="Hammersmith One"/>
              </a:defRPr>
            </a:lvl3pPr>
            <a:lvl4pPr lvl="3" rtl="0">
              <a:spcBef>
                <a:spcPts val="0"/>
              </a:spcBef>
              <a:spcAft>
                <a:spcPts val="0"/>
              </a:spcAft>
              <a:buSzPts val="2000"/>
              <a:buFont typeface="Hammersmith One"/>
              <a:buNone/>
              <a:defRPr sz="2000">
                <a:latin typeface="Hammersmith One"/>
                <a:ea typeface="Hammersmith One"/>
                <a:cs typeface="Hammersmith One"/>
                <a:sym typeface="Hammersmith One"/>
              </a:defRPr>
            </a:lvl4pPr>
            <a:lvl5pPr lvl="4" rtl="0">
              <a:spcBef>
                <a:spcPts val="0"/>
              </a:spcBef>
              <a:spcAft>
                <a:spcPts val="0"/>
              </a:spcAft>
              <a:buSzPts val="2000"/>
              <a:buFont typeface="Hammersmith One"/>
              <a:buNone/>
              <a:defRPr sz="2000">
                <a:latin typeface="Hammersmith One"/>
                <a:ea typeface="Hammersmith One"/>
                <a:cs typeface="Hammersmith One"/>
                <a:sym typeface="Hammersmith One"/>
              </a:defRPr>
            </a:lvl5pPr>
            <a:lvl6pPr lvl="5" rtl="0">
              <a:spcBef>
                <a:spcPts val="0"/>
              </a:spcBef>
              <a:spcAft>
                <a:spcPts val="0"/>
              </a:spcAft>
              <a:buSzPts val="2000"/>
              <a:buFont typeface="Hammersmith One"/>
              <a:buNone/>
              <a:defRPr sz="2000">
                <a:latin typeface="Hammersmith One"/>
                <a:ea typeface="Hammersmith One"/>
                <a:cs typeface="Hammersmith One"/>
                <a:sym typeface="Hammersmith One"/>
              </a:defRPr>
            </a:lvl6pPr>
            <a:lvl7pPr lvl="6" rtl="0">
              <a:spcBef>
                <a:spcPts val="0"/>
              </a:spcBef>
              <a:spcAft>
                <a:spcPts val="0"/>
              </a:spcAft>
              <a:buSzPts val="2000"/>
              <a:buFont typeface="Hammersmith One"/>
              <a:buNone/>
              <a:defRPr sz="2000">
                <a:latin typeface="Hammersmith One"/>
                <a:ea typeface="Hammersmith One"/>
                <a:cs typeface="Hammersmith One"/>
                <a:sym typeface="Hammersmith One"/>
              </a:defRPr>
            </a:lvl7pPr>
            <a:lvl8pPr lvl="7" rtl="0">
              <a:spcBef>
                <a:spcPts val="0"/>
              </a:spcBef>
              <a:spcAft>
                <a:spcPts val="0"/>
              </a:spcAft>
              <a:buSzPts val="2000"/>
              <a:buFont typeface="Hammersmith One"/>
              <a:buNone/>
              <a:defRPr sz="2000">
                <a:latin typeface="Hammersmith One"/>
                <a:ea typeface="Hammersmith One"/>
                <a:cs typeface="Hammersmith One"/>
                <a:sym typeface="Hammersmith One"/>
              </a:defRPr>
            </a:lvl8pPr>
            <a:lvl9pPr lvl="8" rtl="0">
              <a:spcBef>
                <a:spcPts val="0"/>
              </a:spcBef>
              <a:spcAft>
                <a:spcPts val="0"/>
              </a:spcAft>
              <a:buSzPts val="2000"/>
              <a:buFont typeface="Hammersmith One"/>
              <a:buNone/>
              <a:defRPr sz="2000">
                <a:latin typeface="Hammersmith One"/>
                <a:ea typeface="Hammersmith One"/>
                <a:cs typeface="Hammersmith One"/>
                <a:sym typeface="Hammersmith One"/>
              </a:defRPr>
            </a:lvl9pPr>
          </a:lstStyle>
          <a:p>
            <a:endParaRPr/>
          </a:p>
        </p:txBody>
      </p:sp>
      <p:sp>
        <p:nvSpPr>
          <p:cNvPr id="228" name="Google Shape;228;p13"/>
          <p:cNvSpPr txBox="1">
            <a:spLocks noGrp="1"/>
          </p:cNvSpPr>
          <p:nvPr>
            <p:ph type="subTitle" idx="19"/>
          </p:nvPr>
        </p:nvSpPr>
        <p:spPr>
          <a:xfrm>
            <a:off x="6428225" y="1825209"/>
            <a:ext cx="1923600" cy="10293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29" name="Google Shape;229;p13">
            <a:hlinkClick r:id="" action="ppaction://noaction"/>
          </p:cNvPr>
          <p:cNvSpPr txBox="1">
            <a:spLocks noGrp="1"/>
          </p:cNvSpPr>
          <p:nvPr>
            <p:ph type="title" idx="20" hasCustomPrompt="1"/>
          </p:nvPr>
        </p:nvSpPr>
        <p:spPr>
          <a:xfrm>
            <a:off x="5837225" y="1434475"/>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
        <p:nvSpPr>
          <p:cNvPr id="230" name="Google Shape;230;p13">
            <a:hlinkClick r:id="" action="ppaction://noaction"/>
          </p:cNvPr>
          <p:cNvSpPr txBox="1">
            <a:spLocks noGrp="1"/>
          </p:cNvSpPr>
          <p:nvPr>
            <p:ph type="title" idx="21" hasCustomPrompt="1"/>
          </p:nvPr>
        </p:nvSpPr>
        <p:spPr>
          <a:xfrm>
            <a:off x="5837225" y="2992276"/>
            <a:ext cx="596400" cy="4113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1800"/>
              <a:buNone/>
              <a:defRPr sz="2400">
                <a:solidFill>
                  <a:schemeClr val="accent5"/>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1">
  <p:cSld name="CUSTOM_32_1">
    <p:spTree>
      <p:nvGrpSpPr>
        <p:cNvPr id="1" name="Shape 363"/>
        <p:cNvGrpSpPr/>
        <p:nvPr/>
      </p:nvGrpSpPr>
      <p:grpSpPr>
        <a:xfrm>
          <a:off x="0" y="0"/>
          <a:ext cx="0" cy="0"/>
          <a:chOff x="0" y="0"/>
          <a:chExt cx="0" cy="0"/>
        </a:xfrm>
      </p:grpSpPr>
      <p:sp>
        <p:nvSpPr>
          <p:cNvPr id="364" name="Google Shape;364;p18"/>
          <p:cNvSpPr/>
          <p:nvPr/>
        </p:nvSpPr>
        <p:spPr>
          <a:xfrm rot="-1690000">
            <a:off x="4770052" y="3432202"/>
            <a:ext cx="4311133" cy="2652327"/>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8"/>
          <p:cNvSpPr/>
          <p:nvPr/>
        </p:nvSpPr>
        <p:spPr>
          <a:xfrm rot="-8976185">
            <a:off x="-892229" y="695729"/>
            <a:ext cx="3210901" cy="3197587"/>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 name="Google Shape;366;p18"/>
          <p:cNvGrpSpPr/>
          <p:nvPr/>
        </p:nvGrpSpPr>
        <p:grpSpPr>
          <a:xfrm>
            <a:off x="5420243" y="-954594"/>
            <a:ext cx="2270935" cy="2260334"/>
            <a:chOff x="6762468" y="1386456"/>
            <a:chExt cx="2270935" cy="2260334"/>
          </a:xfrm>
        </p:grpSpPr>
        <p:sp>
          <p:nvSpPr>
            <p:cNvPr id="367" name="Google Shape;367;p18"/>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8"/>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8"/>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8"/>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8"/>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8"/>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8"/>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8"/>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8"/>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8"/>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8"/>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8"/>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8"/>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8"/>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8"/>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8"/>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8"/>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0" name="Google Shape;400;p18"/>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3600">
                <a:solidFill>
                  <a:schemeClr val="accent2"/>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01" name="Google Shape;401;p18"/>
          <p:cNvSpPr txBox="1">
            <a:spLocks noGrp="1"/>
          </p:cNvSpPr>
          <p:nvPr>
            <p:ph type="subTitle" idx="1"/>
          </p:nvPr>
        </p:nvSpPr>
        <p:spPr>
          <a:xfrm>
            <a:off x="1569450" y="2756350"/>
            <a:ext cx="60051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a:solidFill>
                  <a:schemeClr val="accent2"/>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2">
  <p:cSld name="CUSTOM_24_1">
    <p:spTree>
      <p:nvGrpSpPr>
        <p:cNvPr id="1" name="Shape 402"/>
        <p:cNvGrpSpPr/>
        <p:nvPr/>
      </p:nvGrpSpPr>
      <p:grpSpPr>
        <a:xfrm>
          <a:off x="0" y="0"/>
          <a:ext cx="0" cy="0"/>
          <a:chOff x="0" y="0"/>
          <a:chExt cx="0" cy="0"/>
        </a:xfrm>
      </p:grpSpPr>
      <p:sp>
        <p:nvSpPr>
          <p:cNvPr id="403" name="Google Shape;403;p19"/>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04" name="Google Shape;404;p19"/>
          <p:cNvSpPr txBox="1">
            <a:spLocks noGrp="1"/>
          </p:cNvSpPr>
          <p:nvPr>
            <p:ph type="subTitle" idx="1"/>
          </p:nvPr>
        </p:nvSpPr>
        <p:spPr>
          <a:xfrm>
            <a:off x="713250" y="1123450"/>
            <a:ext cx="7717500" cy="3442800"/>
          </a:xfrm>
          <a:prstGeom prst="rect">
            <a:avLst/>
          </a:prstGeom>
        </p:spPr>
        <p:txBody>
          <a:bodyPr spcFirstLastPara="1" wrap="square" lIns="91425" tIns="91425" rIns="91425" bIns="91425" anchor="t" anchorCtr="0">
            <a:noAutofit/>
          </a:bodyPr>
          <a:lstStyle>
            <a:lvl1pPr lvl="0">
              <a:spcBef>
                <a:spcPts val="0"/>
              </a:spcBef>
              <a:spcAft>
                <a:spcPts val="0"/>
              </a:spcAft>
              <a:buClr>
                <a:schemeClr val="accent1"/>
              </a:buClr>
              <a:buSzPts val="1800"/>
              <a:buAutoNum type="arabicPeriod"/>
              <a:defRPr sz="1600"/>
            </a:lvl1pPr>
            <a:lvl2pPr lvl="1">
              <a:spcBef>
                <a:spcPts val="0"/>
              </a:spcBef>
              <a:spcAft>
                <a:spcPts val="0"/>
              </a:spcAft>
              <a:buClr>
                <a:schemeClr val="accent1"/>
              </a:buClr>
              <a:buSzPts val="1400"/>
              <a:buAutoNum type="alphaLcPeriod"/>
              <a:defRPr sz="1600"/>
            </a:lvl2pPr>
            <a:lvl3pPr lvl="2">
              <a:spcBef>
                <a:spcPts val="0"/>
              </a:spcBef>
              <a:spcAft>
                <a:spcPts val="0"/>
              </a:spcAft>
              <a:buSzPts val="1400"/>
              <a:buAutoNum type="romanLcPeriod"/>
              <a:defRPr/>
            </a:lvl3pPr>
            <a:lvl4pPr lvl="3">
              <a:spcBef>
                <a:spcPts val="0"/>
              </a:spcBef>
              <a:spcAft>
                <a:spcPts val="0"/>
              </a:spcAft>
              <a:buSzPts val="1400"/>
              <a:buAutoNum type="arabicPeriod"/>
              <a:defRPr/>
            </a:lvl4pPr>
            <a:lvl5pPr lvl="4">
              <a:spcBef>
                <a:spcPts val="0"/>
              </a:spcBef>
              <a:spcAft>
                <a:spcPts val="0"/>
              </a:spcAft>
              <a:buSzPts val="1400"/>
              <a:buAutoNum type="alphaLcPeriod"/>
              <a:defRPr/>
            </a:lvl5pPr>
            <a:lvl6pPr lvl="5">
              <a:spcBef>
                <a:spcPts val="0"/>
              </a:spcBef>
              <a:spcAft>
                <a:spcPts val="0"/>
              </a:spcAft>
              <a:buSzPts val="1400"/>
              <a:buAutoNum type="romanLcPeriod"/>
              <a:defRPr/>
            </a:lvl6pPr>
            <a:lvl7pPr lvl="6">
              <a:spcBef>
                <a:spcPts val="0"/>
              </a:spcBef>
              <a:spcAft>
                <a:spcPts val="0"/>
              </a:spcAft>
              <a:buSzPts val="1400"/>
              <a:buAutoNum type="arabicPeriod"/>
              <a:defRPr/>
            </a:lvl7pPr>
            <a:lvl8pPr lvl="7">
              <a:spcBef>
                <a:spcPts val="0"/>
              </a:spcBef>
              <a:spcAft>
                <a:spcPts val="0"/>
              </a:spcAft>
              <a:buSzPts val="1400"/>
              <a:buAutoNum type="alphaLcPeriod"/>
              <a:defRPr/>
            </a:lvl8pPr>
            <a:lvl9pPr lvl="8">
              <a:spcBef>
                <a:spcPts val="0"/>
              </a:spcBef>
              <a:spcAft>
                <a:spcPts val="0"/>
              </a:spcAft>
              <a:buSzPts val="1400"/>
              <a:buAutoNum type="romanLcPeriod"/>
              <a:defRPr/>
            </a:lvl9pPr>
          </a:lstStyle>
          <a:p>
            <a:endParaRPr/>
          </a:p>
        </p:txBody>
      </p:sp>
      <p:sp>
        <p:nvSpPr>
          <p:cNvPr id="405" name="Google Shape;405;p19"/>
          <p:cNvSpPr/>
          <p:nvPr/>
        </p:nvSpPr>
        <p:spPr>
          <a:xfrm>
            <a:off x="-598400" y="3985675"/>
            <a:ext cx="1844545" cy="1627040"/>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9"/>
          <p:cNvSpPr/>
          <p:nvPr/>
        </p:nvSpPr>
        <p:spPr>
          <a:xfrm rot="7619243">
            <a:off x="7150868" y="2766901"/>
            <a:ext cx="3210914" cy="3197601"/>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7" name="Google Shape;407;p19"/>
          <p:cNvGrpSpPr/>
          <p:nvPr/>
        </p:nvGrpSpPr>
        <p:grpSpPr>
          <a:xfrm>
            <a:off x="7295305" y="-672969"/>
            <a:ext cx="2270935" cy="2260334"/>
            <a:chOff x="6762468" y="1386456"/>
            <a:chExt cx="2270935" cy="2260334"/>
          </a:xfrm>
        </p:grpSpPr>
        <p:sp>
          <p:nvSpPr>
            <p:cNvPr id="408" name="Google Shape;408;p19"/>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9"/>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9"/>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9"/>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9"/>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
  <p:cSld name="CUSTOM_32_2">
    <p:spTree>
      <p:nvGrpSpPr>
        <p:cNvPr id="1" name="Shape 972"/>
        <p:cNvGrpSpPr/>
        <p:nvPr/>
      </p:nvGrpSpPr>
      <p:grpSpPr>
        <a:xfrm>
          <a:off x="0" y="0"/>
          <a:ext cx="0" cy="0"/>
          <a:chOff x="0" y="0"/>
          <a:chExt cx="0" cy="0"/>
        </a:xfrm>
      </p:grpSpPr>
      <p:sp>
        <p:nvSpPr>
          <p:cNvPr id="973" name="Google Shape;973;p39"/>
          <p:cNvSpPr/>
          <p:nvPr/>
        </p:nvSpPr>
        <p:spPr>
          <a:xfrm rot="672094">
            <a:off x="-3534661" y="414138"/>
            <a:ext cx="4680680" cy="4251900"/>
          </a:xfrm>
          <a:custGeom>
            <a:avLst/>
            <a:gdLst/>
            <a:ahLst/>
            <a:cxnLst/>
            <a:rect l="l" t="t" r="r" b="b"/>
            <a:pathLst>
              <a:path w="65181" h="59210" extrusionOk="0">
                <a:moveTo>
                  <a:pt x="23617" y="9808"/>
                </a:moveTo>
                <a:cubicBezTo>
                  <a:pt x="25785" y="15712"/>
                  <a:pt x="27153" y="21883"/>
                  <a:pt x="35092" y="17079"/>
                </a:cubicBezTo>
                <a:cubicBezTo>
                  <a:pt x="42998" y="12309"/>
                  <a:pt x="55740" y="12376"/>
                  <a:pt x="59276" y="17546"/>
                </a:cubicBezTo>
                <a:cubicBezTo>
                  <a:pt x="62812" y="22717"/>
                  <a:pt x="56140" y="30055"/>
                  <a:pt x="55940" y="36393"/>
                </a:cubicBezTo>
                <a:cubicBezTo>
                  <a:pt x="55740" y="42731"/>
                  <a:pt x="65180" y="49603"/>
                  <a:pt x="57741" y="54406"/>
                </a:cubicBezTo>
                <a:cubicBezTo>
                  <a:pt x="50303" y="59210"/>
                  <a:pt x="31556" y="57108"/>
                  <a:pt x="33224" y="47535"/>
                </a:cubicBezTo>
                <a:cubicBezTo>
                  <a:pt x="34892" y="37928"/>
                  <a:pt x="25719" y="35026"/>
                  <a:pt x="17579" y="31256"/>
                </a:cubicBezTo>
                <a:cubicBezTo>
                  <a:pt x="9440" y="27520"/>
                  <a:pt x="0" y="13744"/>
                  <a:pt x="7706" y="6872"/>
                </a:cubicBezTo>
                <a:cubicBezTo>
                  <a:pt x="15411" y="1"/>
                  <a:pt x="21449" y="3870"/>
                  <a:pt x="23617" y="980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9"/>
          <p:cNvSpPr/>
          <p:nvPr/>
        </p:nvSpPr>
        <p:spPr>
          <a:xfrm>
            <a:off x="8264550" y="465501"/>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9"/>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976" name="Google Shape;976;p39"/>
          <p:cNvSpPr txBox="1">
            <a:spLocks noGrp="1"/>
          </p:cNvSpPr>
          <p:nvPr>
            <p:ph type="subTitle" idx="1"/>
          </p:nvPr>
        </p:nvSpPr>
        <p:spPr>
          <a:xfrm>
            <a:off x="713250" y="1126100"/>
            <a:ext cx="7717500" cy="3442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1050"/>
              <a:buFont typeface="Ubuntu"/>
              <a:buChar char="●"/>
              <a:defRPr sz="1600"/>
            </a:lvl1pPr>
            <a:lvl2pPr lvl="1" rtl="0">
              <a:spcBef>
                <a:spcPts val="0"/>
              </a:spcBef>
              <a:spcAft>
                <a:spcPts val="0"/>
              </a:spcAft>
              <a:buClr>
                <a:schemeClr val="dk1"/>
              </a:buClr>
              <a:buSzPts val="1400"/>
              <a:buFont typeface="Ubuntu"/>
              <a:buAutoNum type="alphaLcPeriod"/>
              <a:defRPr sz="1600"/>
            </a:lvl2pPr>
            <a:lvl3pPr lvl="2" rtl="0">
              <a:spcBef>
                <a:spcPts val="0"/>
              </a:spcBef>
              <a:spcAft>
                <a:spcPts val="0"/>
              </a:spcAft>
              <a:buClr>
                <a:schemeClr val="dk1"/>
              </a:buClr>
              <a:buSzPts val="1400"/>
              <a:buFont typeface="Ubuntu"/>
              <a:buAutoNum type="romanLcPeriod"/>
              <a:defRPr/>
            </a:lvl3pPr>
            <a:lvl4pPr lvl="3" rtl="0">
              <a:spcBef>
                <a:spcPts val="0"/>
              </a:spcBef>
              <a:spcAft>
                <a:spcPts val="0"/>
              </a:spcAft>
              <a:buClr>
                <a:schemeClr val="dk1"/>
              </a:buClr>
              <a:buSzPts val="1400"/>
              <a:buFont typeface="Ubuntu"/>
              <a:buAutoNum type="arabicPeriod"/>
              <a:defRPr/>
            </a:lvl4pPr>
            <a:lvl5pPr lvl="4" rtl="0">
              <a:spcBef>
                <a:spcPts val="0"/>
              </a:spcBef>
              <a:spcAft>
                <a:spcPts val="0"/>
              </a:spcAft>
              <a:buClr>
                <a:schemeClr val="dk1"/>
              </a:buClr>
              <a:buSzPts val="1400"/>
              <a:buFont typeface="Ubuntu"/>
              <a:buAutoNum type="alphaLcPeriod"/>
              <a:defRPr/>
            </a:lvl5pPr>
            <a:lvl6pPr lvl="5" rtl="0">
              <a:spcBef>
                <a:spcPts val="0"/>
              </a:spcBef>
              <a:spcAft>
                <a:spcPts val="0"/>
              </a:spcAft>
              <a:buClr>
                <a:schemeClr val="dk1"/>
              </a:buClr>
              <a:buSzPts val="1400"/>
              <a:buFont typeface="Ubuntu"/>
              <a:buAutoNum type="romanLcPeriod"/>
              <a:defRPr/>
            </a:lvl6pPr>
            <a:lvl7pPr lvl="6" rtl="0">
              <a:spcBef>
                <a:spcPts val="0"/>
              </a:spcBef>
              <a:spcAft>
                <a:spcPts val="0"/>
              </a:spcAft>
              <a:buClr>
                <a:schemeClr val="dk1"/>
              </a:buClr>
              <a:buSzPts val="1400"/>
              <a:buFont typeface="Ubuntu"/>
              <a:buAutoNum type="arabicPeriod"/>
              <a:defRPr/>
            </a:lvl7pPr>
            <a:lvl8pPr lvl="7" rtl="0">
              <a:spcBef>
                <a:spcPts val="0"/>
              </a:spcBef>
              <a:spcAft>
                <a:spcPts val="0"/>
              </a:spcAft>
              <a:buClr>
                <a:schemeClr val="dk1"/>
              </a:buClr>
              <a:buSzPts val="1400"/>
              <a:buFont typeface="Ubuntu"/>
              <a:buAutoNum type="alphaLcPeriod"/>
              <a:defRPr/>
            </a:lvl8pPr>
            <a:lvl9pPr lvl="8" rtl="0">
              <a:spcBef>
                <a:spcPts val="0"/>
              </a:spcBef>
              <a:spcAft>
                <a:spcPts val="0"/>
              </a:spcAft>
              <a:buClr>
                <a:schemeClr val="dk1"/>
              </a:buClr>
              <a:buSzPts val="1400"/>
              <a:buFont typeface="Ubuntu"/>
              <a:buAutoNum type="romanLcPeriod"/>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2">
    <p:spTree>
      <p:nvGrpSpPr>
        <p:cNvPr id="1" name="Shape 1226"/>
        <p:cNvGrpSpPr/>
        <p:nvPr/>
      </p:nvGrpSpPr>
      <p:grpSpPr>
        <a:xfrm>
          <a:off x="0" y="0"/>
          <a:ext cx="0" cy="0"/>
          <a:chOff x="0" y="0"/>
          <a:chExt cx="0" cy="0"/>
        </a:xfrm>
      </p:grpSpPr>
      <p:grpSp>
        <p:nvGrpSpPr>
          <p:cNvPr id="1227" name="Google Shape;1227;p49"/>
          <p:cNvGrpSpPr/>
          <p:nvPr/>
        </p:nvGrpSpPr>
        <p:grpSpPr>
          <a:xfrm>
            <a:off x="5" y="-80449"/>
            <a:ext cx="2277317" cy="5304377"/>
            <a:chOff x="224725" y="566950"/>
            <a:chExt cx="1850875" cy="4311100"/>
          </a:xfrm>
        </p:grpSpPr>
        <p:sp>
          <p:nvSpPr>
            <p:cNvPr id="1228" name="Google Shape;1228;p49"/>
            <p:cNvSpPr/>
            <p:nvPr/>
          </p:nvSpPr>
          <p:spPr>
            <a:xfrm>
              <a:off x="1914975" y="566950"/>
              <a:ext cx="160625" cy="2033000"/>
            </a:xfrm>
            <a:custGeom>
              <a:avLst/>
              <a:gdLst/>
              <a:ahLst/>
              <a:cxnLst/>
              <a:rect l="l" t="t" r="r" b="b"/>
              <a:pathLst>
                <a:path w="6425" h="81320" extrusionOk="0">
                  <a:moveTo>
                    <a:pt x="126" y="1"/>
                  </a:moveTo>
                  <a:cubicBezTo>
                    <a:pt x="81" y="1"/>
                    <a:pt x="44" y="24"/>
                    <a:pt x="27" y="57"/>
                  </a:cubicBezTo>
                  <a:cubicBezTo>
                    <a:pt x="27" y="84"/>
                    <a:pt x="27" y="110"/>
                    <a:pt x="27" y="137"/>
                  </a:cubicBezTo>
                  <a:cubicBezTo>
                    <a:pt x="27" y="164"/>
                    <a:pt x="27"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45" y="15394"/>
                    <a:pt x="2945" y="15447"/>
                    <a:pt x="2945" y="15501"/>
                  </a:cubicBezTo>
                  <a:cubicBezTo>
                    <a:pt x="2998" y="17321"/>
                    <a:pt x="1848" y="19248"/>
                    <a:pt x="108" y="20292"/>
                  </a:cubicBezTo>
                  <a:cubicBezTo>
                    <a:pt x="54" y="20292"/>
                    <a:pt x="27" y="20318"/>
                    <a:pt x="27" y="20372"/>
                  </a:cubicBezTo>
                  <a:cubicBezTo>
                    <a:pt x="1" y="20425"/>
                    <a:pt x="27" y="20479"/>
                    <a:pt x="81" y="20506"/>
                  </a:cubicBezTo>
                  <a:cubicBezTo>
                    <a:pt x="1794" y="21496"/>
                    <a:pt x="2865" y="23316"/>
                    <a:pt x="2945" y="25324"/>
                  </a:cubicBezTo>
                  <a:cubicBezTo>
                    <a:pt x="2945" y="25350"/>
                    <a:pt x="2972" y="25404"/>
                    <a:pt x="2998" y="25431"/>
                  </a:cubicBezTo>
                  <a:cubicBezTo>
                    <a:pt x="4952" y="26394"/>
                    <a:pt x="6157" y="28348"/>
                    <a:pt x="6157" y="30543"/>
                  </a:cubicBezTo>
                  <a:cubicBezTo>
                    <a:pt x="6157" y="32711"/>
                    <a:pt x="4952" y="34665"/>
                    <a:pt x="2998" y="35628"/>
                  </a:cubicBezTo>
                  <a:cubicBezTo>
                    <a:pt x="2945" y="35655"/>
                    <a:pt x="2918" y="35709"/>
                    <a:pt x="2945" y="35762"/>
                  </a:cubicBezTo>
                  <a:cubicBezTo>
                    <a:pt x="3106"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1" y="81297"/>
                    <a:pt x="104" y="81320"/>
                    <a:pt x="145" y="81320"/>
                  </a:cubicBezTo>
                  <a:cubicBezTo>
                    <a:pt x="170" y="81320"/>
                    <a:pt x="194" y="81311"/>
                    <a:pt x="215" y="81290"/>
                  </a:cubicBezTo>
                  <a:cubicBezTo>
                    <a:pt x="2008" y="80273"/>
                    <a:pt x="3106" y="78427"/>
                    <a:pt x="3186" y="76366"/>
                  </a:cubicBezTo>
                  <a:cubicBezTo>
                    <a:pt x="5166" y="75322"/>
                    <a:pt x="6424" y="73314"/>
                    <a:pt x="6424" y="71066"/>
                  </a:cubicBezTo>
                  <a:cubicBezTo>
                    <a:pt x="6424" y="68818"/>
                    <a:pt x="5166" y="66784"/>
                    <a:pt x="3186" y="65766"/>
                  </a:cubicBezTo>
                  <a:cubicBezTo>
                    <a:pt x="3106" y="63786"/>
                    <a:pt x="2062" y="61992"/>
                    <a:pt x="375" y="60922"/>
                  </a:cubicBezTo>
                  <a:cubicBezTo>
                    <a:pt x="2062" y="59878"/>
                    <a:pt x="3106" y="58085"/>
                    <a:pt x="3186" y="56104"/>
                  </a:cubicBezTo>
                  <a:cubicBezTo>
                    <a:pt x="5166" y="55060"/>
                    <a:pt x="6424" y="53053"/>
                    <a:pt x="6424" y="50804"/>
                  </a:cubicBezTo>
                  <a:cubicBezTo>
                    <a:pt x="6424" y="48556"/>
                    <a:pt x="5166" y="46522"/>
                    <a:pt x="3186" y="45505"/>
                  </a:cubicBezTo>
                  <a:cubicBezTo>
                    <a:pt x="3159" y="43604"/>
                    <a:pt x="2088" y="41731"/>
                    <a:pt x="375" y="40660"/>
                  </a:cubicBezTo>
                  <a:cubicBezTo>
                    <a:pt x="1901" y="39723"/>
                    <a:pt x="3320" y="37877"/>
                    <a:pt x="3186" y="35816"/>
                  </a:cubicBezTo>
                  <a:cubicBezTo>
                    <a:pt x="5193" y="34799"/>
                    <a:pt x="6424" y="32764"/>
                    <a:pt x="6424" y="30543"/>
                  </a:cubicBezTo>
                  <a:cubicBezTo>
                    <a:pt x="6424" y="28295"/>
                    <a:pt x="5166" y="26260"/>
                    <a:pt x="3186" y="25243"/>
                  </a:cubicBezTo>
                  <a:cubicBezTo>
                    <a:pt x="3106" y="23236"/>
                    <a:pt x="2062" y="21443"/>
                    <a:pt x="375" y="20399"/>
                  </a:cubicBezTo>
                  <a:cubicBezTo>
                    <a:pt x="2088" y="19328"/>
                    <a:pt x="3186" y="17454"/>
                    <a:pt x="3186" y="15608"/>
                  </a:cubicBezTo>
                  <a:cubicBezTo>
                    <a:pt x="3186" y="15608"/>
                    <a:pt x="3186" y="15581"/>
                    <a:pt x="3186" y="15554"/>
                  </a:cubicBezTo>
                  <a:cubicBezTo>
                    <a:pt x="5166" y="14537"/>
                    <a:pt x="6424" y="12503"/>
                    <a:pt x="6424" y="10255"/>
                  </a:cubicBezTo>
                  <a:cubicBezTo>
                    <a:pt x="6424" y="8033"/>
                    <a:pt x="5166" y="5999"/>
                    <a:pt x="3186" y="4982"/>
                  </a:cubicBezTo>
                  <a:lnTo>
                    <a:pt x="3186" y="4955"/>
                  </a:lnTo>
                  <a:cubicBezTo>
                    <a:pt x="3186" y="3028"/>
                    <a:pt x="2008" y="1074"/>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49"/>
            <p:cNvSpPr/>
            <p:nvPr/>
          </p:nvSpPr>
          <p:spPr>
            <a:xfrm>
              <a:off x="1761075" y="818875"/>
              <a:ext cx="160625" cy="2032875"/>
            </a:xfrm>
            <a:custGeom>
              <a:avLst/>
              <a:gdLst/>
              <a:ahLst/>
              <a:cxnLst/>
              <a:rect l="l" t="t" r="r" b="b"/>
              <a:pathLst>
                <a:path w="6425" h="81315" extrusionOk="0">
                  <a:moveTo>
                    <a:pt x="149" y="1"/>
                  </a:moveTo>
                  <a:cubicBezTo>
                    <a:pt x="110" y="1"/>
                    <a:pt x="71" y="20"/>
                    <a:pt x="54" y="70"/>
                  </a:cubicBezTo>
                  <a:cubicBezTo>
                    <a:pt x="27" y="70"/>
                    <a:pt x="27" y="97"/>
                    <a:pt x="27" y="124"/>
                  </a:cubicBezTo>
                  <a:cubicBezTo>
                    <a:pt x="27" y="178"/>
                    <a:pt x="54" y="204"/>
                    <a:pt x="81" y="231"/>
                  </a:cubicBezTo>
                  <a:cubicBezTo>
                    <a:pt x="1821" y="1248"/>
                    <a:pt x="2972" y="3175"/>
                    <a:pt x="2945" y="5022"/>
                  </a:cubicBezTo>
                  <a:cubicBezTo>
                    <a:pt x="2945" y="5076"/>
                    <a:pt x="2972" y="5129"/>
                    <a:pt x="2998" y="5156"/>
                  </a:cubicBezTo>
                  <a:cubicBezTo>
                    <a:pt x="4952" y="6119"/>
                    <a:pt x="6183" y="8073"/>
                    <a:pt x="6183" y="10268"/>
                  </a:cubicBezTo>
                  <a:cubicBezTo>
                    <a:pt x="6183" y="12436"/>
                    <a:pt x="4952" y="14390"/>
                    <a:pt x="2998" y="15354"/>
                  </a:cubicBezTo>
                  <a:cubicBezTo>
                    <a:pt x="2972" y="15380"/>
                    <a:pt x="2945" y="15461"/>
                    <a:pt x="2945" y="15487"/>
                  </a:cubicBezTo>
                  <a:cubicBezTo>
                    <a:pt x="2998" y="17334"/>
                    <a:pt x="1847" y="19235"/>
                    <a:pt x="108" y="20278"/>
                  </a:cubicBezTo>
                  <a:cubicBezTo>
                    <a:pt x="81" y="20278"/>
                    <a:pt x="27" y="20305"/>
                    <a:pt x="27" y="20359"/>
                  </a:cubicBezTo>
                  <a:cubicBezTo>
                    <a:pt x="27" y="20412"/>
                    <a:pt x="27" y="20466"/>
                    <a:pt x="81" y="20493"/>
                  </a:cubicBezTo>
                  <a:cubicBezTo>
                    <a:pt x="1821" y="21510"/>
                    <a:pt x="2891" y="23303"/>
                    <a:pt x="2945" y="25310"/>
                  </a:cubicBezTo>
                  <a:cubicBezTo>
                    <a:pt x="2945" y="25364"/>
                    <a:pt x="2972" y="25391"/>
                    <a:pt x="2998" y="25417"/>
                  </a:cubicBezTo>
                  <a:cubicBezTo>
                    <a:pt x="4952" y="26381"/>
                    <a:pt x="6183" y="28362"/>
                    <a:pt x="6183" y="30530"/>
                  </a:cubicBezTo>
                  <a:cubicBezTo>
                    <a:pt x="6183" y="32698"/>
                    <a:pt x="4952" y="34652"/>
                    <a:pt x="2998" y="35642"/>
                  </a:cubicBezTo>
                  <a:cubicBezTo>
                    <a:pt x="2972" y="35642"/>
                    <a:pt x="2945" y="35695"/>
                    <a:pt x="2945" y="35749"/>
                  </a:cubicBezTo>
                  <a:cubicBezTo>
                    <a:pt x="3105" y="37837"/>
                    <a:pt x="1633" y="39630"/>
                    <a:pt x="108" y="40540"/>
                  </a:cubicBezTo>
                  <a:cubicBezTo>
                    <a:pt x="81" y="40540"/>
                    <a:pt x="27" y="40594"/>
                    <a:pt x="27" y="40620"/>
                  </a:cubicBezTo>
                  <a:cubicBezTo>
                    <a:pt x="27" y="40674"/>
                    <a:pt x="27" y="40727"/>
                    <a:pt x="81" y="40754"/>
                  </a:cubicBezTo>
                  <a:cubicBezTo>
                    <a:pt x="1821" y="41771"/>
                    <a:pt x="2945" y="43645"/>
                    <a:pt x="2945" y="45545"/>
                  </a:cubicBezTo>
                  <a:cubicBezTo>
                    <a:pt x="2945" y="45545"/>
                    <a:pt x="2945" y="45545"/>
                    <a:pt x="2945" y="45572"/>
                  </a:cubicBezTo>
                  <a:cubicBezTo>
                    <a:pt x="2945" y="45626"/>
                    <a:pt x="2972" y="45652"/>
                    <a:pt x="2998" y="45679"/>
                  </a:cubicBezTo>
                  <a:cubicBezTo>
                    <a:pt x="4952" y="46669"/>
                    <a:pt x="6183" y="48623"/>
                    <a:pt x="6183" y="50791"/>
                  </a:cubicBezTo>
                  <a:cubicBezTo>
                    <a:pt x="6183" y="52959"/>
                    <a:pt x="4952" y="54913"/>
                    <a:pt x="2998" y="55904"/>
                  </a:cubicBezTo>
                  <a:cubicBezTo>
                    <a:pt x="2972" y="55930"/>
                    <a:pt x="2945" y="55957"/>
                    <a:pt x="2945" y="56011"/>
                  </a:cubicBezTo>
                  <a:cubicBezTo>
                    <a:pt x="2891" y="57991"/>
                    <a:pt x="1847" y="59785"/>
                    <a:pt x="108" y="60802"/>
                  </a:cubicBezTo>
                  <a:cubicBezTo>
                    <a:pt x="81" y="60828"/>
                    <a:pt x="27" y="60855"/>
                    <a:pt x="27" y="60882"/>
                  </a:cubicBezTo>
                  <a:cubicBezTo>
                    <a:pt x="27" y="60935"/>
                    <a:pt x="27" y="60989"/>
                    <a:pt x="81" y="61016"/>
                  </a:cubicBezTo>
                  <a:cubicBezTo>
                    <a:pt x="1821" y="62033"/>
                    <a:pt x="2891" y="63826"/>
                    <a:pt x="2945" y="65834"/>
                  </a:cubicBezTo>
                  <a:cubicBezTo>
                    <a:pt x="2945" y="65887"/>
                    <a:pt x="2972" y="65914"/>
                    <a:pt x="2998" y="65941"/>
                  </a:cubicBezTo>
                  <a:cubicBezTo>
                    <a:pt x="4952" y="66931"/>
                    <a:pt x="6183" y="68885"/>
                    <a:pt x="6183" y="71053"/>
                  </a:cubicBezTo>
                  <a:cubicBezTo>
                    <a:pt x="6183" y="73221"/>
                    <a:pt x="4952" y="75175"/>
                    <a:pt x="2998" y="76165"/>
                  </a:cubicBezTo>
                  <a:cubicBezTo>
                    <a:pt x="2972" y="76192"/>
                    <a:pt x="2945" y="76219"/>
                    <a:pt x="2945" y="76272"/>
                  </a:cubicBezTo>
                  <a:cubicBezTo>
                    <a:pt x="2891" y="78280"/>
                    <a:pt x="1821" y="80073"/>
                    <a:pt x="81" y="81090"/>
                  </a:cubicBezTo>
                  <a:cubicBezTo>
                    <a:pt x="27" y="81117"/>
                    <a:pt x="1" y="81197"/>
                    <a:pt x="54" y="81251"/>
                  </a:cubicBezTo>
                  <a:cubicBezTo>
                    <a:pt x="74" y="81290"/>
                    <a:pt x="122" y="81315"/>
                    <a:pt x="167" y="81315"/>
                  </a:cubicBezTo>
                  <a:cubicBezTo>
                    <a:pt x="184" y="81315"/>
                    <a:pt x="200" y="81311"/>
                    <a:pt x="215" y="81304"/>
                  </a:cubicBezTo>
                  <a:cubicBezTo>
                    <a:pt x="2008" y="80260"/>
                    <a:pt x="3105" y="78413"/>
                    <a:pt x="3186" y="76352"/>
                  </a:cubicBezTo>
                  <a:cubicBezTo>
                    <a:pt x="5193" y="75309"/>
                    <a:pt x="6424" y="73301"/>
                    <a:pt x="6424" y="71053"/>
                  </a:cubicBezTo>
                  <a:cubicBezTo>
                    <a:pt x="6424" y="68805"/>
                    <a:pt x="5193" y="66797"/>
                    <a:pt x="3186" y="65753"/>
                  </a:cubicBezTo>
                  <a:cubicBezTo>
                    <a:pt x="3132" y="63773"/>
                    <a:pt x="2088" y="61979"/>
                    <a:pt x="402" y="60909"/>
                  </a:cubicBezTo>
                  <a:cubicBezTo>
                    <a:pt x="2088" y="59865"/>
                    <a:pt x="3132" y="58072"/>
                    <a:pt x="3186" y="56091"/>
                  </a:cubicBezTo>
                  <a:cubicBezTo>
                    <a:pt x="5193" y="55047"/>
                    <a:pt x="6424" y="53040"/>
                    <a:pt x="6424" y="50791"/>
                  </a:cubicBezTo>
                  <a:cubicBezTo>
                    <a:pt x="6424" y="48543"/>
                    <a:pt x="5193" y="46536"/>
                    <a:pt x="3186" y="45492"/>
                  </a:cubicBezTo>
                  <a:cubicBezTo>
                    <a:pt x="3186" y="43591"/>
                    <a:pt x="2088" y="41718"/>
                    <a:pt x="402" y="40647"/>
                  </a:cubicBezTo>
                  <a:cubicBezTo>
                    <a:pt x="1901" y="39710"/>
                    <a:pt x="3320" y="37890"/>
                    <a:pt x="3186" y="35829"/>
                  </a:cubicBezTo>
                  <a:cubicBezTo>
                    <a:pt x="5193" y="34785"/>
                    <a:pt x="6424" y="32751"/>
                    <a:pt x="6424" y="30530"/>
                  </a:cubicBezTo>
                  <a:cubicBezTo>
                    <a:pt x="6424" y="28281"/>
                    <a:pt x="5193" y="26247"/>
                    <a:pt x="3186" y="25230"/>
                  </a:cubicBezTo>
                  <a:cubicBezTo>
                    <a:pt x="3105" y="23223"/>
                    <a:pt x="2062" y="21429"/>
                    <a:pt x="402" y="20386"/>
                  </a:cubicBezTo>
                  <a:cubicBezTo>
                    <a:pt x="2115" y="19315"/>
                    <a:pt x="3212" y="17415"/>
                    <a:pt x="3186" y="15541"/>
                  </a:cubicBezTo>
                  <a:cubicBezTo>
                    <a:pt x="5193" y="14524"/>
                    <a:pt x="6424" y="12490"/>
                    <a:pt x="6424" y="10268"/>
                  </a:cubicBezTo>
                  <a:cubicBezTo>
                    <a:pt x="6424" y="8020"/>
                    <a:pt x="5193" y="5986"/>
                    <a:pt x="3186" y="4969"/>
                  </a:cubicBezTo>
                  <a:lnTo>
                    <a:pt x="3186" y="4942"/>
                  </a:lnTo>
                  <a:cubicBezTo>
                    <a:pt x="3186" y="3041"/>
                    <a:pt x="2008" y="1061"/>
                    <a:pt x="215" y="17"/>
                  </a:cubicBezTo>
                  <a:cubicBezTo>
                    <a:pt x="195" y="7"/>
                    <a:pt x="172" y="1"/>
                    <a:pt x="1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49"/>
            <p:cNvSpPr/>
            <p:nvPr/>
          </p:nvSpPr>
          <p:spPr>
            <a:xfrm>
              <a:off x="1607850" y="566950"/>
              <a:ext cx="159950" cy="2033000"/>
            </a:xfrm>
            <a:custGeom>
              <a:avLst/>
              <a:gdLst/>
              <a:ahLst/>
              <a:cxnLst/>
              <a:rect l="l" t="t" r="r" b="b"/>
              <a:pathLst>
                <a:path w="6398" h="81320" extrusionOk="0">
                  <a:moveTo>
                    <a:pt x="119" y="1"/>
                  </a:moveTo>
                  <a:cubicBezTo>
                    <a:pt x="81" y="1"/>
                    <a:pt x="44" y="24"/>
                    <a:pt x="27" y="57"/>
                  </a:cubicBezTo>
                  <a:cubicBezTo>
                    <a:pt x="0"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71" y="17347"/>
                    <a:pt x="1847" y="19248"/>
                    <a:pt x="81" y="20292"/>
                  </a:cubicBezTo>
                  <a:cubicBezTo>
                    <a:pt x="54" y="20292"/>
                    <a:pt x="27" y="20318"/>
                    <a:pt x="0"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0"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64" y="58004"/>
                    <a:pt x="1820" y="59798"/>
                    <a:pt x="81" y="60815"/>
                  </a:cubicBezTo>
                  <a:cubicBezTo>
                    <a:pt x="54" y="60815"/>
                    <a:pt x="27" y="60868"/>
                    <a:pt x="0" y="60895"/>
                  </a:cubicBezTo>
                  <a:cubicBezTo>
                    <a:pt x="0" y="60949"/>
                    <a:pt x="27" y="61002"/>
                    <a:pt x="81" y="61029"/>
                  </a:cubicBezTo>
                  <a:cubicBezTo>
                    <a:pt x="1820" y="62046"/>
                    <a:pt x="2864"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64" y="78266"/>
                    <a:pt x="1820" y="80086"/>
                    <a:pt x="81" y="81076"/>
                  </a:cubicBezTo>
                  <a:cubicBezTo>
                    <a:pt x="27" y="81130"/>
                    <a:pt x="0" y="81183"/>
                    <a:pt x="27" y="81264"/>
                  </a:cubicBezTo>
                  <a:cubicBezTo>
                    <a:pt x="44" y="81297"/>
                    <a:pt x="81" y="81320"/>
                    <a:pt x="119" y="81320"/>
                  </a:cubicBezTo>
                  <a:cubicBezTo>
                    <a:pt x="143" y="81320"/>
                    <a:pt x="167" y="81311"/>
                    <a:pt x="188" y="81290"/>
                  </a:cubicBezTo>
                  <a:cubicBezTo>
                    <a:pt x="1981"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61" y="41731"/>
                    <a:pt x="375" y="40660"/>
                  </a:cubicBezTo>
                  <a:cubicBezTo>
                    <a:pt x="1901" y="39723"/>
                    <a:pt x="3292" y="37877"/>
                    <a:pt x="3185" y="35816"/>
                  </a:cubicBezTo>
                  <a:cubicBezTo>
                    <a:pt x="5166" y="34799"/>
                    <a:pt x="6397" y="32764"/>
                    <a:pt x="6397" y="30543"/>
                  </a:cubicBezTo>
                  <a:cubicBezTo>
                    <a:pt x="6397" y="28295"/>
                    <a:pt x="5166" y="26260"/>
                    <a:pt x="3185" y="25243"/>
                  </a:cubicBezTo>
                  <a:cubicBezTo>
                    <a:pt x="3078" y="23236"/>
                    <a:pt x="2061" y="21443"/>
                    <a:pt x="375" y="20399"/>
                  </a:cubicBezTo>
                  <a:cubicBezTo>
                    <a:pt x="2061" y="19328"/>
                    <a:pt x="3185" y="17454"/>
                    <a:pt x="3185" y="15608"/>
                  </a:cubicBezTo>
                  <a:cubicBezTo>
                    <a:pt x="3185" y="15608"/>
                    <a:pt x="3185" y="1558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49"/>
            <p:cNvSpPr/>
            <p:nvPr/>
          </p:nvSpPr>
          <p:spPr>
            <a:xfrm>
              <a:off x="1453950" y="818875"/>
              <a:ext cx="160600" cy="2032875"/>
            </a:xfrm>
            <a:custGeom>
              <a:avLst/>
              <a:gdLst/>
              <a:ahLst/>
              <a:cxnLst/>
              <a:rect l="l" t="t" r="r" b="b"/>
              <a:pathLst>
                <a:path w="6424" h="81315" extrusionOk="0">
                  <a:moveTo>
                    <a:pt x="136" y="1"/>
                  </a:moveTo>
                  <a:cubicBezTo>
                    <a:pt x="95" y="1"/>
                    <a:pt x="61" y="20"/>
                    <a:pt x="27" y="70"/>
                  </a:cubicBezTo>
                  <a:cubicBezTo>
                    <a:pt x="27" y="70"/>
                    <a:pt x="27" y="97"/>
                    <a:pt x="27" y="124"/>
                  </a:cubicBezTo>
                  <a:cubicBezTo>
                    <a:pt x="27" y="178"/>
                    <a:pt x="27"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34"/>
                    <a:pt x="2944" y="15487"/>
                  </a:cubicBezTo>
                  <a:cubicBezTo>
                    <a:pt x="2944" y="15514"/>
                    <a:pt x="2944" y="15568"/>
                    <a:pt x="2944" y="15595"/>
                  </a:cubicBezTo>
                  <a:cubicBezTo>
                    <a:pt x="2944" y="17415"/>
                    <a:pt x="1820" y="19261"/>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44" y="35642"/>
                    <a:pt x="2918"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72"/>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27" y="81251"/>
                  </a:cubicBezTo>
                  <a:cubicBezTo>
                    <a:pt x="66" y="81290"/>
                    <a:pt x="120" y="81315"/>
                    <a:pt x="167" y="81315"/>
                  </a:cubicBezTo>
                  <a:cubicBezTo>
                    <a:pt x="184" y="81315"/>
                    <a:pt x="200" y="81311"/>
                    <a:pt x="214" y="81304"/>
                  </a:cubicBezTo>
                  <a:cubicBezTo>
                    <a:pt x="2008" y="80260"/>
                    <a:pt x="3105" y="78413"/>
                    <a:pt x="3185" y="76352"/>
                  </a:cubicBezTo>
                  <a:cubicBezTo>
                    <a:pt x="5166" y="75309"/>
                    <a:pt x="6424" y="73301"/>
                    <a:pt x="6424" y="71053"/>
                  </a:cubicBezTo>
                  <a:cubicBezTo>
                    <a:pt x="6424" y="68805"/>
                    <a:pt x="5166" y="66797"/>
                    <a:pt x="3185" y="65753"/>
                  </a:cubicBezTo>
                  <a:cubicBezTo>
                    <a:pt x="3105" y="63773"/>
                    <a:pt x="2061" y="61979"/>
                    <a:pt x="375" y="60909"/>
                  </a:cubicBezTo>
                  <a:cubicBezTo>
                    <a:pt x="2061" y="59865"/>
                    <a:pt x="3105" y="58072"/>
                    <a:pt x="3185" y="56091"/>
                  </a:cubicBezTo>
                  <a:cubicBezTo>
                    <a:pt x="5166" y="55047"/>
                    <a:pt x="6424" y="53040"/>
                    <a:pt x="6424" y="50791"/>
                  </a:cubicBezTo>
                  <a:cubicBezTo>
                    <a:pt x="6424" y="48543"/>
                    <a:pt x="5193" y="46536"/>
                    <a:pt x="3185" y="45492"/>
                  </a:cubicBezTo>
                  <a:cubicBezTo>
                    <a:pt x="3159" y="43591"/>
                    <a:pt x="2088" y="41718"/>
                    <a:pt x="375" y="40647"/>
                  </a:cubicBezTo>
                  <a:cubicBezTo>
                    <a:pt x="1901" y="39710"/>
                    <a:pt x="3319" y="37890"/>
                    <a:pt x="3185" y="35829"/>
                  </a:cubicBezTo>
                  <a:cubicBezTo>
                    <a:pt x="5193" y="34785"/>
                    <a:pt x="6424" y="32751"/>
                    <a:pt x="6424" y="30530"/>
                  </a:cubicBezTo>
                  <a:cubicBezTo>
                    <a:pt x="6424" y="28281"/>
                    <a:pt x="5166" y="26247"/>
                    <a:pt x="3185" y="25230"/>
                  </a:cubicBezTo>
                  <a:cubicBezTo>
                    <a:pt x="3105" y="23223"/>
                    <a:pt x="2061" y="21429"/>
                    <a:pt x="375"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cubicBezTo>
                    <a:pt x="3185" y="3041"/>
                    <a:pt x="2008" y="1061"/>
                    <a:pt x="214" y="17"/>
                  </a:cubicBezTo>
                  <a:cubicBezTo>
                    <a:pt x="185" y="7"/>
                    <a:pt x="159" y="1"/>
                    <a:pt x="1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49"/>
            <p:cNvSpPr/>
            <p:nvPr/>
          </p:nvSpPr>
          <p:spPr>
            <a:xfrm>
              <a:off x="1300050" y="566950"/>
              <a:ext cx="160600" cy="2033000"/>
            </a:xfrm>
            <a:custGeom>
              <a:avLst/>
              <a:gdLst/>
              <a:ahLst/>
              <a:cxnLst/>
              <a:rect l="l" t="t" r="r" b="b"/>
              <a:pathLst>
                <a:path w="6424" h="81320" extrusionOk="0">
                  <a:moveTo>
                    <a:pt x="146" y="1"/>
                  </a:moveTo>
                  <a:cubicBezTo>
                    <a:pt x="107" y="1"/>
                    <a:pt x="70" y="24"/>
                    <a:pt x="54" y="57"/>
                  </a:cubicBezTo>
                  <a:cubicBezTo>
                    <a:pt x="27" y="84"/>
                    <a:pt x="27" y="110"/>
                    <a:pt x="27" y="137"/>
                  </a:cubicBezTo>
                  <a:cubicBezTo>
                    <a:pt x="27" y="164"/>
                    <a:pt x="54" y="217"/>
                    <a:pt x="80" y="244"/>
                  </a:cubicBezTo>
                  <a:cubicBezTo>
                    <a:pt x="1820" y="1261"/>
                    <a:pt x="2971" y="3188"/>
                    <a:pt x="2944" y="5035"/>
                  </a:cubicBezTo>
                  <a:cubicBezTo>
                    <a:pt x="2944" y="5089"/>
                    <a:pt x="2971" y="5142"/>
                    <a:pt x="3025" y="5169"/>
                  </a:cubicBezTo>
                  <a:cubicBezTo>
                    <a:pt x="4952" y="6133"/>
                    <a:pt x="6183" y="8086"/>
                    <a:pt x="6183" y="10255"/>
                  </a:cubicBezTo>
                  <a:cubicBezTo>
                    <a:pt x="6183" y="12449"/>
                    <a:pt x="4952" y="14403"/>
                    <a:pt x="3025" y="15367"/>
                  </a:cubicBezTo>
                  <a:cubicBezTo>
                    <a:pt x="2971" y="15394"/>
                    <a:pt x="2944" y="15447"/>
                    <a:pt x="2944" y="15501"/>
                  </a:cubicBezTo>
                  <a:cubicBezTo>
                    <a:pt x="2998" y="17321"/>
                    <a:pt x="1847" y="19248"/>
                    <a:pt x="107" y="20292"/>
                  </a:cubicBezTo>
                  <a:cubicBezTo>
                    <a:pt x="80" y="20292"/>
                    <a:pt x="54" y="20318"/>
                    <a:pt x="27" y="20372"/>
                  </a:cubicBezTo>
                  <a:cubicBezTo>
                    <a:pt x="27" y="20425"/>
                    <a:pt x="27" y="20479"/>
                    <a:pt x="80" y="20506"/>
                  </a:cubicBezTo>
                  <a:cubicBezTo>
                    <a:pt x="1820" y="21496"/>
                    <a:pt x="2891" y="23316"/>
                    <a:pt x="2944" y="25324"/>
                  </a:cubicBezTo>
                  <a:cubicBezTo>
                    <a:pt x="2944" y="25350"/>
                    <a:pt x="2971" y="25404"/>
                    <a:pt x="3025" y="25431"/>
                  </a:cubicBezTo>
                  <a:cubicBezTo>
                    <a:pt x="4952" y="26394"/>
                    <a:pt x="6183" y="28348"/>
                    <a:pt x="6183" y="30543"/>
                  </a:cubicBezTo>
                  <a:cubicBezTo>
                    <a:pt x="6183" y="32711"/>
                    <a:pt x="4952" y="34665"/>
                    <a:pt x="3025" y="35628"/>
                  </a:cubicBezTo>
                  <a:cubicBezTo>
                    <a:pt x="2971" y="35655"/>
                    <a:pt x="2944" y="35709"/>
                    <a:pt x="2944" y="35762"/>
                  </a:cubicBezTo>
                  <a:cubicBezTo>
                    <a:pt x="3105" y="37823"/>
                    <a:pt x="1633" y="39643"/>
                    <a:pt x="107" y="40553"/>
                  </a:cubicBezTo>
                  <a:cubicBezTo>
                    <a:pt x="80" y="40553"/>
                    <a:pt x="54" y="40580"/>
                    <a:pt x="27" y="40633"/>
                  </a:cubicBezTo>
                  <a:cubicBezTo>
                    <a:pt x="27" y="40687"/>
                    <a:pt x="27" y="40741"/>
                    <a:pt x="80" y="40767"/>
                  </a:cubicBezTo>
                  <a:cubicBezTo>
                    <a:pt x="1820" y="41784"/>
                    <a:pt x="2944" y="43658"/>
                    <a:pt x="2944" y="45532"/>
                  </a:cubicBezTo>
                  <a:cubicBezTo>
                    <a:pt x="2944" y="45558"/>
                    <a:pt x="2944" y="45558"/>
                    <a:pt x="2944" y="45585"/>
                  </a:cubicBezTo>
                  <a:cubicBezTo>
                    <a:pt x="2944" y="45612"/>
                    <a:pt x="2971" y="45665"/>
                    <a:pt x="3025" y="45692"/>
                  </a:cubicBezTo>
                  <a:cubicBezTo>
                    <a:pt x="4952" y="46656"/>
                    <a:pt x="6183" y="48636"/>
                    <a:pt x="6183" y="50804"/>
                  </a:cubicBezTo>
                  <a:cubicBezTo>
                    <a:pt x="6183" y="52972"/>
                    <a:pt x="4952" y="54926"/>
                    <a:pt x="3025" y="55917"/>
                  </a:cubicBezTo>
                  <a:cubicBezTo>
                    <a:pt x="2971" y="55917"/>
                    <a:pt x="2944" y="55970"/>
                    <a:pt x="2944" y="56024"/>
                  </a:cubicBezTo>
                  <a:cubicBezTo>
                    <a:pt x="2891" y="58004"/>
                    <a:pt x="1847" y="59798"/>
                    <a:pt x="107" y="60815"/>
                  </a:cubicBezTo>
                  <a:cubicBezTo>
                    <a:pt x="80" y="60815"/>
                    <a:pt x="54" y="60868"/>
                    <a:pt x="27" y="60895"/>
                  </a:cubicBezTo>
                  <a:cubicBezTo>
                    <a:pt x="27" y="60949"/>
                    <a:pt x="27" y="61002"/>
                    <a:pt x="80" y="61029"/>
                  </a:cubicBezTo>
                  <a:cubicBezTo>
                    <a:pt x="1820" y="62046"/>
                    <a:pt x="2891" y="63839"/>
                    <a:pt x="2944" y="65847"/>
                  </a:cubicBezTo>
                  <a:cubicBezTo>
                    <a:pt x="2944" y="65900"/>
                    <a:pt x="2971" y="65927"/>
                    <a:pt x="3025" y="65954"/>
                  </a:cubicBezTo>
                  <a:cubicBezTo>
                    <a:pt x="4952" y="66944"/>
                    <a:pt x="6183" y="68898"/>
                    <a:pt x="6183" y="71066"/>
                  </a:cubicBezTo>
                  <a:cubicBezTo>
                    <a:pt x="6183" y="73234"/>
                    <a:pt x="4952" y="75188"/>
                    <a:pt x="3025" y="76178"/>
                  </a:cubicBezTo>
                  <a:cubicBezTo>
                    <a:pt x="2971" y="76178"/>
                    <a:pt x="2944" y="76232"/>
                    <a:pt x="2944" y="76285"/>
                  </a:cubicBezTo>
                  <a:cubicBezTo>
                    <a:pt x="2891" y="78266"/>
                    <a:pt x="1820" y="80086"/>
                    <a:pt x="80" y="81076"/>
                  </a:cubicBezTo>
                  <a:cubicBezTo>
                    <a:pt x="27" y="81130"/>
                    <a:pt x="0" y="81183"/>
                    <a:pt x="54" y="81264"/>
                  </a:cubicBezTo>
                  <a:cubicBezTo>
                    <a:pt x="70" y="81297"/>
                    <a:pt x="107" y="81320"/>
                    <a:pt x="146" y="81320"/>
                  </a:cubicBezTo>
                  <a:cubicBezTo>
                    <a:pt x="169" y="81320"/>
                    <a:pt x="194" y="81311"/>
                    <a:pt x="214" y="81290"/>
                  </a:cubicBezTo>
                  <a:cubicBezTo>
                    <a:pt x="2007" y="80273"/>
                    <a:pt x="3105" y="78427"/>
                    <a:pt x="3185" y="76366"/>
                  </a:cubicBezTo>
                  <a:cubicBezTo>
                    <a:pt x="5193" y="75322"/>
                    <a:pt x="6424" y="73314"/>
                    <a:pt x="6424" y="71066"/>
                  </a:cubicBezTo>
                  <a:cubicBezTo>
                    <a:pt x="6424" y="68818"/>
                    <a:pt x="5193" y="66784"/>
                    <a:pt x="3185" y="65766"/>
                  </a:cubicBezTo>
                  <a:cubicBezTo>
                    <a:pt x="3132" y="63786"/>
                    <a:pt x="2088" y="61992"/>
                    <a:pt x="402" y="60922"/>
                  </a:cubicBezTo>
                  <a:cubicBezTo>
                    <a:pt x="2088" y="59878"/>
                    <a:pt x="3132" y="58085"/>
                    <a:pt x="3185" y="56104"/>
                  </a:cubicBezTo>
                  <a:cubicBezTo>
                    <a:pt x="5193" y="55060"/>
                    <a:pt x="6424" y="53053"/>
                    <a:pt x="6424" y="50804"/>
                  </a:cubicBezTo>
                  <a:cubicBezTo>
                    <a:pt x="6424" y="48556"/>
                    <a:pt x="5193" y="46522"/>
                    <a:pt x="3185" y="45505"/>
                  </a:cubicBezTo>
                  <a:cubicBezTo>
                    <a:pt x="3185" y="43604"/>
                    <a:pt x="2088" y="41731"/>
                    <a:pt x="402" y="40660"/>
                  </a:cubicBezTo>
                  <a:cubicBezTo>
                    <a:pt x="1927" y="39723"/>
                    <a:pt x="3319" y="37903"/>
                    <a:pt x="3212" y="35816"/>
                  </a:cubicBezTo>
                  <a:cubicBezTo>
                    <a:pt x="5193" y="34799"/>
                    <a:pt x="6424" y="32764"/>
                    <a:pt x="6424" y="30543"/>
                  </a:cubicBezTo>
                  <a:cubicBezTo>
                    <a:pt x="6424" y="28295"/>
                    <a:pt x="5193" y="26260"/>
                    <a:pt x="3185" y="25243"/>
                  </a:cubicBezTo>
                  <a:cubicBezTo>
                    <a:pt x="3105" y="23236"/>
                    <a:pt x="2061" y="21443"/>
                    <a:pt x="402" y="20399"/>
                  </a:cubicBezTo>
                  <a:cubicBezTo>
                    <a:pt x="2088" y="19328"/>
                    <a:pt x="3185" y="17454"/>
                    <a:pt x="3185" y="15608"/>
                  </a:cubicBezTo>
                  <a:cubicBezTo>
                    <a:pt x="3185" y="15608"/>
                    <a:pt x="3185" y="15581"/>
                    <a:pt x="3185" y="15554"/>
                  </a:cubicBezTo>
                  <a:cubicBezTo>
                    <a:pt x="5193" y="14537"/>
                    <a:pt x="6424" y="12503"/>
                    <a:pt x="6424" y="10255"/>
                  </a:cubicBezTo>
                  <a:cubicBezTo>
                    <a:pt x="6424" y="8033"/>
                    <a:pt x="5193" y="5999"/>
                    <a:pt x="3185" y="4982"/>
                  </a:cubicBezTo>
                  <a:lnTo>
                    <a:pt x="3185" y="4955"/>
                  </a:lnTo>
                  <a:cubicBezTo>
                    <a:pt x="3185" y="3028"/>
                    <a:pt x="2007" y="1074"/>
                    <a:pt x="214" y="30"/>
                  </a:cubicBezTo>
                  <a:cubicBezTo>
                    <a:pt x="194" y="10"/>
                    <a:pt x="169"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49"/>
            <p:cNvSpPr/>
            <p:nvPr/>
          </p:nvSpPr>
          <p:spPr>
            <a:xfrm>
              <a:off x="1146800" y="818875"/>
              <a:ext cx="159950" cy="2032875"/>
            </a:xfrm>
            <a:custGeom>
              <a:avLst/>
              <a:gdLst/>
              <a:ahLst/>
              <a:cxnLst/>
              <a:rect l="l" t="t" r="r" b="b"/>
              <a:pathLst>
                <a:path w="6398" h="81315" extrusionOk="0">
                  <a:moveTo>
                    <a:pt x="123" y="1"/>
                  </a:moveTo>
                  <a:cubicBezTo>
                    <a:pt x="83" y="1"/>
                    <a:pt x="44" y="20"/>
                    <a:pt x="28" y="70"/>
                  </a:cubicBezTo>
                  <a:cubicBezTo>
                    <a:pt x="28" y="70"/>
                    <a:pt x="1" y="97"/>
                    <a:pt x="1" y="124"/>
                  </a:cubicBezTo>
                  <a:cubicBezTo>
                    <a:pt x="1" y="178"/>
                    <a:pt x="28" y="204"/>
                    <a:pt x="81" y="231"/>
                  </a:cubicBezTo>
                  <a:cubicBezTo>
                    <a:pt x="1821" y="1248"/>
                    <a:pt x="2972" y="3175"/>
                    <a:pt x="2918" y="5022"/>
                  </a:cubicBezTo>
                  <a:cubicBezTo>
                    <a:pt x="2918" y="5076"/>
                    <a:pt x="2945" y="5129"/>
                    <a:pt x="2998" y="5156"/>
                  </a:cubicBezTo>
                  <a:cubicBezTo>
                    <a:pt x="4952" y="6119"/>
                    <a:pt x="6157" y="8073"/>
                    <a:pt x="6157" y="10268"/>
                  </a:cubicBezTo>
                  <a:cubicBezTo>
                    <a:pt x="6157" y="12436"/>
                    <a:pt x="4952" y="14390"/>
                    <a:pt x="2998" y="15354"/>
                  </a:cubicBezTo>
                  <a:cubicBezTo>
                    <a:pt x="2945" y="15380"/>
                    <a:pt x="2918" y="15434"/>
                    <a:pt x="2918" y="15487"/>
                  </a:cubicBezTo>
                  <a:cubicBezTo>
                    <a:pt x="2998" y="17334"/>
                    <a:pt x="1848" y="19235"/>
                    <a:pt x="81" y="20278"/>
                  </a:cubicBezTo>
                  <a:cubicBezTo>
                    <a:pt x="54" y="20278"/>
                    <a:pt x="28" y="20305"/>
                    <a:pt x="1" y="20359"/>
                  </a:cubicBezTo>
                  <a:cubicBezTo>
                    <a:pt x="1" y="20412"/>
                    <a:pt x="28" y="20466"/>
                    <a:pt x="81" y="20493"/>
                  </a:cubicBezTo>
                  <a:cubicBezTo>
                    <a:pt x="1794" y="21510"/>
                    <a:pt x="2865" y="23303"/>
                    <a:pt x="2918" y="25310"/>
                  </a:cubicBezTo>
                  <a:cubicBezTo>
                    <a:pt x="2918" y="25364"/>
                    <a:pt x="2945"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079" y="37837"/>
                    <a:pt x="1633" y="39630"/>
                    <a:pt x="81" y="40540"/>
                  </a:cubicBezTo>
                  <a:cubicBezTo>
                    <a:pt x="54" y="40540"/>
                    <a:pt x="28" y="40594"/>
                    <a:pt x="1" y="40620"/>
                  </a:cubicBezTo>
                  <a:cubicBezTo>
                    <a:pt x="1" y="40674"/>
                    <a:pt x="28"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81" y="60802"/>
                  </a:cubicBezTo>
                  <a:cubicBezTo>
                    <a:pt x="54" y="60828"/>
                    <a:pt x="28" y="60855"/>
                    <a:pt x="1" y="60882"/>
                  </a:cubicBezTo>
                  <a:cubicBezTo>
                    <a:pt x="1" y="60935"/>
                    <a:pt x="28"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8" y="81117"/>
                    <a:pt x="1" y="81197"/>
                    <a:pt x="28" y="81251"/>
                  </a:cubicBezTo>
                  <a:cubicBezTo>
                    <a:pt x="47" y="81290"/>
                    <a:pt x="95" y="81315"/>
                    <a:pt x="151" y="81315"/>
                  </a:cubicBezTo>
                  <a:cubicBezTo>
                    <a:pt x="172" y="81315"/>
                    <a:pt x="193" y="81311"/>
                    <a:pt x="215" y="81304"/>
                  </a:cubicBezTo>
                  <a:cubicBezTo>
                    <a:pt x="1981" y="80260"/>
                    <a:pt x="3106" y="78413"/>
                    <a:pt x="3186" y="76352"/>
                  </a:cubicBezTo>
                  <a:cubicBezTo>
                    <a:pt x="5167" y="75309"/>
                    <a:pt x="6398" y="73301"/>
                    <a:pt x="6398" y="71053"/>
                  </a:cubicBezTo>
                  <a:cubicBezTo>
                    <a:pt x="6398" y="68805"/>
                    <a:pt x="5167" y="66797"/>
                    <a:pt x="3186" y="65753"/>
                  </a:cubicBezTo>
                  <a:cubicBezTo>
                    <a:pt x="3106" y="63773"/>
                    <a:pt x="2062" y="61979"/>
                    <a:pt x="375" y="60909"/>
                  </a:cubicBezTo>
                  <a:cubicBezTo>
                    <a:pt x="2062" y="59865"/>
                    <a:pt x="3106" y="58072"/>
                    <a:pt x="3186" y="56091"/>
                  </a:cubicBezTo>
                  <a:cubicBezTo>
                    <a:pt x="5167" y="55047"/>
                    <a:pt x="6398" y="53040"/>
                    <a:pt x="6398" y="50791"/>
                  </a:cubicBezTo>
                  <a:cubicBezTo>
                    <a:pt x="6398" y="48543"/>
                    <a:pt x="5167" y="46536"/>
                    <a:pt x="3186" y="45492"/>
                  </a:cubicBezTo>
                  <a:cubicBezTo>
                    <a:pt x="3159" y="43591"/>
                    <a:pt x="2088" y="41718"/>
                    <a:pt x="375" y="40647"/>
                  </a:cubicBezTo>
                  <a:cubicBezTo>
                    <a:pt x="1901" y="39710"/>
                    <a:pt x="3293" y="37890"/>
                    <a:pt x="3186" y="35829"/>
                  </a:cubicBezTo>
                  <a:cubicBezTo>
                    <a:pt x="5167" y="34785"/>
                    <a:pt x="6398" y="32751"/>
                    <a:pt x="6398" y="30530"/>
                  </a:cubicBezTo>
                  <a:cubicBezTo>
                    <a:pt x="6398" y="28281"/>
                    <a:pt x="5167" y="26247"/>
                    <a:pt x="3186" y="25230"/>
                  </a:cubicBezTo>
                  <a:cubicBezTo>
                    <a:pt x="3079" y="23223"/>
                    <a:pt x="2062" y="21429"/>
                    <a:pt x="375" y="20386"/>
                  </a:cubicBezTo>
                  <a:cubicBezTo>
                    <a:pt x="2088" y="19315"/>
                    <a:pt x="3186" y="17415"/>
                    <a:pt x="3186" y="15541"/>
                  </a:cubicBezTo>
                  <a:cubicBezTo>
                    <a:pt x="5167" y="14524"/>
                    <a:pt x="6398" y="12490"/>
                    <a:pt x="6398" y="10268"/>
                  </a:cubicBezTo>
                  <a:cubicBezTo>
                    <a:pt x="6398" y="8020"/>
                    <a:pt x="5167" y="5986"/>
                    <a:pt x="3186" y="4969"/>
                  </a:cubicBezTo>
                  <a:lnTo>
                    <a:pt x="3186" y="4942"/>
                  </a:lnTo>
                  <a:cubicBezTo>
                    <a:pt x="3186" y="3041"/>
                    <a:pt x="1981" y="1061"/>
                    <a:pt x="188" y="17"/>
                  </a:cubicBezTo>
                  <a:cubicBezTo>
                    <a:pt x="169" y="7"/>
                    <a:pt x="145"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49"/>
            <p:cNvSpPr/>
            <p:nvPr/>
          </p:nvSpPr>
          <p:spPr>
            <a:xfrm>
              <a:off x="992900" y="566950"/>
              <a:ext cx="160625" cy="2033000"/>
            </a:xfrm>
            <a:custGeom>
              <a:avLst/>
              <a:gdLst/>
              <a:ahLst/>
              <a:cxnLst/>
              <a:rect l="l" t="t" r="r" b="b"/>
              <a:pathLst>
                <a:path w="6425" h="81320" extrusionOk="0">
                  <a:moveTo>
                    <a:pt x="145" y="1"/>
                  </a:moveTo>
                  <a:cubicBezTo>
                    <a:pt x="104" y="1"/>
                    <a:pt x="60" y="24"/>
                    <a:pt x="27" y="57"/>
                  </a:cubicBezTo>
                  <a:cubicBezTo>
                    <a:pt x="27" y="84"/>
                    <a:pt x="27" y="110"/>
                    <a:pt x="27" y="137"/>
                  </a:cubicBezTo>
                  <a:cubicBezTo>
                    <a:pt x="27" y="164"/>
                    <a:pt x="54" y="217"/>
                    <a:pt x="81" y="244"/>
                  </a:cubicBezTo>
                  <a:cubicBezTo>
                    <a:pt x="1821" y="1261"/>
                    <a:pt x="2972" y="3188"/>
                    <a:pt x="2945" y="5035"/>
                  </a:cubicBezTo>
                  <a:cubicBezTo>
                    <a:pt x="2945" y="5089"/>
                    <a:pt x="2972" y="5142"/>
                    <a:pt x="2998" y="5169"/>
                  </a:cubicBezTo>
                  <a:cubicBezTo>
                    <a:pt x="4952" y="6133"/>
                    <a:pt x="6157" y="8086"/>
                    <a:pt x="6157" y="10255"/>
                  </a:cubicBezTo>
                  <a:cubicBezTo>
                    <a:pt x="6157" y="12449"/>
                    <a:pt x="4952" y="14403"/>
                    <a:pt x="2998" y="15367"/>
                  </a:cubicBezTo>
                  <a:cubicBezTo>
                    <a:pt x="2972" y="15394"/>
                    <a:pt x="2945" y="15447"/>
                    <a:pt x="2945" y="15501"/>
                  </a:cubicBezTo>
                  <a:cubicBezTo>
                    <a:pt x="2998" y="17347"/>
                    <a:pt x="1847" y="19248"/>
                    <a:pt x="108" y="20292"/>
                  </a:cubicBezTo>
                  <a:cubicBezTo>
                    <a:pt x="54" y="20292"/>
                    <a:pt x="27" y="20318"/>
                    <a:pt x="27" y="20372"/>
                  </a:cubicBezTo>
                  <a:cubicBezTo>
                    <a:pt x="1" y="20425"/>
                    <a:pt x="27" y="20479"/>
                    <a:pt x="81" y="20506"/>
                  </a:cubicBezTo>
                  <a:cubicBezTo>
                    <a:pt x="1794" y="21496"/>
                    <a:pt x="2865" y="23289"/>
                    <a:pt x="2945" y="25324"/>
                  </a:cubicBezTo>
                  <a:cubicBezTo>
                    <a:pt x="2945" y="25350"/>
                    <a:pt x="2972" y="25404"/>
                    <a:pt x="2998" y="25431"/>
                  </a:cubicBezTo>
                  <a:cubicBezTo>
                    <a:pt x="4952" y="26394"/>
                    <a:pt x="6157" y="28348"/>
                    <a:pt x="6157" y="30543"/>
                  </a:cubicBezTo>
                  <a:cubicBezTo>
                    <a:pt x="6157" y="32711"/>
                    <a:pt x="4952" y="34665"/>
                    <a:pt x="2998" y="35628"/>
                  </a:cubicBezTo>
                  <a:cubicBezTo>
                    <a:pt x="2972" y="35655"/>
                    <a:pt x="2945" y="35709"/>
                    <a:pt x="2945" y="35762"/>
                  </a:cubicBezTo>
                  <a:cubicBezTo>
                    <a:pt x="3105" y="37823"/>
                    <a:pt x="1633" y="39643"/>
                    <a:pt x="108" y="40553"/>
                  </a:cubicBezTo>
                  <a:cubicBezTo>
                    <a:pt x="54" y="40553"/>
                    <a:pt x="27" y="40580"/>
                    <a:pt x="27" y="40633"/>
                  </a:cubicBezTo>
                  <a:cubicBezTo>
                    <a:pt x="1" y="40687"/>
                    <a:pt x="27" y="40741"/>
                    <a:pt x="81" y="40767"/>
                  </a:cubicBezTo>
                  <a:cubicBezTo>
                    <a:pt x="1821" y="41784"/>
                    <a:pt x="2945" y="43658"/>
                    <a:pt x="2945" y="45532"/>
                  </a:cubicBezTo>
                  <a:cubicBezTo>
                    <a:pt x="2945" y="45558"/>
                    <a:pt x="2945" y="45558"/>
                    <a:pt x="2945" y="45585"/>
                  </a:cubicBezTo>
                  <a:cubicBezTo>
                    <a:pt x="2945" y="45612"/>
                    <a:pt x="2972" y="45665"/>
                    <a:pt x="2998" y="45692"/>
                  </a:cubicBezTo>
                  <a:cubicBezTo>
                    <a:pt x="4952" y="46656"/>
                    <a:pt x="6157" y="48636"/>
                    <a:pt x="6157" y="50804"/>
                  </a:cubicBezTo>
                  <a:cubicBezTo>
                    <a:pt x="6157" y="52972"/>
                    <a:pt x="4952" y="54926"/>
                    <a:pt x="2998" y="55917"/>
                  </a:cubicBezTo>
                  <a:cubicBezTo>
                    <a:pt x="2972" y="55917"/>
                    <a:pt x="2945" y="55970"/>
                    <a:pt x="2945" y="56024"/>
                  </a:cubicBezTo>
                  <a:cubicBezTo>
                    <a:pt x="2891" y="58004"/>
                    <a:pt x="1821" y="59798"/>
                    <a:pt x="108" y="60815"/>
                  </a:cubicBezTo>
                  <a:cubicBezTo>
                    <a:pt x="54" y="60815"/>
                    <a:pt x="27" y="60868"/>
                    <a:pt x="27" y="60895"/>
                  </a:cubicBezTo>
                  <a:cubicBezTo>
                    <a:pt x="1" y="60949"/>
                    <a:pt x="27" y="61002"/>
                    <a:pt x="81" y="61029"/>
                  </a:cubicBezTo>
                  <a:cubicBezTo>
                    <a:pt x="1821" y="62046"/>
                    <a:pt x="2891" y="63839"/>
                    <a:pt x="2945" y="65847"/>
                  </a:cubicBezTo>
                  <a:cubicBezTo>
                    <a:pt x="2945" y="65900"/>
                    <a:pt x="2972" y="65927"/>
                    <a:pt x="2998" y="65954"/>
                  </a:cubicBezTo>
                  <a:cubicBezTo>
                    <a:pt x="4952" y="66944"/>
                    <a:pt x="6157" y="68898"/>
                    <a:pt x="6157" y="71066"/>
                  </a:cubicBezTo>
                  <a:cubicBezTo>
                    <a:pt x="6157" y="73234"/>
                    <a:pt x="4952" y="75188"/>
                    <a:pt x="2998" y="76178"/>
                  </a:cubicBezTo>
                  <a:cubicBezTo>
                    <a:pt x="2972" y="76178"/>
                    <a:pt x="2945" y="76232"/>
                    <a:pt x="2945" y="76285"/>
                  </a:cubicBezTo>
                  <a:cubicBezTo>
                    <a:pt x="2891" y="78266"/>
                    <a:pt x="1821" y="80086"/>
                    <a:pt x="81" y="81076"/>
                  </a:cubicBezTo>
                  <a:cubicBezTo>
                    <a:pt x="27" y="81130"/>
                    <a:pt x="1" y="81183"/>
                    <a:pt x="27" y="81264"/>
                  </a:cubicBezTo>
                  <a:cubicBezTo>
                    <a:pt x="60" y="81297"/>
                    <a:pt x="104" y="81320"/>
                    <a:pt x="145" y="81320"/>
                  </a:cubicBezTo>
                  <a:cubicBezTo>
                    <a:pt x="170" y="81320"/>
                    <a:pt x="194" y="81311"/>
                    <a:pt x="215" y="81290"/>
                  </a:cubicBezTo>
                  <a:cubicBezTo>
                    <a:pt x="2008" y="80273"/>
                    <a:pt x="3105" y="78427"/>
                    <a:pt x="3186" y="76366"/>
                  </a:cubicBezTo>
                  <a:cubicBezTo>
                    <a:pt x="5193" y="75322"/>
                    <a:pt x="6424" y="73314"/>
                    <a:pt x="6424" y="71066"/>
                  </a:cubicBezTo>
                  <a:cubicBezTo>
                    <a:pt x="6424" y="68818"/>
                    <a:pt x="5193" y="66784"/>
                    <a:pt x="3186" y="65766"/>
                  </a:cubicBezTo>
                  <a:cubicBezTo>
                    <a:pt x="3105" y="63786"/>
                    <a:pt x="2088" y="61992"/>
                    <a:pt x="402" y="60922"/>
                  </a:cubicBezTo>
                  <a:cubicBezTo>
                    <a:pt x="2088" y="59878"/>
                    <a:pt x="3105" y="58085"/>
                    <a:pt x="3186" y="56104"/>
                  </a:cubicBezTo>
                  <a:cubicBezTo>
                    <a:pt x="5193" y="55060"/>
                    <a:pt x="6424" y="53053"/>
                    <a:pt x="6424" y="50804"/>
                  </a:cubicBezTo>
                  <a:cubicBezTo>
                    <a:pt x="6424" y="48556"/>
                    <a:pt x="5193" y="46522"/>
                    <a:pt x="3186" y="45505"/>
                  </a:cubicBezTo>
                  <a:cubicBezTo>
                    <a:pt x="3159" y="43604"/>
                    <a:pt x="2088" y="41731"/>
                    <a:pt x="402" y="40660"/>
                  </a:cubicBezTo>
                  <a:cubicBezTo>
                    <a:pt x="1901" y="39723"/>
                    <a:pt x="3320" y="37877"/>
                    <a:pt x="3186" y="35816"/>
                  </a:cubicBezTo>
                  <a:cubicBezTo>
                    <a:pt x="5193" y="34799"/>
                    <a:pt x="6424" y="32764"/>
                    <a:pt x="6424" y="30543"/>
                  </a:cubicBezTo>
                  <a:cubicBezTo>
                    <a:pt x="6424" y="28295"/>
                    <a:pt x="5193" y="26260"/>
                    <a:pt x="3186" y="25243"/>
                  </a:cubicBezTo>
                  <a:cubicBezTo>
                    <a:pt x="3105" y="23236"/>
                    <a:pt x="2062" y="21443"/>
                    <a:pt x="402" y="20399"/>
                  </a:cubicBezTo>
                  <a:cubicBezTo>
                    <a:pt x="2088" y="19328"/>
                    <a:pt x="3186" y="17454"/>
                    <a:pt x="3186" y="15608"/>
                  </a:cubicBezTo>
                  <a:cubicBezTo>
                    <a:pt x="3186" y="15608"/>
                    <a:pt x="3186" y="15581"/>
                    <a:pt x="3186" y="15554"/>
                  </a:cubicBezTo>
                  <a:cubicBezTo>
                    <a:pt x="5193" y="14537"/>
                    <a:pt x="6424" y="12503"/>
                    <a:pt x="6424" y="10255"/>
                  </a:cubicBezTo>
                  <a:cubicBezTo>
                    <a:pt x="6424" y="8033"/>
                    <a:pt x="5193" y="5999"/>
                    <a:pt x="3186" y="4982"/>
                  </a:cubicBezTo>
                  <a:lnTo>
                    <a:pt x="3186" y="4955"/>
                  </a:lnTo>
                  <a:cubicBezTo>
                    <a:pt x="3186" y="3028"/>
                    <a:pt x="2008" y="1074"/>
                    <a:pt x="215" y="30"/>
                  </a:cubicBezTo>
                  <a:cubicBezTo>
                    <a:pt x="194" y="10"/>
                    <a:pt x="170" y="1"/>
                    <a:pt x="1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9"/>
            <p:cNvSpPr/>
            <p:nvPr/>
          </p:nvSpPr>
          <p:spPr>
            <a:xfrm>
              <a:off x="839675" y="818875"/>
              <a:ext cx="159950" cy="2032875"/>
            </a:xfrm>
            <a:custGeom>
              <a:avLst/>
              <a:gdLst/>
              <a:ahLst/>
              <a:cxnLst/>
              <a:rect l="l" t="t" r="r" b="b"/>
              <a:pathLst>
                <a:path w="6398" h="81315" extrusionOk="0">
                  <a:moveTo>
                    <a:pt x="122" y="1"/>
                  </a:moveTo>
                  <a:cubicBezTo>
                    <a:pt x="83" y="1"/>
                    <a:pt x="44" y="20"/>
                    <a:pt x="27" y="70"/>
                  </a:cubicBezTo>
                  <a:cubicBezTo>
                    <a:pt x="0" y="70"/>
                    <a:pt x="0" y="97"/>
                    <a:pt x="0" y="124"/>
                  </a:cubicBezTo>
                  <a:cubicBezTo>
                    <a:pt x="0" y="178"/>
                    <a:pt x="27" y="204"/>
                    <a:pt x="54" y="231"/>
                  </a:cubicBezTo>
                  <a:cubicBezTo>
                    <a:pt x="1794" y="1248"/>
                    <a:pt x="2971" y="3175"/>
                    <a:pt x="2918" y="5022"/>
                  </a:cubicBezTo>
                  <a:cubicBezTo>
                    <a:pt x="2918" y="5076"/>
                    <a:pt x="2945" y="5129"/>
                    <a:pt x="2998" y="5156"/>
                  </a:cubicBezTo>
                  <a:cubicBezTo>
                    <a:pt x="4925" y="6119"/>
                    <a:pt x="6156" y="8073"/>
                    <a:pt x="6156" y="10268"/>
                  </a:cubicBezTo>
                  <a:cubicBezTo>
                    <a:pt x="6156" y="12436"/>
                    <a:pt x="4925" y="14390"/>
                    <a:pt x="2998" y="15354"/>
                  </a:cubicBezTo>
                  <a:cubicBezTo>
                    <a:pt x="2945" y="15380"/>
                    <a:pt x="2918" y="15434"/>
                    <a:pt x="2918" y="15487"/>
                  </a:cubicBezTo>
                  <a:cubicBezTo>
                    <a:pt x="2971" y="17334"/>
                    <a:pt x="1847" y="19235"/>
                    <a:pt x="81" y="20278"/>
                  </a:cubicBezTo>
                  <a:cubicBezTo>
                    <a:pt x="54" y="20278"/>
                    <a:pt x="27" y="20305"/>
                    <a:pt x="0" y="20359"/>
                  </a:cubicBezTo>
                  <a:cubicBezTo>
                    <a:pt x="0" y="20412"/>
                    <a:pt x="27" y="20466"/>
                    <a:pt x="54" y="20493"/>
                  </a:cubicBezTo>
                  <a:cubicBezTo>
                    <a:pt x="1794" y="21510"/>
                    <a:pt x="2864" y="23303"/>
                    <a:pt x="2918" y="25310"/>
                  </a:cubicBezTo>
                  <a:cubicBezTo>
                    <a:pt x="2918" y="25364"/>
                    <a:pt x="2945" y="25391"/>
                    <a:pt x="2998" y="25417"/>
                  </a:cubicBezTo>
                  <a:cubicBezTo>
                    <a:pt x="4925" y="26381"/>
                    <a:pt x="6156" y="28362"/>
                    <a:pt x="6156" y="30530"/>
                  </a:cubicBezTo>
                  <a:cubicBezTo>
                    <a:pt x="6156" y="32698"/>
                    <a:pt x="4925" y="34652"/>
                    <a:pt x="2998" y="35642"/>
                  </a:cubicBezTo>
                  <a:cubicBezTo>
                    <a:pt x="2945" y="35642"/>
                    <a:pt x="2918" y="35695"/>
                    <a:pt x="2918" y="35749"/>
                  </a:cubicBezTo>
                  <a:cubicBezTo>
                    <a:pt x="3078" y="37837"/>
                    <a:pt x="1606" y="39630"/>
                    <a:pt x="81" y="40540"/>
                  </a:cubicBezTo>
                  <a:cubicBezTo>
                    <a:pt x="54" y="40540"/>
                    <a:pt x="27" y="40594"/>
                    <a:pt x="0" y="40620"/>
                  </a:cubicBezTo>
                  <a:cubicBezTo>
                    <a:pt x="0" y="40674"/>
                    <a:pt x="27" y="40727"/>
                    <a:pt x="54" y="40754"/>
                  </a:cubicBezTo>
                  <a:cubicBezTo>
                    <a:pt x="1794" y="41771"/>
                    <a:pt x="2918" y="43645"/>
                    <a:pt x="2918" y="45545"/>
                  </a:cubicBezTo>
                  <a:cubicBezTo>
                    <a:pt x="2918" y="45545"/>
                    <a:pt x="2918" y="45545"/>
                    <a:pt x="2918" y="45572"/>
                  </a:cubicBezTo>
                  <a:cubicBezTo>
                    <a:pt x="2918" y="45626"/>
                    <a:pt x="2945" y="45652"/>
                    <a:pt x="2998" y="45679"/>
                  </a:cubicBezTo>
                  <a:cubicBezTo>
                    <a:pt x="4925" y="46669"/>
                    <a:pt x="6156" y="48623"/>
                    <a:pt x="6156" y="50791"/>
                  </a:cubicBezTo>
                  <a:cubicBezTo>
                    <a:pt x="6156" y="52959"/>
                    <a:pt x="4925" y="54913"/>
                    <a:pt x="2998" y="55904"/>
                  </a:cubicBezTo>
                  <a:cubicBezTo>
                    <a:pt x="2945" y="55930"/>
                    <a:pt x="2918" y="55957"/>
                    <a:pt x="2918" y="56011"/>
                  </a:cubicBezTo>
                  <a:cubicBezTo>
                    <a:pt x="2864" y="57991"/>
                    <a:pt x="1820" y="59785"/>
                    <a:pt x="81" y="60802"/>
                  </a:cubicBezTo>
                  <a:cubicBezTo>
                    <a:pt x="54" y="60828"/>
                    <a:pt x="27" y="60855"/>
                    <a:pt x="0" y="60882"/>
                  </a:cubicBezTo>
                  <a:cubicBezTo>
                    <a:pt x="0" y="60935"/>
                    <a:pt x="27" y="60989"/>
                    <a:pt x="54" y="61016"/>
                  </a:cubicBezTo>
                  <a:cubicBezTo>
                    <a:pt x="1794" y="62033"/>
                    <a:pt x="2864" y="63826"/>
                    <a:pt x="2918" y="65834"/>
                  </a:cubicBezTo>
                  <a:cubicBezTo>
                    <a:pt x="2918" y="65887"/>
                    <a:pt x="2945" y="65914"/>
                    <a:pt x="2998" y="65941"/>
                  </a:cubicBezTo>
                  <a:cubicBezTo>
                    <a:pt x="4925" y="66931"/>
                    <a:pt x="6156" y="68885"/>
                    <a:pt x="6156" y="71053"/>
                  </a:cubicBezTo>
                  <a:cubicBezTo>
                    <a:pt x="6156" y="73221"/>
                    <a:pt x="4925" y="75175"/>
                    <a:pt x="2998" y="76165"/>
                  </a:cubicBezTo>
                  <a:cubicBezTo>
                    <a:pt x="2945" y="76192"/>
                    <a:pt x="2918" y="76219"/>
                    <a:pt x="2918" y="76272"/>
                  </a:cubicBezTo>
                  <a:cubicBezTo>
                    <a:pt x="2864" y="78280"/>
                    <a:pt x="1794" y="80073"/>
                    <a:pt x="81" y="81090"/>
                  </a:cubicBezTo>
                  <a:cubicBezTo>
                    <a:pt x="0" y="81117"/>
                    <a:pt x="0" y="81197"/>
                    <a:pt x="27" y="81251"/>
                  </a:cubicBezTo>
                  <a:cubicBezTo>
                    <a:pt x="47" y="81290"/>
                    <a:pt x="95" y="81315"/>
                    <a:pt x="140" y="81315"/>
                  </a:cubicBezTo>
                  <a:cubicBezTo>
                    <a:pt x="157" y="81315"/>
                    <a:pt x="173" y="81311"/>
                    <a:pt x="188" y="81304"/>
                  </a:cubicBezTo>
                  <a:cubicBezTo>
                    <a:pt x="1981" y="80260"/>
                    <a:pt x="3105" y="78413"/>
                    <a:pt x="3159" y="76352"/>
                  </a:cubicBezTo>
                  <a:cubicBezTo>
                    <a:pt x="5166" y="75309"/>
                    <a:pt x="6397" y="73301"/>
                    <a:pt x="6397" y="71053"/>
                  </a:cubicBezTo>
                  <a:cubicBezTo>
                    <a:pt x="6397" y="68805"/>
                    <a:pt x="5166" y="66797"/>
                    <a:pt x="3159" y="65753"/>
                  </a:cubicBezTo>
                  <a:cubicBezTo>
                    <a:pt x="3105" y="63773"/>
                    <a:pt x="2061" y="61979"/>
                    <a:pt x="375" y="60909"/>
                  </a:cubicBezTo>
                  <a:cubicBezTo>
                    <a:pt x="2061" y="59865"/>
                    <a:pt x="3105" y="58072"/>
                    <a:pt x="3159" y="56091"/>
                  </a:cubicBezTo>
                  <a:cubicBezTo>
                    <a:pt x="5166" y="55047"/>
                    <a:pt x="6397" y="53040"/>
                    <a:pt x="6397" y="50791"/>
                  </a:cubicBezTo>
                  <a:cubicBezTo>
                    <a:pt x="6397" y="48543"/>
                    <a:pt x="5166" y="46536"/>
                    <a:pt x="3159" y="45492"/>
                  </a:cubicBezTo>
                  <a:cubicBezTo>
                    <a:pt x="3159" y="43591"/>
                    <a:pt x="2061" y="41718"/>
                    <a:pt x="375" y="40647"/>
                  </a:cubicBezTo>
                  <a:cubicBezTo>
                    <a:pt x="1901" y="39710"/>
                    <a:pt x="3292" y="37890"/>
                    <a:pt x="3185" y="35829"/>
                  </a:cubicBezTo>
                  <a:cubicBezTo>
                    <a:pt x="5166" y="34785"/>
                    <a:pt x="6397" y="32751"/>
                    <a:pt x="6397" y="30530"/>
                  </a:cubicBezTo>
                  <a:cubicBezTo>
                    <a:pt x="6397" y="28281"/>
                    <a:pt x="5166" y="26247"/>
                    <a:pt x="3159" y="25230"/>
                  </a:cubicBezTo>
                  <a:cubicBezTo>
                    <a:pt x="3078" y="23223"/>
                    <a:pt x="2035" y="21429"/>
                    <a:pt x="375" y="20386"/>
                  </a:cubicBezTo>
                  <a:cubicBezTo>
                    <a:pt x="2061" y="19315"/>
                    <a:pt x="3159" y="17441"/>
                    <a:pt x="3159" y="15595"/>
                  </a:cubicBezTo>
                  <a:cubicBezTo>
                    <a:pt x="3159" y="15595"/>
                    <a:pt x="3159" y="15568"/>
                    <a:pt x="3159" y="15541"/>
                  </a:cubicBezTo>
                  <a:cubicBezTo>
                    <a:pt x="5166" y="14524"/>
                    <a:pt x="6397" y="12490"/>
                    <a:pt x="6397" y="10268"/>
                  </a:cubicBezTo>
                  <a:cubicBezTo>
                    <a:pt x="6397" y="8020"/>
                    <a:pt x="5166" y="5986"/>
                    <a:pt x="3159" y="4969"/>
                  </a:cubicBezTo>
                  <a:lnTo>
                    <a:pt x="3159" y="4942"/>
                  </a:lnTo>
                  <a:cubicBezTo>
                    <a:pt x="3159" y="3041"/>
                    <a:pt x="1981" y="1061"/>
                    <a:pt x="188" y="17"/>
                  </a:cubicBezTo>
                  <a:cubicBezTo>
                    <a:pt x="168" y="7"/>
                    <a:pt x="145" y="1"/>
                    <a:pt x="1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9"/>
            <p:cNvSpPr/>
            <p:nvPr/>
          </p:nvSpPr>
          <p:spPr>
            <a:xfrm>
              <a:off x="685775" y="566950"/>
              <a:ext cx="159950" cy="2033000"/>
            </a:xfrm>
            <a:custGeom>
              <a:avLst/>
              <a:gdLst/>
              <a:ahLst/>
              <a:cxnLst/>
              <a:rect l="l" t="t" r="r" b="b"/>
              <a:pathLst>
                <a:path w="6398" h="81320" extrusionOk="0">
                  <a:moveTo>
                    <a:pt x="119" y="1"/>
                  </a:moveTo>
                  <a:cubicBezTo>
                    <a:pt x="81" y="1"/>
                    <a:pt x="44" y="24"/>
                    <a:pt x="27" y="57"/>
                  </a:cubicBezTo>
                  <a:cubicBezTo>
                    <a:pt x="27" y="84"/>
                    <a:pt x="0" y="110"/>
                    <a:pt x="0" y="137"/>
                  </a:cubicBezTo>
                  <a:cubicBezTo>
                    <a:pt x="0" y="164"/>
                    <a:pt x="27" y="217"/>
                    <a:pt x="81" y="244"/>
                  </a:cubicBezTo>
                  <a:cubicBezTo>
                    <a:pt x="1820" y="1261"/>
                    <a:pt x="2944" y="3188"/>
                    <a:pt x="2918" y="5035"/>
                  </a:cubicBezTo>
                  <a:cubicBezTo>
                    <a:pt x="2918" y="5089"/>
                    <a:pt x="2944" y="5142"/>
                    <a:pt x="2998" y="5169"/>
                  </a:cubicBezTo>
                  <a:cubicBezTo>
                    <a:pt x="4952" y="6133"/>
                    <a:pt x="6156" y="8086"/>
                    <a:pt x="6156" y="10255"/>
                  </a:cubicBezTo>
                  <a:cubicBezTo>
                    <a:pt x="6156" y="12449"/>
                    <a:pt x="4952" y="14403"/>
                    <a:pt x="2998" y="15367"/>
                  </a:cubicBezTo>
                  <a:cubicBezTo>
                    <a:pt x="2944" y="15394"/>
                    <a:pt x="2918" y="15447"/>
                    <a:pt x="2918" y="15501"/>
                  </a:cubicBezTo>
                  <a:cubicBezTo>
                    <a:pt x="2998" y="17347"/>
                    <a:pt x="1847" y="19248"/>
                    <a:pt x="81" y="20292"/>
                  </a:cubicBezTo>
                  <a:cubicBezTo>
                    <a:pt x="54" y="20292"/>
                    <a:pt x="27" y="20318"/>
                    <a:pt x="27" y="20372"/>
                  </a:cubicBezTo>
                  <a:cubicBezTo>
                    <a:pt x="0" y="20425"/>
                    <a:pt x="27" y="20479"/>
                    <a:pt x="81" y="20506"/>
                  </a:cubicBezTo>
                  <a:cubicBezTo>
                    <a:pt x="1794" y="21496"/>
                    <a:pt x="2864" y="23316"/>
                    <a:pt x="2918" y="25324"/>
                  </a:cubicBezTo>
                  <a:cubicBezTo>
                    <a:pt x="2918" y="25350"/>
                    <a:pt x="2944" y="25404"/>
                    <a:pt x="2998" y="25431"/>
                  </a:cubicBezTo>
                  <a:cubicBezTo>
                    <a:pt x="4952" y="26394"/>
                    <a:pt x="6156" y="28348"/>
                    <a:pt x="6156" y="30543"/>
                  </a:cubicBezTo>
                  <a:cubicBezTo>
                    <a:pt x="6156" y="32711"/>
                    <a:pt x="4952" y="34665"/>
                    <a:pt x="2998" y="35628"/>
                  </a:cubicBezTo>
                  <a:cubicBezTo>
                    <a:pt x="2944" y="35655"/>
                    <a:pt x="2918" y="35709"/>
                    <a:pt x="2918" y="35762"/>
                  </a:cubicBezTo>
                  <a:cubicBezTo>
                    <a:pt x="3078" y="37823"/>
                    <a:pt x="1633" y="39643"/>
                    <a:pt x="81" y="40553"/>
                  </a:cubicBezTo>
                  <a:cubicBezTo>
                    <a:pt x="54" y="40553"/>
                    <a:pt x="27" y="40580"/>
                    <a:pt x="27" y="40633"/>
                  </a:cubicBezTo>
                  <a:cubicBezTo>
                    <a:pt x="0" y="40687"/>
                    <a:pt x="27" y="40741"/>
                    <a:pt x="81" y="40767"/>
                  </a:cubicBezTo>
                  <a:cubicBezTo>
                    <a:pt x="1820" y="41784"/>
                    <a:pt x="2918" y="43658"/>
                    <a:pt x="2918" y="45532"/>
                  </a:cubicBezTo>
                  <a:cubicBezTo>
                    <a:pt x="2918" y="45558"/>
                    <a:pt x="2918" y="45558"/>
                    <a:pt x="2918" y="45585"/>
                  </a:cubicBezTo>
                  <a:cubicBezTo>
                    <a:pt x="2918" y="45612"/>
                    <a:pt x="2944" y="45665"/>
                    <a:pt x="2998" y="45692"/>
                  </a:cubicBezTo>
                  <a:cubicBezTo>
                    <a:pt x="4952" y="46656"/>
                    <a:pt x="6156" y="48636"/>
                    <a:pt x="6156" y="50804"/>
                  </a:cubicBezTo>
                  <a:cubicBezTo>
                    <a:pt x="6156" y="52972"/>
                    <a:pt x="4952" y="54926"/>
                    <a:pt x="2998" y="55917"/>
                  </a:cubicBezTo>
                  <a:cubicBezTo>
                    <a:pt x="2944" y="55917"/>
                    <a:pt x="2918" y="55970"/>
                    <a:pt x="2918" y="56024"/>
                  </a:cubicBezTo>
                  <a:cubicBezTo>
                    <a:pt x="2891" y="58004"/>
                    <a:pt x="1820" y="59798"/>
                    <a:pt x="81" y="60815"/>
                  </a:cubicBezTo>
                  <a:cubicBezTo>
                    <a:pt x="54" y="60815"/>
                    <a:pt x="27" y="60868"/>
                    <a:pt x="27" y="60895"/>
                  </a:cubicBezTo>
                  <a:cubicBezTo>
                    <a:pt x="0" y="60949"/>
                    <a:pt x="27" y="61002"/>
                    <a:pt x="81" y="61029"/>
                  </a:cubicBezTo>
                  <a:cubicBezTo>
                    <a:pt x="1820" y="62046"/>
                    <a:pt x="2891" y="63839"/>
                    <a:pt x="2918" y="65847"/>
                  </a:cubicBezTo>
                  <a:cubicBezTo>
                    <a:pt x="2918" y="65900"/>
                    <a:pt x="2944" y="65927"/>
                    <a:pt x="2998" y="65954"/>
                  </a:cubicBezTo>
                  <a:cubicBezTo>
                    <a:pt x="4952" y="66944"/>
                    <a:pt x="6156" y="68898"/>
                    <a:pt x="6156" y="71066"/>
                  </a:cubicBezTo>
                  <a:cubicBezTo>
                    <a:pt x="6156" y="73234"/>
                    <a:pt x="4952" y="75188"/>
                    <a:pt x="2998" y="76178"/>
                  </a:cubicBezTo>
                  <a:cubicBezTo>
                    <a:pt x="2944" y="76178"/>
                    <a:pt x="2918" y="76232"/>
                    <a:pt x="2918" y="76285"/>
                  </a:cubicBezTo>
                  <a:cubicBezTo>
                    <a:pt x="2891" y="78293"/>
                    <a:pt x="1820" y="80086"/>
                    <a:pt x="81" y="81076"/>
                  </a:cubicBezTo>
                  <a:cubicBezTo>
                    <a:pt x="27" y="81130"/>
                    <a:pt x="0" y="81183"/>
                    <a:pt x="27" y="81264"/>
                  </a:cubicBezTo>
                  <a:cubicBezTo>
                    <a:pt x="60" y="81297"/>
                    <a:pt x="93" y="81320"/>
                    <a:pt x="133" y="81320"/>
                  </a:cubicBezTo>
                  <a:cubicBezTo>
                    <a:pt x="157" y="81320"/>
                    <a:pt x="184" y="81311"/>
                    <a:pt x="214" y="81290"/>
                  </a:cubicBezTo>
                  <a:cubicBezTo>
                    <a:pt x="2008" y="80273"/>
                    <a:pt x="3105" y="78427"/>
                    <a:pt x="3185" y="76366"/>
                  </a:cubicBezTo>
                  <a:cubicBezTo>
                    <a:pt x="5166" y="75322"/>
                    <a:pt x="6397" y="73314"/>
                    <a:pt x="6397" y="71066"/>
                  </a:cubicBezTo>
                  <a:cubicBezTo>
                    <a:pt x="6397" y="68818"/>
                    <a:pt x="5166" y="66784"/>
                    <a:pt x="3185" y="65766"/>
                  </a:cubicBezTo>
                  <a:cubicBezTo>
                    <a:pt x="3105" y="63786"/>
                    <a:pt x="2061" y="61992"/>
                    <a:pt x="375" y="60922"/>
                  </a:cubicBezTo>
                  <a:cubicBezTo>
                    <a:pt x="2061" y="59878"/>
                    <a:pt x="3105" y="58085"/>
                    <a:pt x="3185" y="56104"/>
                  </a:cubicBezTo>
                  <a:cubicBezTo>
                    <a:pt x="5166" y="55060"/>
                    <a:pt x="6397" y="53053"/>
                    <a:pt x="6397" y="50804"/>
                  </a:cubicBezTo>
                  <a:cubicBezTo>
                    <a:pt x="6397" y="48556"/>
                    <a:pt x="5166" y="46522"/>
                    <a:pt x="3185" y="45505"/>
                  </a:cubicBezTo>
                  <a:cubicBezTo>
                    <a:pt x="3159" y="43604"/>
                    <a:pt x="2088" y="41731"/>
                    <a:pt x="375" y="40660"/>
                  </a:cubicBezTo>
                  <a:cubicBezTo>
                    <a:pt x="1901" y="39723"/>
                    <a:pt x="3292" y="37903"/>
                    <a:pt x="3185" y="35816"/>
                  </a:cubicBezTo>
                  <a:cubicBezTo>
                    <a:pt x="5166" y="34799"/>
                    <a:pt x="6397" y="32764"/>
                    <a:pt x="6397" y="30543"/>
                  </a:cubicBezTo>
                  <a:cubicBezTo>
                    <a:pt x="6397" y="28295"/>
                    <a:pt x="5166" y="26260"/>
                    <a:pt x="3185" y="25243"/>
                  </a:cubicBezTo>
                  <a:cubicBezTo>
                    <a:pt x="3078" y="23236"/>
                    <a:pt x="2061" y="21443"/>
                    <a:pt x="375" y="20399"/>
                  </a:cubicBezTo>
                  <a:cubicBezTo>
                    <a:pt x="2088" y="19328"/>
                    <a:pt x="3185" y="17401"/>
                    <a:pt x="3185" y="15554"/>
                  </a:cubicBezTo>
                  <a:cubicBezTo>
                    <a:pt x="5166" y="14537"/>
                    <a:pt x="6397" y="12503"/>
                    <a:pt x="6397" y="10255"/>
                  </a:cubicBezTo>
                  <a:cubicBezTo>
                    <a:pt x="6397" y="8033"/>
                    <a:pt x="5166" y="5999"/>
                    <a:pt x="3185" y="4982"/>
                  </a:cubicBezTo>
                  <a:lnTo>
                    <a:pt x="3185" y="4955"/>
                  </a:lnTo>
                  <a:cubicBezTo>
                    <a:pt x="3185" y="3028"/>
                    <a:pt x="1981" y="1074"/>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49"/>
            <p:cNvSpPr/>
            <p:nvPr/>
          </p:nvSpPr>
          <p:spPr>
            <a:xfrm>
              <a:off x="531875" y="818875"/>
              <a:ext cx="160600" cy="2032875"/>
            </a:xfrm>
            <a:custGeom>
              <a:avLst/>
              <a:gdLst/>
              <a:ahLst/>
              <a:cxnLst/>
              <a:rect l="l" t="t" r="r" b="b"/>
              <a:pathLst>
                <a:path w="6424" h="81315" extrusionOk="0">
                  <a:moveTo>
                    <a:pt x="147" y="1"/>
                  </a:moveTo>
                  <a:cubicBezTo>
                    <a:pt x="106" y="1"/>
                    <a:pt x="61" y="20"/>
                    <a:pt x="27" y="70"/>
                  </a:cubicBezTo>
                  <a:cubicBezTo>
                    <a:pt x="27" y="70"/>
                    <a:pt x="27" y="97"/>
                    <a:pt x="27" y="124"/>
                  </a:cubicBezTo>
                  <a:cubicBezTo>
                    <a:pt x="27" y="178"/>
                    <a:pt x="54" y="204"/>
                    <a:pt x="80" y="231"/>
                  </a:cubicBezTo>
                  <a:cubicBezTo>
                    <a:pt x="1820" y="1248"/>
                    <a:pt x="2971" y="3175"/>
                    <a:pt x="2944" y="5022"/>
                  </a:cubicBezTo>
                  <a:cubicBezTo>
                    <a:pt x="2944" y="5076"/>
                    <a:pt x="2971" y="5129"/>
                    <a:pt x="2998" y="5156"/>
                  </a:cubicBezTo>
                  <a:cubicBezTo>
                    <a:pt x="4952" y="6119"/>
                    <a:pt x="6156" y="8073"/>
                    <a:pt x="6156" y="10268"/>
                  </a:cubicBezTo>
                  <a:cubicBezTo>
                    <a:pt x="6156" y="12436"/>
                    <a:pt x="4952" y="14390"/>
                    <a:pt x="2998" y="15354"/>
                  </a:cubicBezTo>
                  <a:cubicBezTo>
                    <a:pt x="2971" y="15380"/>
                    <a:pt x="2944" y="15461"/>
                    <a:pt x="2944" y="15487"/>
                  </a:cubicBezTo>
                  <a:cubicBezTo>
                    <a:pt x="2998" y="17334"/>
                    <a:pt x="1847" y="19235"/>
                    <a:pt x="107" y="20278"/>
                  </a:cubicBezTo>
                  <a:cubicBezTo>
                    <a:pt x="54" y="20278"/>
                    <a:pt x="27" y="20305"/>
                    <a:pt x="27" y="20359"/>
                  </a:cubicBezTo>
                  <a:cubicBezTo>
                    <a:pt x="0" y="20412"/>
                    <a:pt x="27" y="20466"/>
                    <a:pt x="80" y="20493"/>
                  </a:cubicBezTo>
                  <a:cubicBezTo>
                    <a:pt x="1793" y="21510"/>
                    <a:pt x="2864" y="23303"/>
                    <a:pt x="2944" y="25310"/>
                  </a:cubicBezTo>
                  <a:cubicBezTo>
                    <a:pt x="2944" y="25364"/>
                    <a:pt x="2971" y="25391"/>
                    <a:pt x="2998" y="25417"/>
                  </a:cubicBezTo>
                  <a:cubicBezTo>
                    <a:pt x="4952" y="26381"/>
                    <a:pt x="6156" y="28362"/>
                    <a:pt x="6156" y="30530"/>
                  </a:cubicBezTo>
                  <a:cubicBezTo>
                    <a:pt x="6156" y="32698"/>
                    <a:pt x="4952" y="34652"/>
                    <a:pt x="2998" y="35642"/>
                  </a:cubicBezTo>
                  <a:cubicBezTo>
                    <a:pt x="2971" y="35642"/>
                    <a:pt x="2944" y="35695"/>
                    <a:pt x="2944" y="35749"/>
                  </a:cubicBezTo>
                  <a:cubicBezTo>
                    <a:pt x="3105" y="37837"/>
                    <a:pt x="1633" y="39630"/>
                    <a:pt x="107" y="40540"/>
                  </a:cubicBezTo>
                  <a:cubicBezTo>
                    <a:pt x="54" y="40540"/>
                    <a:pt x="27" y="40594"/>
                    <a:pt x="27" y="40620"/>
                  </a:cubicBezTo>
                  <a:cubicBezTo>
                    <a:pt x="0" y="40674"/>
                    <a:pt x="27" y="40727"/>
                    <a:pt x="80" y="40754"/>
                  </a:cubicBezTo>
                  <a:cubicBezTo>
                    <a:pt x="1820" y="41771"/>
                    <a:pt x="2944" y="43645"/>
                    <a:pt x="2944" y="45545"/>
                  </a:cubicBezTo>
                  <a:cubicBezTo>
                    <a:pt x="2944" y="45545"/>
                    <a:pt x="2944" y="45545"/>
                    <a:pt x="2944" y="45572"/>
                  </a:cubicBezTo>
                  <a:cubicBezTo>
                    <a:pt x="2944" y="45626"/>
                    <a:pt x="2971" y="45652"/>
                    <a:pt x="2998" y="45679"/>
                  </a:cubicBezTo>
                  <a:cubicBezTo>
                    <a:pt x="4952" y="46669"/>
                    <a:pt x="6156" y="48623"/>
                    <a:pt x="6156" y="50791"/>
                  </a:cubicBezTo>
                  <a:cubicBezTo>
                    <a:pt x="6156" y="52959"/>
                    <a:pt x="4952" y="54913"/>
                    <a:pt x="2998" y="55904"/>
                  </a:cubicBezTo>
                  <a:cubicBezTo>
                    <a:pt x="2971" y="55930"/>
                    <a:pt x="2944" y="55957"/>
                    <a:pt x="2944" y="56011"/>
                  </a:cubicBezTo>
                  <a:cubicBezTo>
                    <a:pt x="2891" y="57991"/>
                    <a:pt x="1820" y="59785"/>
                    <a:pt x="107" y="60802"/>
                  </a:cubicBezTo>
                  <a:cubicBezTo>
                    <a:pt x="54" y="60828"/>
                    <a:pt x="27" y="60855"/>
                    <a:pt x="27" y="60882"/>
                  </a:cubicBezTo>
                  <a:cubicBezTo>
                    <a:pt x="0" y="60935"/>
                    <a:pt x="27" y="60989"/>
                    <a:pt x="80" y="61016"/>
                  </a:cubicBezTo>
                  <a:cubicBezTo>
                    <a:pt x="1820" y="62033"/>
                    <a:pt x="2891" y="63826"/>
                    <a:pt x="2944" y="65834"/>
                  </a:cubicBezTo>
                  <a:cubicBezTo>
                    <a:pt x="2944" y="65887"/>
                    <a:pt x="2971" y="65914"/>
                    <a:pt x="2998" y="65941"/>
                  </a:cubicBezTo>
                  <a:cubicBezTo>
                    <a:pt x="4952" y="66931"/>
                    <a:pt x="6156" y="68885"/>
                    <a:pt x="6156" y="71053"/>
                  </a:cubicBezTo>
                  <a:cubicBezTo>
                    <a:pt x="6156" y="73221"/>
                    <a:pt x="4952" y="75175"/>
                    <a:pt x="2998" y="76165"/>
                  </a:cubicBezTo>
                  <a:cubicBezTo>
                    <a:pt x="2971" y="76192"/>
                    <a:pt x="2944" y="76219"/>
                    <a:pt x="2944" y="76272"/>
                  </a:cubicBezTo>
                  <a:cubicBezTo>
                    <a:pt x="2891" y="78280"/>
                    <a:pt x="1820" y="80073"/>
                    <a:pt x="80" y="81090"/>
                  </a:cubicBezTo>
                  <a:cubicBezTo>
                    <a:pt x="27" y="81117"/>
                    <a:pt x="0" y="81197"/>
                    <a:pt x="54" y="81251"/>
                  </a:cubicBezTo>
                  <a:cubicBezTo>
                    <a:pt x="73" y="81290"/>
                    <a:pt x="122" y="81315"/>
                    <a:pt x="167" y="81315"/>
                  </a:cubicBezTo>
                  <a:cubicBezTo>
                    <a:pt x="184" y="81315"/>
                    <a:pt x="200" y="81311"/>
                    <a:pt x="214" y="81304"/>
                  </a:cubicBezTo>
                  <a:cubicBezTo>
                    <a:pt x="2008" y="80260"/>
                    <a:pt x="3105" y="78413"/>
                    <a:pt x="3185" y="76352"/>
                  </a:cubicBezTo>
                  <a:cubicBezTo>
                    <a:pt x="5193" y="75309"/>
                    <a:pt x="6424" y="73301"/>
                    <a:pt x="6424" y="71053"/>
                  </a:cubicBezTo>
                  <a:cubicBezTo>
                    <a:pt x="6424" y="68805"/>
                    <a:pt x="5193" y="66797"/>
                    <a:pt x="3185" y="65753"/>
                  </a:cubicBezTo>
                  <a:cubicBezTo>
                    <a:pt x="3105" y="63773"/>
                    <a:pt x="2088" y="61979"/>
                    <a:pt x="402" y="60909"/>
                  </a:cubicBezTo>
                  <a:cubicBezTo>
                    <a:pt x="2088" y="59865"/>
                    <a:pt x="3105" y="58072"/>
                    <a:pt x="3185" y="56091"/>
                  </a:cubicBezTo>
                  <a:cubicBezTo>
                    <a:pt x="5193" y="55047"/>
                    <a:pt x="6424" y="53040"/>
                    <a:pt x="6424" y="50791"/>
                  </a:cubicBezTo>
                  <a:cubicBezTo>
                    <a:pt x="6424" y="48543"/>
                    <a:pt x="5193" y="46536"/>
                    <a:pt x="3185" y="45492"/>
                  </a:cubicBezTo>
                  <a:cubicBezTo>
                    <a:pt x="3185" y="43591"/>
                    <a:pt x="2088" y="41718"/>
                    <a:pt x="402" y="40647"/>
                  </a:cubicBezTo>
                  <a:cubicBezTo>
                    <a:pt x="1900" y="39710"/>
                    <a:pt x="3319" y="37890"/>
                    <a:pt x="3185" y="35829"/>
                  </a:cubicBezTo>
                  <a:cubicBezTo>
                    <a:pt x="5193" y="34785"/>
                    <a:pt x="6424" y="32751"/>
                    <a:pt x="6424" y="30530"/>
                  </a:cubicBezTo>
                  <a:cubicBezTo>
                    <a:pt x="6424" y="28281"/>
                    <a:pt x="5193" y="26247"/>
                    <a:pt x="3185" y="25230"/>
                  </a:cubicBezTo>
                  <a:cubicBezTo>
                    <a:pt x="3105" y="23223"/>
                    <a:pt x="2061" y="21429"/>
                    <a:pt x="402" y="20386"/>
                  </a:cubicBezTo>
                  <a:cubicBezTo>
                    <a:pt x="2088" y="19315"/>
                    <a:pt x="3185" y="17441"/>
                    <a:pt x="3185" y="15595"/>
                  </a:cubicBezTo>
                  <a:cubicBezTo>
                    <a:pt x="3185" y="15595"/>
                    <a:pt x="3185" y="15568"/>
                    <a:pt x="3185" y="15541"/>
                  </a:cubicBezTo>
                  <a:cubicBezTo>
                    <a:pt x="5193" y="14524"/>
                    <a:pt x="6424" y="12490"/>
                    <a:pt x="6424" y="10268"/>
                  </a:cubicBezTo>
                  <a:cubicBezTo>
                    <a:pt x="6424" y="8020"/>
                    <a:pt x="5193" y="5986"/>
                    <a:pt x="3185" y="4969"/>
                  </a:cubicBezTo>
                  <a:lnTo>
                    <a:pt x="3185" y="4942"/>
                  </a:lnTo>
                  <a:cubicBezTo>
                    <a:pt x="3185" y="3041"/>
                    <a:pt x="2008" y="1061"/>
                    <a:pt x="214" y="17"/>
                  </a:cubicBezTo>
                  <a:cubicBezTo>
                    <a:pt x="195" y="7"/>
                    <a:pt x="171" y="1"/>
                    <a:pt x="1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49"/>
            <p:cNvSpPr/>
            <p:nvPr/>
          </p:nvSpPr>
          <p:spPr>
            <a:xfrm>
              <a:off x="378625" y="566950"/>
              <a:ext cx="159950" cy="2033000"/>
            </a:xfrm>
            <a:custGeom>
              <a:avLst/>
              <a:gdLst/>
              <a:ahLst/>
              <a:cxnLst/>
              <a:rect l="l" t="t" r="r" b="b"/>
              <a:pathLst>
                <a:path w="6398" h="81320" extrusionOk="0">
                  <a:moveTo>
                    <a:pt x="120" y="1"/>
                  </a:moveTo>
                  <a:cubicBezTo>
                    <a:pt x="81" y="1"/>
                    <a:pt x="44" y="24"/>
                    <a:pt x="28" y="57"/>
                  </a:cubicBezTo>
                  <a:cubicBezTo>
                    <a:pt x="1" y="84"/>
                    <a:pt x="1" y="110"/>
                    <a:pt x="1" y="137"/>
                  </a:cubicBezTo>
                  <a:cubicBezTo>
                    <a:pt x="1" y="164"/>
                    <a:pt x="28" y="217"/>
                    <a:pt x="54" y="244"/>
                  </a:cubicBezTo>
                  <a:cubicBezTo>
                    <a:pt x="1821" y="1261"/>
                    <a:pt x="2972" y="3188"/>
                    <a:pt x="2918" y="5035"/>
                  </a:cubicBezTo>
                  <a:cubicBezTo>
                    <a:pt x="2918" y="5116"/>
                    <a:pt x="2945" y="5142"/>
                    <a:pt x="2999" y="5169"/>
                  </a:cubicBezTo>
                  <a:cubicBezTo>
                    <a:pt x="4952" y="6133"/>
                    <a:pt x="6157" y="8086"/>
                    <a:pt x="6157" y="10255"/>
                  </a:cubicBezTo>
                  <a:cubicBezTo>
                    <a:pt x="6157" y="12449"/>
                    <a:pt x="4952" y="14403"/>
                    <a:pt x="2999" y="15367"/>
                  </a:cubicBezTo>
                  <a:cubicBezTo>
                    <a:pt x="2945" y="15394"/>
                    <a:pt x="2918" y="15447"/>
                    <a:pt x="2918" y="15501"/>
                  </a:cubicBezTo>
                  <a:cubicBezTo>
                    <a:pt x="2972" y="17347"/>
                    <a:pt x="1848" y="19248"/>
                    <a:pt x="81" y="20292"/>
                  </a:cubicBezTo>
                  <a:cubicBezTo>
                    <a:pt x="54" y="20292"/>
                    <a:pt x="28" y="20318"/>
                    <a:pt x="1" y="20372"/>
                  </a:cubicBezTo>
                  <a:cubicBezTo>
                    <a:pt x="1" y="20425"/>
                    <a:pt x="28" y="20479"/>
                    <a:pt x="54" y="20506"/>
                  </a:cubicBezTo>
                  <a:cubicBezTo>
                    <a:pt x="1794" y="21496"/>
                    <a:pt x="2865" y="23316"/>
                    <a:pt x="2918" y="25324"/>
                  </a:cubicBezTo>
                  <a:cubicBezTo>
                    <a:pt x="2918" y="25350"/>
                    <a:pt x="2945" y="25404"/>
                    <a:pt x="2999" y="25431"/>
                  </a:cubicBezTo>
                  <a:cubicBezTo>
                    <a:pt x="4952" y="26394"/>
                    <a:pt x="6157" y="28348"/>
                    <a:pt x="6157" y="30543"/>
                  </a:cubicBezTo>
                  <a:cubicBezTo>
                    <a:pt x="6157" y="32711"/>
                    <a:pt x="4952" y="34665"/>
                    <a:pt x="2999" y="35628"/>
                  </a:cubicBezTo>
                  <a:cubicBezTo>
                    <a:pt x="2945" y="35655"/>
                    <a:pt x="2918" y="35709"/>
                    <a:pt x="2918" y="35762"/>
                  </a:cubicBezTo>
                  <a:cubicBezTo>
                    <a:pt x="3079" y="37823"/>
                    <a:pt x="1607" y="39643"/>
                    <a:pt x="81" y="40553"/>
                  </a:cubicBezTo>
                  <a:cubicBezTo>
                    <a:pt x="54" y="40553"/>
                    <a:pt x="28" y="40580"/>
                    <a:pt x="1" y="40633"/>
                  </a:cubicBezTo>
                  <a:cubicBezTo>
                    <a:pt x="1" y="40687"/>
                    <a:pt x="28" y="40741"/>
                    <a:pt x="54" y="40767"/>
                  </a:cubicBezTo>
                  <a:cubicBezTo>
                    <a:pt x="1794" y="41784"/>
                    <a:pt x="2918" y="43658"/>
                    <a:pt x="2918" y="45532"/>
                  </a:cubicBezTo>
                  <a:cubicBezTo>
                    <a:pt x="2918" y="45558"/>
                    <a:pt x="2918" y="45558"/>
                    <a:pt x="2918" y="45585"/>
                  </a:cubicBezTo>
                  <a:cubicBezTo>
                    <a:pt x="2918" y="45612"/>
                    <a:pt x="2945" y="45665"/>
                    <a:pt x="2999" y="45692"/>
                  </a:cubicBezTo>
                  <a:cubicBezTo>
                    <a:pt x="4952" y="46656"/>
                    <a:pt x="6157" y="48636"/>
                    <a:pt x="6157" y="50804"/>
                  </a:cubicBezTo>
                  <a:cubicBezTo>
                    <a:pt x="6157" y="52972"/>
                    <a:pt x="4952" y="54926"/>
                    <a:pt x="2999" y="55917"/>
                  </a:cubicBezTo>
                  <a:cubicBezTo>
                    <a:pt x="2945" y="55917"/>
                    <a:pt x="2918" y="55970"/>
                    <a:pt x="2918" y="56024"/>
                  </a:cubicBezTo>
                  <a:cubicBezTo>
                    <a:pt x="2865" y="58004"/>
                    <a:pt x="1821" y="59798"/>
                    <a:pt x="81" y="60815"/>
                  </a:cubicBezTo>
                  <a:cubicBezTo>
                    <a:pt x="54" y="60815"/>
                    <a:pt x="28" y="60868"/>
                    <a:pt x="1" y="60895"/>
                  </a:cubicBezTo>
                  <a:cubicBezTo>
                    <a:pt x="1" y="60949"/>
                    <a:pt x="28" y="61002"/>
                    <a:pt x="54" y="61029"/>
                  </a:cubicBezTo>
                  <a:cubicBezTo>
                    <a:pt x="1794" y="62046"/>
                    <a:pt x="2865" y="63839"/>
                    <a:pt x="2918" y="65847"/>
                  </a:cubicBezTo>
                  <a:cubicBezTo>
                    <a:pt x="2918" y="65900"/>
                    <a:pt x="2945" y="65927"/>
                    <a:pt x="2999" y="65954"/>
                  </a:cubicBezTo>
                  <a:cubicBezTo>
                    <a:pt x="4952" y="66944"/>
                    <a:pt x="6157" y="68898"/>
                    <a:pt x="6157" y="71066"/>
                  </a:cubicBezTo>
                  <a:cubicBezTo>
                    <a:pt x="6157" y="73234"/>
                    <a:pt x="4952" y="75188"/>
                    <a:pt x="2999" y="76178"/>
                  </a:cubicBezTo>
                  <a:cubicBezTo>
                    <a:pt x="2945" y="76178"/>
                    <a:pt x="2918" y="76232"/>
                    <a:pt x="2918" y="76285"/>
                  </a:cubicBezTo>
                  <a:cubicBezTo>
                    <a:pt x="2865" y="78293"/>
                    <a:pt x="1821" y="80086"/>
                    <a:pt x="81" y="81076"/>
                  </a:cubicBezTo>
                  <a:cubicBezTo>
                    <a:pt x="1" y="81130"/>
                    <a:pt x="1" y="81183"/>
                    <a:pt x="28" y="81264"/>
                  </a:cubicBezTo>
                  <a:cubicBezTo>
                    <a:pt x="44" y="81297"/>
                    <a:pt x="81" y="81320"/>
                    <a:pt x="120" y="81320"/>
                  </a:cubicBezTo>
                  <a:cubicBezTo>
                    <a:pt x="143" y="81320"/>
                    <a:pt x="168" y="81311"/>
                    <a:pt x="188" y="81290"/>
                  </a:cubicBezTo>
                  <a:cubicBezTo>
                    <a:pt x="1981" y="80273"/>
                    <a:pt x="3106" y="78427"/>
                    <a:pt x="3159" y="76366"/>
                  </a:cubicBezTo>
                  <a:cubicBezTo>
                    <a:pt x="5167" y="75322"/>
                    <a:pt x="6398" y="73314"/>
                    <a:pt x="6398" y="71066"/>
                  </a:cubicBezTo>
                  <a:cubicBezTo>
                    <a:pt x="6398" y="68818"/>
                    <a:pt x="5167" y="66784"/>
                    <a:pt x="3159" y="65766"/>
                  </a:cubicBezTo>
                  <a:cubicBezTo>
                    <a:pt x="3106" y="63786"/>
                    <a:pt x="2062" y="61992"/>
                    <a:pt x="376" y="60922"/>
                  </a:cubicBezTo>
                  <a:cubicBezTo>
                    <a:pt x="2062" y="59878"/>
                    <a:pt x="3106" y="58085"/>
                    <a:pt x="3159" y="56104"/>
                  </a:cubicBezTo>
                  <a:cubicBezTo>
                    <a:pt x="5167" y="55060"/>
                    <a:pt x="6398" y="53053"/>
                    <a:pt x="6398" y="50804"/>
                  </a:cubicBezTo>
                  <a:cubicBezTo>
                    <a:pt x="6398" y="48556"/>
                    <a:pt x="5167" y="46522"/>
                    <a:pt x="3159" y="45505"/>
                  </a:cubicBezTo>
                  <a:cubicBezTo>
                    <a:pt x="3159" y="43604"/>
                    <a:pt x="2062" y="41731"/>
                    <a:pt x="376" y="40660"/>
                  </a:cubicBezTo>
                  <a:cubicBezTo>
                    <a:pt x="1901" y="39723"/>
                    <a:pt x="3293" y="37903"/>
                    <a:pt x="3186" y="35816"/>
                  </a:cubicBezTo>
                  <a:cubicBezTo>
                    <a:pt x="5167" y="34799"/>
                    <a:pt x="6398" y="32764"/>
                    <a:pt x="6398" y="30543"/>
                  </a:cubicBezTo>
                  <a:cubicBezTo>
                    <a:pt x="6398" y="28295"/>
                    <a:pt x="5167" y="26260"/>
                    <a:pt x="3159" y="25243"/>
                  </a:cubicBezTo>
                  <a:cubicBezTo>
                    <a:pt x="3079" y="23236"/>
                    <a:pt x="2035" y="21443"/>
                    <a:pt x="376" y="20399"/>
                  </a:cubicBezTo>
                  <a:cubicBezTo>
                    <a:pt x="2089" y="19328"/>
                    <a:pt x="3186" y="17401"/>
                    <a:pt x="3186" y="15554"/>
                  </a:cubicBezTo>
                  <a:cubicBezTo>
                    <a:pt x="5167" y="14537"/>
                    <a:pt x="6398" y="12503"/>
                    <a:pt x="6398" y="10255"/>
                  </a:cubicBezTo>
                  <a:cubicBezTo>
                    <a:pt x="6398" y="8033"/>
                    <a:pt x="5167" y="5999"/>
                    <a:pt x="3186" y="4982"/>
                  </a:cubicBezTo>
                  <a:lnTo>
                    <a:pt x="3186" y="4955"/>
                  </a:lnTo>
                  <a:cubicBezTo>
                    <a:pt x="3186" y="3028"/>
                    <a:pt x="1981" y="1074"/>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9"/>
            <p:cNvSpPr/>
            <p:nvPr/>
          </p:nvSpPr>
          <p:spPr>
            <a:xfrm>
              <a:off x="224725" y="818875"/>
              <a:ext cx="159950" cy="2032875"/>
            </a:xfrm>
            <a:custGeom>
              <a:avLst/>
              <a:gdLst/>
              <a:ahLst/>
              <a:cxnLst/>
              <a:rect l="l" t="t" r="r" b="b"/>
              <a:pathLst>
                <a:path w="6398" h="81315" extrusionOk="0">
                  <a:moveTo>
                    <a:pt x="129" y="1"/>
                  </a:moveTo>
                  <a:cubicBezTo>
                    <a:pt x="83" y="1"/>
                    <a:pt x="44" y="20"/>
                    <a:pt x="27" y="70"/>
                  </a:cubicBezTo>
                  <a:cubicBezTo>
                    <a:pt x="27" y="70"/>
                    <a:pt x="1" y="97"/>
                    <a:pt x="1" y="124"/>
                  </a:cubicBezTo>
                  <a:cubicBezTo>
                    <a:pt x="1" y="178"/>
                    <a:pt x="27" y="204"/>
                    <a:pt x="81" y="231"/>
                  </a:cubicBezTo>
                  <a:cubicBezTo>
                    <a:pt x="1821" y="1248"/>
                    <a:pt x="2972" y="3175"/>
                    <a:pt x="2918" y="5022"/>
                  </a:cubicBezTo>
                  <a:cubicBezTo>
                    <a:pt x="2945" y="5076"/>
                    <a:pt x="2945" y="5129"/>
                    <a:pt x="2998" y="5156"/>
                  </a:cubicBezTo>
                  <a:cubicBezTo>
                    <a:pt x="4952" y="6119"/>
                    <a:pt x="6157" y="8073"/>
                    <a:pt x="6157" y="10268"/>
                  </a:cubicBezTo>
                  <a:cubicBezTo>
                    <a:pt x="6157" y="12436"/>
                    <a:pt x="4952" y="14390"/>
                    <a:pt x="2998" y="15354"/>
                  </a:cubicBezTo>
                  <a:cubicBezTo>
                    <a:pt x="2945" y="15380"/>
                    <a:pt x="2918" y="15461"/>
                    <a:pt x="2918" y="15487"/>
                  </a:cubicBezTo>
                  <a:cubicBezTo>
                    <a:pt x="2998" y="17334"/>
                    <a:pt x="1848" y="19235"/>
                    <a:pt x="108" y="20278"/>
                  </a:cubicBezTo>
                  <a:cubicBezTo>
                    <a:pt x="54" y="20278"/>
                    <a:pt x="27" y="20305"/>
                    <a:pt x="27" y="20359"/>
                  </a:cubicBezTo>
                  <a:cubicBezTo>
                    <a:pt x="1" y="20412"/>
                    <a:pt x="27" y="20466"/>
                    <a:pt x="81" y="20493"/>
                  </a:cubicBezTo>
                  <a:cubicBezTo>
                    <a:pt x="1794" y="21510"/>
                    <a:pt x="2865" y="23303"/>
                    <a:pt x="2918" y="25310"/>
                  </a:cubicBezTo>
                  <a:cubicBezTo>
                    <a:pt x="2945" y="25364"/>
                    <a:pt x="2972" y="25391"/>
                    <a:pt x="2998" y="25417"/>
                  </a:cubicBezTo>
                  <a:cubicBezTo>
                    <a:pt x="4952" y="26381"/>
                    <a:pt x="6157" y="28362"/>
                    <a:pt x="6157" y="30530"/>
                  </a:cubicBezTo>
                  <a:cubicBezTo>
                    <a:pt x="6157" y="32698"/>
                    <a:pt x="4952" y="34652"/>
                    <a:pt x="2998" y="35642"/>
                  </a:cubicBezTo>
                  <a:cubicBezTo>
                    <a:pt x="2945" y="35642"/>
                    <a:pt x="2918" y="35695"/>
                    <a:pt x="2918" y="35749"/>
                  </a:cubicBezTo>
                  <a:cubicBezTo>
                    <a:pt x="3106" y="37837"/>
                    <a:pt x="1633" y="39630"/>
                    <a:pt x="108" y="40540"/>
                  </a:cubicBezTo>
                  <a:cubicBezTo>
                    <a:pt x="54" y="40540"/>
                    <a:pt x="27" y="40594"/>
                    <a:pt x="27" y="40620"/>
                  </a:cubicBezTo>
                  <a:cubicBezTo>
                    <a:pt x="1" y="40674"/>
                    <a:pt x="27" y="40727"/>
                    <a:pt x="81" y="40754"/>
                  </a:cubicBezTo>
                  <a:cubicBezTo>
                    <a:pt x="1821" y="41771"/>
                    <a:pt x="2918" y="43645"/>
                    <a:pt x="2918" y="45545"/>
                  </a:cubicBezTo>
                  <a:cubicBezTo>
                    <a:pt x="2918" y="45545"/>
                    <a:pt x="2918" y="45545"/>
                    <a:pt x="2918" y="45572"/>
                  </a:cubicBezTo>
                  <a:cubicBezTo>
                    <a:pt x="2918" y="45626"/>
                    <a:pt x="2945" y="45652"/>
                    <a:pt x="2998" y="45679"/>
                  </a:cubicBezTo>
                  <a:cubicBezTo>
                    <a:pt x="4952" y="46669"/>
                    <a:pt x="6157" y="48623"/>
                    <a:pt x="6157" y="50791"/>
                  </a:cubicBezTo>
                  <a:cubicBezTo>
                    <a:pt x="6157" y="52959"/>
                    <a:pt x="4952" y="54913"/>
                    <a:pt x="2998" y="55904"/>
                  </a:cubicBezTo>
                  <a:cubicBezTo>
                    <a:pt x="2945" y="55930"/>
                    <a:pt x="2918" y="55957"/>
                    <a:pt x="2918" y="56011"/>
                  </a:cubicBezTo>
                  <a:cubicBezTo>
                    <a:pt x="2891" y="57991"/>
                    <a:pt x="1821" y="59785"/>
                    <a:pt x="108" y="60802"/>
                  </a:cubicBezTo>
                  <a:cubicBezTo>
                    <a:pt x="54" y="60828"/>
                    <a:pt x="27" y="60855"/>
                    <a:pt x="27" y="60882"/>
                  </a:cubicBezTo>
                  <a:cubicBezTo>
                    <a:pt x="1" y="60935"/>
                    <a:pt x="27" y="60989"/>
                    <a:pt x="81" y="61016"/>
                  </a:cubicBezTo>
                  <a:cubicBezTo>
                    <a:pt x="1821" y="62033"/>
                    <a:pt x="2891" y="63826"/>
                    <a:pt x="2918" y="65834"/>
                  </a:cubicBezTo>
                  <a:cubicBezTo>
                    <a:pt x="2918" y="65887"/>
                    <a:pt x="2945" y="65914"/>
                    <a:pt x="2998" y="65941"/>
                  </a:cubicBezTo>
                  <a:cubicBezTo>
                    <a:pt x="4952" y="66931"/>
                    <a:pt x="6157" y="68885"/>
                    <a:pt x="6157" y="71053"/>
                  </a:cubicBezTo>
                  <a:cubicBezTo>
                    <a:pt x="6157" y="73221"/>
                    <a:pt x="4952" y="75175"/>
                    <a:pt x="2998" y="76165"/>
                  </a:cubicBezTo>
                  <a:cubicBezTo>
                    <a:pt x="2945" y="76192"/>
                    <a:pt x="2918" y="76219"/>
                    <a:pt x="2918" y="76272"/>
                  </a:cubicBezTo>
                  <a:cubicBezTo>
                    <a:pt x="2891" y="78280"/>
                    <a:pt x="1821" y="80073"/>
                    <a:pt x="81" y="81090"/>
                  </a:cubicBezTo>
                  <a:cubicBezTo>
                    <a:pt x="27" y="81117"/>
                    <a:pt x="1" y="81197"/>
                    <a:pt x="27" y="81251"/>
                  </a:cubicBezTo>
                  <a:cubicBezTo>
                    <a:pt x="67" y="81290"/>
                    <a:pt x="106" y="81315"/>
                    <a:pt x="156" y="81315"/>
                  </a:cubicBezTo>
                  <a:cubicBezTo>
                    <a:pt x="174" y="81315"/>
                    <a:pt x="193" y="81311"/>
                    <a:pt x="215" y="81304"/>
                  </a:cubicBezTo>
                  <a:cubicBezTo>
                    <a:pt x="2008" y="80260"/>
                    <a:pt x="3106" y="78413"/>
                    <a:pt x="3186" y="76352"/>
                  </a:cubicBezTo>
                  <a:cubicBezTo>
                    <a:pt x="5166" y="75309"/>
                    <a:pt x="6398" y="73301"/>
                    <a:pt x="6398" y="71053"/>
                  </a:cubicBezTo>
                  <a:cubicBezTo>
                    <a:pt x="6398" y="68805"/>
                    <a:pt x="5166" y="66797"/>
                    <a:pt x="3186" y="65753"/>
                  </a:cubicBezTo>
                  <a:cubicBezTo>
                    <a:pt x="3106" y="63773"/>
                    <a:pt x="2062" y="61979"/>
                    <a:pt x="375" y="60909"/>
                  </a:cubicBezTo>
                  <a:cubicBezTo>
                    <a:pt x="2062" y="59865"/>
                    <a:pt x="3106" y="58072"/>
                    <a:pt x="3186" y="56091"/>
                  </a:cubicBezTo>
                  <a:cubicBezTo>
                    <a:pt x="5166" y="55047"/>
                    <a:pt x="6398" y="53040"/>
                    <a:pt x="6398" y="50791"/>
                  </a:cubicBezTo>
                  <a:cubicBezTo>
                    <a:pt x="6398" y="48543"/>
                    <a:pt x="5166" y="46536"/>
                    <a:pt x="3186" y="45492"/>
                  </a:cubicBezTo>
                  <a:cubicBezTo>
                    <a:pt x="3159" y="43591"/>
                    <a:pt x="2088" y="41718"/>
                    <a:pt x="375" y="40647"/>
                  </a:cubicBezTo>
                  <a:cubicBezTo>
                    <a:pt x="1901" y="39710"/>
                    <a:pt x="3320" y="37890"/>
                    <a:pt x="3186" y="35829"/>
                  </a:cubicBezTo>
                  <a:cubicBezTo>
                    <a:pt x="5166" y="34785"/>
                    <a:pt x="6398" y="32751"/>
                    <a:pt x="6398" y="30530"/>
                  </a:cubicBezTo>
                  <a:cubicBezTo>
                    <a:pt x="6398" y="28281"/>
                    <a:pt x="5166" y="26247"/>
                    <a:pt x="3186" y="25230"/>
                  </a:cubicBezTo>
                  <a:cubicBezTo>
                    <a:pt x="3079" y="23223"/>
                    <a:pt x="2062" y="21429"/>
                    <a:pt x="375" y="20386"/>
                  </a:cubicBezTo>
                  <a:cubicBezTo>
                    <a:pt x="2088" y="19315"/>
                    <a:pt x="3186" y="17441"/>
                    <a:pt x="3186" y="15595"/>
                  </a:cubicBezTo>
                  <a:cubicBezTo>
                    <a:pt x="3186" y="15595"/>
                    <a:pt x="3186" y="15568"/>
                    <a:pt x="3186" y="15541"/>
                  </a:cubicBezTo>
                  <a:cubicBezTo>
                    <a:pt x="5166" y="14524"/>
                    <a:pt x="6398" y="12490"/>
                    <a:pt x="6398" y="10268"/>
                  </a:cubicBezTo>
                  <a:cubicBezTo>
                    <a:pt x="6398" y="8020"/>
                    <a:pt x="5166" y="5986"/>
                    <a:pt x="3186" y="4969"/>
                  </a:cubicBezTo>
                  <a:lnTo>
                    <a:pt x="3186" y="4942"/>
                  </a:lnTo>
                  <a:cubicBezTo>
                    <a:pt x="3186" y="3041"/>
                    <a:pt x="1981" y="1061"/>
                    <a:pt x="215" y="17"/>
                  </a:cubicBezTo>
                  <a:cubicBezTo>
                    <a:pt x="185" y="7"/>
                    <a:pt x="156" y="1"/>
                    <a:pt x="1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9"/>
            <p:cNvSpPr/>
            <p:nvPr/>
          </p:nvSpPr>
          <p:spPr>
            <a:xfrm>
              <a:off x="1914975" y="2593575"/>
              <a:ext cx="160625" cy="2032875"/>
            </a:xfrm>
            <a:custGeom>
              <a:avLst/>
              <a:gdLst/>
              <a:ahLst/>
              <a:cxnLst/>
              <a:rect l="l" t="t" r="r" b="b"/>
              <a:pathLst>
                <a:path w="6425" h="81315" extrusionOk="0">
                  <a:moveTo>
                    <a:pt x="151" y="1"/>
                  </a:moveTo>
                  <a:cubicBezTo>
                    <a:pt x="95" y="1"/>
                    <a:pt x="47" y="26"/>
                    <a:pt x="27" y="65"/>
                  </a:cubicBezTo>
                  <a:cubicBezTo>
                    <a:pt x="27" y="92"/>
                    <a:pt x="27" y="118"/>
                    <a:pt x="27" y="118"/>
                  </a:cubicBezTo>
                  <a:cubicBezTo>
                    <a:pt x="27" y="172"/>
                    <a:pt x="27"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45" y="15402"/>
                    <a:pt x="2945" y="15428"/>
                    <a:pt x="2945" y="15482"/>
                  </a:cubicBezTo>
                  <a:cubicBezTo>
                    <a:pt x="2998" y="17355"/>
                    <a:pt x="1848"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45" y="35663"/>
                    <a:pt x="2918" y="35717"/>
                    <a:pt x="2945" y="35770"/>
                  </a:cubicBezTo>
                  <a:cubicBezTo>
                    <a:pt x="3106"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45"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6" y="78408"/>
                    <a:pt x="3186" y="76347"/>
                  </a:cubicBezTo>
                  <a:cubicBezTo>
                    <a:pt x="5166" y="75330"/>
                    <a:pt x="6424" y="73296"/>
                    <a:pt x="6424" y="71047"/>
                  </a:cubicBezTo>
                  <a:cubicBezTo>
                    <a:pt x="6424" y="68826"/>
                    <a:pt x="5166" y="66792"/>
                    <a:pt x="3186" y="65748"/>
                  </a:cubicBezTo>
                  <a:cubicBezTo>
                    <a:pt x="3106" y="63767"/>
                    <a:pt x="2062" y="61974"/>
                    <a:pt x="375" y="60930"/>
                  </a:cubicBezTo>
                  <a:cubicBezTo>
                    <a:pt x="2062" y="59859"/>
                    <a:pt x="3106" y="58093"/>
                    <a:pt x="3186" y="56085"/>
                  </a:cubicBezTo>
                  <a:cubicBezTo>
                    <a:pt x="5166" y="55068"/>
                    <a:pt x="6424" y="53034"/>
                    <a:pt x="6424" y="50786"/>
                  </a:cubicBezTo>
                  <a:cubicBezTo>
                    <a:pt x="6424" y="48537"/>
                    <a:pt x="5166" y="46530"/>
                    <a:pt x="3186" y="45486"/>
                  </a:cubicBezTo>
                  <a:cubicBezTo>
                    <a:pt x="3159" y="43586"/>
                    <a:pt x="2088" y="41739"/>
                    <a:pt x="375" y="40668"/>
                  </a:cubicBezTo>
                  <a:cubicBezTo>
                    <a:pt x="1901" y="39705"/>
                    <a:pt x="3320" y="37885"/>
                    <a:pt x="3186" y="35824"/>
                  </a:cubicBezTo>
                  <a:cubicBezTo>
                    <a:pt x="5193" y="34780"/>
                    <a:pt x="6424" y="32772"/>
                    <a:pt x="6424" y="30524"/>
                  </a:cubicBezTo>
                  <a:cubicBezTo>
                    <a:pt x="6424" y="28276"/>
                    <a:pt x="5166" y="26268"/>
                    <a:pt x="3186" y="25225"/>
                  </a:cubicBezTo>
                  <a:cubicBezTo>
                    <a:pt x="3106" y="23244"/>
                    <a:pt x="2062" y="21451"/>
                    <a:pt x="375" y="20407"/>
                  </a:cubicBezTo>
                  <a:cubicBezTo>
                    <a:pt x="2088" y="19336"/>
                    <a:pt x="3186" y="17436"/>
                    <a:pt x="3186" y="15616"/>
                  </a:cubicBezTo>
                  <a:cubicBezTo>
                    <a:pt x="3186" y="15589"/>
                    <a:pt x="3186" y="15562"/>
                    <a:pt x="3186" y="15562"/>
                  </a:cubicBezTo>
                  <a:cubicBezTo>
                    <a:pt x="5166" y="14518"/>
                    <a:pt x="6424" y="12511"/>
                    <a:pt x="6424" y="10263"/>
                  </a:cubicBezTo>
                  <a:cubicBezTo>
                    <a:pt x="6424" y="8014"/>
                    <a:pt x="5166" y="6007"/>
                    <a:pt x="3186" y="4963"/>
                  </a:cubicBezTo>
                  <a:cubicBezTo>
                    <a:pt x="3186" y="3036"/>
                    <a:pt x="2008" y="1055"/>
                    <a:pt x="215" y="11"/>
                  </a:cubicBezTo>
                  <a:cubicBezTo>
                    <a:pt x="193" y="4"/>
                    <a:pt x="172" y="1"/>
                    <a:pt x="1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9"/>
            <p:cNvSpPr/>
            <p:nvPr/>
          </p:nvSpPr>
          <p:spPr>
            <a:xfrm>
              <a:off x="1761075" y="2845375"/>
              <a:ext cx="160625" cy="2032675"/>
            </a:xfrm>
            <a:custGeom>
              <a:avLst/>
              <a:gdLst/>
              <a:ahLst/>
              <a:cxnLst/>
              <a:rect l="l" t="t" r="r" b="b"/>
              <a:pathLst>
                <a:path w="6425" h="81307" extrusionOk="0">
                  <a:moveTo>
                    <a:pt x="146" y="1"/>
                  </a:moveTo>
                  <a:cubicBezTo>
                    <a:pt x="108" y="1"/>
                    <a:pt x="71" y="24"/>
                    <a:pt x="54" y="57"/>
                  </a:cubicBezTo>
                  <a:cubicBezTo>
                    <a:pt x="27" y="84"/>
                    <a:pt x="27" y="110"/>
                    <a:pt x="27" y="137"/>
                  </a:cubicBezTo>
                  <a:cubicBezTo>
                    <a:pt x="27" y="164"/>
                    <a:pt x="54" y="217"/>
                    <a:pt x="81" y="244"/>
                  </a:cubicBezTo>
                  <a:cubicBezTo>
                    <a:pt x="1821" y="1234"/>
                    <a:pt x="2972" y="3162"/>
                    <a:pt x="2945" y="5035"/>
                  </a:cubicBezTo>
                  <a:cubicBezTo>
                    <a:pt x="2945" y="5089"/>
                    <a:pt x="2972" y="5142"/>
                    <a:pt x="2998" y="5142"/>
                  </a:cubicBezTo>
                  <a:cubicBezTo>
                    <a:pt x="4952" y="6133"/>
                    <a:pt x="6183" y="8086"/>
                    <a:pt x="6183" y="10254"/>
                  </a:cubicBezTo>
                  <a:cubicBezTo>
                    <a:pt x="6183" y="12422"/>
                    <a:pt x="4952" y="14376"/>
                    <a:pt x="2998" y="15367"/>
                  </a:cubicBezTo>
                  <a:cubicBezTo>
                    <a:pt x="2972" y="15393"/>
                    <a:pt x="2945" y="15447"/>
                    <a:pt x="2945" y="15474"/>
                  </a:cubicBezTo>
                  <a:cubicBezTo>
                    <a:pt x="2998" y="17321"/>
                    <a:pt x="1847" y="19248"/>
                    <a:pt x="108" y="20265"/>
                  </a:cubicBezTo>
                  <a:cubicBezTo>
                    <a:pt x="81" y="20292"/>
                    <a:pt x="27" y="20318"/>
                    <a:pt x="27" y="20345"/>
                  </a:cubicBezTo>
                  <a:cubicBezTo>
                    <a:pt x="27" y="20425"/>
                    <a:pt x="27" y="20479"/>
                    <a:pt x="81" y="20506"/>
                  </a:cubicBezTo>
                  <a:cubicBezTo>
                    <a:pt x="1821" y="21496"/>
                    <a:pt x="2891" y="23289"/>
                    <a:pt x="2945" y="25297"/>
                  </a:cubicBezTo>
                  <a:cubicBezTo>
                    <a:pt x="2945" y="25350"/>
                    <a:pt x="2972" y="25404"/>
                    <a:pt x="2998" y="25404"/>
                  </a:cubicBezTo>
                  <a:cubicBezTo>
                    <a:pt x="4952" y="26394"/>
                    <a:pt x="6183" y="28348"/>
                    <a:pt x="6183" y="30516"/>
                  </a:cubicBezTo>
                  <a:cubicBezTo>
                    <a:pt x="6183" y="32684"/>
                    <a:pt x="4952" y="34665"/>
                    <a:pt x="2998" y="35628"/>
                  </a:cubicBezTo>
                  <a:cubicBezTo>
                    <a:pt x="2972" y="35655"/>
                    <a:pt x="2945" y="35709"/>
                    <a:pt x="2945" y="35762"/>
                  </a:cubicBezTo>
                  <a:cubicBezTo>
                    <a:pt x="3105" y="37823"/>
                    <a:pt x="1633" y="39643"/>
                    <a:pt x="108" y="40526"/>
                  </a:cubicBezTo>
                  <a:cubicBezTo>
                    <a:pt x="81" y="40553"/>
                    <a:pt x="27" y="40580"/>
                    <a:pt x="27" y="40633"/>
                  </a:cubicBezTo>
                  <a:cubicBezTo>
                    <a:pt x="27" y="40687"/>
                    <a:pt x="27" y="40741"/>
                    <a:pt x="81" y="40767"/>
                  </a:cubicBezTo>
                  <a:cubicBezTo>
                    <a:pt x="1821" y="41784"/>
                    <a:pt x="2945" y="43631"/>
                    <a:pt x="2945" y="45532"/>
                  </a:cubicBezTo>
                  <a:lnTo>
                    <a:pt x="2945" y="45558"/>
                  </a:lnTo>
                  <a:cubicBezTo>
                    <a:pt x="2945" y="45612"/>
                    <a:pt x="2972" y="45665"/>
                    <a:pt x="2998" y="45692"/>
                  </a:cubicBezTo>
                  <a:cubicBezTo>
                    <a:pt x="4952" y="46656"/>
                    <a:pt x="6183" y="48610"/>
                    <a:pt x="6183" y="50778"/>
                  </a:cubicBezTo>
                  <a:cubicBezTo>
                    <a:pt x="6183" y="52972"/>
                    <a:pt x="4952" y="54926"/>
                    <a:pt x="2998" y="55890"/>
                  </a:cubicBezTo>
                  <a:cubicBezTo>
                    <a:pt x="2972" y="55917"/>
                    <a:pt x="2945" y="55970"/>
                    <a:pt x="2945" y="55997"/>
                  </a:cubicBezTo>
                  <a:cubicBezTo>
                    <a:pt x="2891" y="58004"/>
                    <a:pt x="1847" y="59798"/>
                    <a:pt x="108" y="60815"/>
                  </a:cubicBezTo>
                  <a:cubicBezTo>
                    <a:pt x="81" y="60815"/>
                    <a:pt x="27" y="60841"/>
                    <a:pt x="27" y="60895"/>
                  </a:cubicBezTo>
                  <a:cubicBezTo>
                    <a:pt x="27" y="60949"/>
                    <a:pt x="27" y="61002"/>
                    <a:pt x="81" y="61029"/>
                  </a:cubicBezTo>
                  <a:cubicBezTo>
                    <a:pt x="1821" y="62046"/>
                    <a:pt x="2891" y="63839"/>
                    <a:pt x="2945" y="65847"/>
                  </a:cubicBezTo>
                  <a:cubicBezTo>
                    <a:pt x="2945" y="65873"/>
                    <a:pt x="2972" y="65927"/>
                    <a:pt x="2998" y="65954"/>
                  </a:cubicBezTo>
                  <a:cubicBezTo>
                    <a:pt x="4952" y="66917"/>
                    <a:pt x="6183" y="68871"/>
                    <a:pt x="6183" y="71066"/>
                  </a:cubicBezTo>
                  <a:cubicBezTo>
                    <a:pt x="6183" y="73234"/>
                    <a:pt x="4952" y="75188"/>
                    <a:pt x="2998" y="76151"/>
                  </a:cubicBezTo>
                  <a:cubicBezTo>
                    <a:pt x="2972" y="76178"/>
                    <a:pt x="2945" y="76232"/>
                    <a:pt x="2945" y="76285"/>
                  </a:cubicBezTo>
                  <a:cubicBezTo>
                    <a:pt x="2891" y="78266"/>
                    <a:pt x="1821" y="80059"/>
                    <a:pt x="81" y="81076"/>
                  </a:cubicBezTo>
                  <a:cubicBezTo>
                    <a:pt x="27" y="81103"/>
                    <a:pt x="1" y="81183"/>
                    <a:pt x="54" y="81237"/>
                  </a:cubicBezTo>
                  <a:cubicBezTo>
                    <a:pt x="71" y="81288"/>
                    <a:pt x="110" y="81306"/>
                    <a:pt x="149" y="81306"/>
                  </a:cubicBezTo>
                  <a:cubicBezTo>
                    <a:pt x="172" y="81306"/>
                    <a:pt x="195" y="81300"/>
                    <a:pt x="215" y="81290"/>
                  </a:cubicBezTo>
                  <a:cubicBezTo>
                    <a:pt x="2008" y="80247"/>
                    <a:pt x="3105" y="78400"/>
                    <a:pt x="3186" y="76366"/>
                  </a:cubicBezTo>
                  <a:cubicBezTo>
                    <a:pt x="5193" y="75322"/>
                    <a:pt x="6424" y="73288"/>
                    <a:pt x="6424" y="71066"/>
                  </a:cubicBezTo>
                  <a:cubicBezTo>
                    <a:pt x="6424" y="68818"/>
                    <a:pt x="5193" y="66783"/>
                    <a:pt x="3186" y="65766"/>
                  </a:cubicBezTo>
                  <a:cubicBezTo>
                    <a:pt x="3132" y="63759"/>
                    <a:pt x="2088" y="61992"/>
                    <a:pt x="402" y="60922"/>
                  </a:cubicBezTo>
                  <a:cubicBezTo>
                    <a:pt x="2088" y="59878"/>
                    <a:pt x="3132" y="58085"/>
                    <a:pt x="3186" y="56077"/>
                  </a:cubicBezTo>
                  <a:cubicBezTo>
                    <a:pt x="5193" y="55060"/>
                    <a:pt x="6424" y="53026"/>
                    <a:pt x="6424" y="50778"/>
                  </a:cubicBezTo>
                  <a:cubicBezTo>
                    <a:pt x="6424" y="48556"/>
                    <a:pt x="5193" y="46522"/>
                    <a:pt x="3186" y="45505"/>
                  </a:cubicBezTo>
                  <a:cubicBezTo>
                    <a:pt x="3186" y="43604"/>
                    <a:pt x="2088" y="41731"/>
                    <a:pt x="402" y="40660"/>
                  </a:cubicBezTo>
                  <a:cubicBezTo>
                    <a:pt x="1901" y="39697"/>
                    <a:pt x="3320" y="37877"/>
                    <a:pt x="3186" y="35816"/>
                  </a:cubicBezTo>
                  <a:cubicBezTo>
                    <a:pt x="5193" y="34799"/>
                    <a:pt x="6424" y="32764"/>
                    <a:pt x="6424" y="30516"/>
                  </a:cubicBezTo>
                  <a:cubicBezTo>
                    <a:pt x="6424" y="28268"/>
                    <a:pt x="5193" y="26260"/>
                    <a:pt x="3186" y="25216"/>
                  </a:cubicBezTo>
                  <a:cubicBezTo>
                    <a:pt x="3105" y="23236"/>
                    <a:pt x="2062" y="21442"/>
                    <a:pt x="402" y="20399"/>
                  </a:cubicBezTo>
                  <a:cubicBezTo>
                    <a:pt x="2115" y="19328"/>
                    <a:pt x="3212" y="17401"/>
                    <a:pt x="3186" y="15554"/>
                  </a:cubicBezTo>
                  <a:cubicBezTo>
                    <a:pt x="5193" y="14510"/>
                    <a:pt x="6424" y="12503"/>
                    <a:pt x="6424" y="10254"/>
                  </a:cubicBezTo>
                  <a:cubicBezTo>
                    <a:pt x="6424" y="8006"/>
                    <a:pt x="5193" y="5999"/>
                    <a:pt x="3186" y="4955"/>
                  </a:cubicBezTo>
                  <a:cubicBezTo>
                    <a:pt x="3186" y="3028"/>
                    <a:pt x="2008" y="1047"/>
                    <a:pt x="215" y="30"/>
                  </a:cubicBezTo>
                  <a:cubicBezTo>
                    <a:pt x="194" y="10"/>
                    <a:pt x="170" y="1"/>
                    <a:pt x="1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9"/>
            <p:cNvSpPr/>
            <p:nvPr/>
          </p:nvSpPr>
          <p:spPr>
            <a:xfrm>
              <a:off x="1607850" y="2593575"/>
              <a:ext cx="159950" cy="2032875"/>
            </a:xfrm>
            <a:custGeom>
              <a:avLst/>
              <a:gdLst/>
              <a:ahLst/>
              <a:cxnLst/>
              <a:rect l="l" t="t" r="r" b="b"/>
              <a:pathLst>
                <a:path w="6398" h="81315" extrusionOk="0">
                  <a:moveTo>
                    <a:pt x="140" y="1"/>
                  </a:moveTo>
                  <a:cubicBezTo>
                    <a:pt x="95" y="1"/>
                    <a:pt x="47" y="26"/>
                    <a:pt x="27" y="65"/>
                  </a:cubicBezTo>
                  <a:cubicBezTo>
                    <a:pt x="0"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71" y="17329"/>
                    <a:pt x="1847" y="19256"/>
                    <a:pt x="81" y="20273"/>
                  </a:cubicBezTo>
                  <a:cubicBezTo>
                    <a:pt x="54" y="20300"/>
                    <a:pt x="27" y="20326"/>
                    <a:pt x="0"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0" y="40615"/>
                  </a:cubicBezTo>
                  <a:cubicBezTo>
                    <a:pt x="0" y="40668"/>
                    <a:pt x="27" y="40749"/>
                    <a:pt x="81" y="40775"/>
                  </a:cubicBezTo>
                  <a:cubicBezTo>
                    <a:pt x="1820" y="41766"/>
                    <a:pt x="2918" y="43639"/>
                    <a:pt x="2918" y="45540"/>
                  </a:cubicBezTo>
                  <a:cubicBezTo>
                    <a:pt x="2918" y="45540"/>
                    <a:pt x="2918" y="45566"/>
                    <a:pt x="2918" y="45566"/>
                  </a:cubicBez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64" y="58012"/>
                    <a:pt x="1820" y="59806"/>
                    <a:pt x="81" y="60796"/>
                  </a:cubicBezTo>
                  <a:cubicBezTo>
                    <a:pt x="54" y="60823"/>
                    <a:pt x="27" y="60850"/>
                    <a:pt x="0" y="60903"/>
                  </a:cubicBezTo>
                  <a:cubicBezTo>
                    <a:pt x="0" y="60957"/>
                    <a:pt x="27" y="61010"/>
                    <a:pt x="81" y="61037"/>
                  </a:cubicBezTo>
                  <a:cubicBezTo>
                    <a:pt x="1820" y="62054"/>
                    <a:pt x="2864"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64" y="78274"/>
                    <a:pt x="1820" y="80067"/>
                    <a:pt x="81" y="81084"/>
                  </a:cubicBezTo>
                  <a:cubicBezTo>
                    <a:pt x="27" y="81111"/>
                    <a:pt x="0" y="81191"/>
                    <a:pt x="27" y="81245"/>
                  </a:cubicBezTo>
                  <a:cubicBezTo>
                    <a:pt x="44" y="81296"/>
                    <a:pt x="82" y="81315"/>
                    <a:pt x="122" y="81315"/>
                  </a:cubicBezTo>
                  <a:cubicBezTo>
                    <a:pt x="145" y="81315"/>
                    <a:pt x="168" y="81308"/>
                    <a:pt x="188" y="81299"/>
                  </a:cubicBezTo>
                  <a:cubicBezTo>
                    <a:pt x="1981"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61"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61" y="19336"/>
                    <a:pt x="3185" y="17436"/>
                    <a:pt x="3185" y="15616"/>
                  </a:cubicBezTo>
                  <a:cubicBezTo>
                    <a:pt x="3185" y="15589"/>
                    <a:pt x="3185" y="15562"/>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9"/>
            <p:cNvSpPr/>
            <p:nvPr/>
          </p:nvSpPr>
          <p:spPr>
            <a:xfrm>
              <a:off x="1453950" y="2845375"/>
              <a:ext cx="160600" cy="2032675"/>
            </a:xfrm>
            <a:custGeom>
              <a:avLst/>
              <a:gdLst/>
              <a:ahLst/>
              <a:cxnLst/>
              <a:rect l="l" t="t" r="r" b="b"/>
              <a:pathLst>
                <a:path w="6424" h="81307" extrusionOk="0">
                  <a:moveTo>
                    <a:pt x="133" y="1"/>
                  </a:moveTo>
                  <a:cubicBezTo>
                    <a:pt x="93" y="1"/>
                    <a:pt x="60" y="24"/>
                    <a:pt x="27" y="57"/>
                  </a:cubicBezTo>
                  <a:cubicBezTo>
                    <a:pt x="27" y="84"/>
                    <a:pt x="27" y="110"/>
                    <a:pt x="27" y="137"/>
                  </a:cubicBezTo>
                  <a:cubicBezTo>
                    <a:pt x="27" y="164"/>
                    <a:pt x="27" y="217"/>
                    <a:pt x="80" y="244"/>
                  </a:cubicBezTo>
                  <a:cubicBezTo>
                    <a:pt x="1820" y="1234"/>
                    <a:pt x="2971" y="3188"/>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20"/>
                    <a:pt x="2944" y="15474"/>
                  </a:cubicBezTo>
                  <a:cubicBezTo>
                    <a:pt x="2998" y="17347"/>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44" y="35655"/>
                    <a:pt x="2918"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cubicBezTo>
                    <a:pt x="2944" y="45558"/>
                    <a:pt x="2944" y="45558"/>
                    <a:pt x="2944" y="45558"/>
                  </a:cubicBez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27" y="81237"/>
                  </a:cubicBezTo>
                  <a:cubicBezTo>
                    <a:pt x="61" y="81288"/>
                    <a:pt x="106" y="81306"/>
                    <a:pt x="147" y="81306"/>
                  </a:cubicBezTo>
                  <a:cubicBezTo>
                    <a:pt x="172" y="81306"/>
                    <a:pt x="195" y="81300"/>
                    <a:pt x="214" y="81290"/>
                  </a:cubicBezTo>
                  <a:cubicBezTo>
                    <a:pt x="2008" y="80247"/>
                    <a:pt x="3105" y="78400"/>
                    <a:pt x="3185" y="76366"/>
                  </a:cubicBezTo>
                  <a:cubicBezTo>
                    <a:pt x="5166" y="75322"/>
                    <a:pt x="6424" y="73288"/>
                    <a:pt x="6424" y="71066"/>
                  </a:cubicBezTo>
                  <a:cubicBezTo>
                    <a:pt x="6424" y="68818"/>
                    <a:pt x="5166" y="66783"/>
                    <a:pt x="3185" y="65766"/>
                  </a:cubicBezTo>
                  <a:cubicBezTo>
                    <a:pt x="3105" y="63759"/>
                    <a:pt x="2061" y="61992"/>
                    <a:pt x="375" y="60922"/>
                  </a:cubicBezTo>
                  <a:cubicBezTo>
                    <a:pt x="2061" y="59878"/>
                    <a:pt x="3105" y="58085"/>
                    <a:pt x="3185" y="56077"/>
                  </a:cubicBezTo>
                  <a:cubicBezTo>
                    <a:pt x="5166" y="55060"/>
                    <a:pt x="6424" y="53026"/>
                    <a:pt x="6424" y="50778"/>
                  </a:cubicBezTo>
                  <a:cubicBezTo>
                    <a:pt x="6424" y="48556"/>
                    <a:pt x="5193" y="46522"/>
                    <a:pt x="3185" y="45505"/>
                  </a:cubicBezTo>
                  <a:cubicBezTo>
                    <a:pt x="3159" y="43604"/>
                    <a:pt x="2088" y="41731"/>
                    <a:pt x="375" y="40660"/>
                  </a:cubicBezTo>
                  <a:cubicBezTo>
                    <a:pt x="1901" y="39697"/>
                    <a:pt x="3319" y="37877"/>
                    <a:pt x="3185" y="35816"/>
                  </a:cubicBezTo>
                  <a:cubicBezTo>
                    <a:pt x="5193" y="34799"/>
                    <a:pt x="6424" y="32764"/>
                    <a:pt x="6424" y="30516"/>
                  </a:cubicBezTo>
                  <a:cubicBezTo>
                    <a:pt x="6424" y="28268"/>
                    <a:pt x="5166" y="26260"/>
                    <a:pt x="3185" y="25216"/>
                  </a:cubicBezTo>
                  <a:cubicBezTo>
                    <a:pt x="3105" y="23236"/>
                    <a:pt x="2061" y="21442"/>
                    <a:pt x="375"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84" y="10"/>
                    <a:pt x="157" y="1"/>
                    <a:pt x="1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9"/>
            <p:cNvSpPr/>
            <p:nvPr/>
          </p:nvSpPr>
          <p:spPr>
            <a:xfrm>
              <a:off x="1300050" y="2593575"/>
              <a:ext cx="160600" cy="2032875"/>
            </a:xfrm>
            <a:custGeom>
              <a:avLst/>
              <a:gdLst/>
              <a:ahLst/>
              <a:cxnLst/>
              <a:rect l="l" t="t" r="r" b="b"/>
              <a:pathLst>
                <a:path w="6424" h="81315" extrusionOk="0">
                  <a:moveTo>
                    <a:pt x="167" y="1"/>
                  </a:moveTo>
                  <a:cubicBezTo>
                    <a:pt x="121" y="1"/>
                    <a:pt x="73" y="26"/>
                    <a:pt x="54" y="65"/>
                  </a:cubicBezTo>
                  <a:cubicBezTo>
                    <a:pt x="27" y="92"/>
                    <a:pt x="27" y="118"/>
                    <a:pt x="27" y="118"/>
                  </a:cubicBezTo>
                  <a:cubicBezTo>
                    <a:pt x="27" y="172"/>
                    <a:pt x="54" y="225"/>
                    <a:pt x="80" y="225"/>
                  </a:cubicBezTo>
                  <a:cubicBezTo>
                    <a:pt x="1820" y="1243"/>
                    <a:pt x="2971" y="3170"/>
                    <a:pt x="2944" y="5043"/>
                  </a:cubicBezTo>
                  <a:cubicBezTo>
                    <a:pt x="2944" y="5070"/>
                    <a:pt x="2971" y="5124"/>
                    <a:pt x="3025" y="5150"/>
                  </a:cubicBezTo>
                  <a:cubicBezTo>
                    <a:pt x="4952" y="6141"/>
                    <a:pt x="6183" y="8095"/>
                    <a:pt x="6183" y="10263"/>
                  </a:cubicBezTo>
                  <a:cubicBezTo>
                    <a:pt x="6183" y="12431"/>
                    <a:pt x="4952" y="14384"/>
                    <a:pt x="3025" y="15375"/>
                  </a:cubicBezTo>
                  <a:cubicBezTo>
                    <a:pt x="2971" y="15402"/>
                    <a:pt x="2944" y="15428"/>
                    <a:pt x="2944" y="15482"/>
                  </a:cubicBezTo>
                  <a:cubicBezTo>
                    <a:pt x="2998" y="17355"/>
                    <a:pt x="1847" y="19256"/>
                    <a:pt x="107" y="20273"/>
                  </a:cubicBezTo>
                  <a:cubicBezTo>
                    <a:pt x="80" y="20300"/>
                    <a:pt x="54" y="20326"/>
                    <a:pt x="27" y="20353"/>
                  </a:cubicBezTo>
                  <a:cubicBezTo>
                    <a:pt x="27" y="20407"/>
                    <a:pt x="27" y="20460"/>
                    <a:pt x="80" y="20514"/>
                  </a:cubicBezTo>
                  <a:cubicBezTo>
                    <a:pt x="1820" y="21504"/>
                    <a:pt x="2891" y="23297"/>
                    <a:pt x="2944" y="25305"/>
                  </a:cubicBezTo>
                  <a:cubicBezTo>
                    <a:pt x="2944" y="25358"/>
                    <a:pt x="2971" y="25385"/>
                    <a:pt x="3025" y="25412"/>
                  </a:cubicBezTo>
                  <a:cubicBezTo>
                    <a:pt x="4952" y="26402"/>
                    <a:pt x="6183" y="28356"/>
                    <a:pt x="6183" y="30524"/>
                  </a:cubicBezTo>
                  <a:cubicBezTo>
                    <a:pt x="6183" y="32692"/>
                    <a:pt x="4952" y="34646"/>
                    <a:pt x="3025" y="35636"/>
                  </a:cubicBezTo>
                  <a:cubicBezTo>
                    <a:pt x="2971" y="35663"/>
                    <a:pt x="2944" y="35717"/>
                    <a:pt x="2944" y="35770"/>
                  </a:cubicBezTo>
                  <a:cubicBezTo>
                    <a:pt x="3105" y="37831"/>
                    <a:pt x="1633" y="39651"/>
                    <a:pt x="107" y="40535"/>
                  </a:cubicBezTo>
                  <a:cubicBezTo>
                    <a:pt x="80" y="40561"/>
                    <a:pt x="54" y="40588"/>
                    <a:pt x="27" y="40615"/>
                  </a:cubicBezTo>
                  <a:cubicBezTo>
                    <a:pt x="27" y="40668"/>
                    <a:pt x="27" y="40749"/>
                    <a:pt x="80" y="40775"/>
                  </a:cubicBezTo>
                  <a:cubicBezTo>
                    <a:pt x="1820" y="41766"/>
                    <a:pt x="2944" y="43639"/>
                    <a:pt x="2944" y="45540"/>
                  </a:cubicBezTo>
                  <a:cubicBezTo>
                    <a:pt x="2944" y="45540"/>
                    <a:pt x="2944" y="45566"/>
                    <a:pt x="2944" y="45566"/>
                  </a:cubicBezTo>
                  <a:cubicBezTo>
                    <a:pt x="2944" y="45620"/>
                    <a:pt x="2971" y="45674"/>
                    <a:pt x="3025" y="45674"/>
                  </a:cubicBezTo>
                  <a:cubicBezTo>
                    <a:pt x="4952" y="46664"/>
                    <a:pt x="6183" y="48618"/>
                    <a:pt x="6183" y="50786"/>
                  </a:cubicBezTo>
                  <a:cubicBezTo>
                    <a:pt x="6183" y="52954"/>
                    <a:pt x="4952" y="54934"/>
                    <a:pt x="3025" y="55898"/>
                  </a:cubicBezTo>
                  <a:cubicBezTo>
                    <a:pt x="2971" y="55925"/>
                    <a:pt x="2944" y="55952"/>
                    <a:pt x="2944" y="56005"/>
                  </a:cubicBezTo>
                  <a:cubicBezTo>
                    <a:pt x="2891" y="58012"/>
                    <a:pt x="1847" y="59806"/>
                    <a:pt x="107" y="60796"/>
                  </a:cubicBezTo>
                  <a:cubicBezTo>
                    <a:pt x="80" y="60823"/>
                    <a:pt x="54" y="60850"/>
                    <a:pt x="27" y="60903"/>
                  </a:cubicBezTo>
                  <a:cubicBezTo>
                    <a:pt x="27" y="60957"/>
                    <a:pt x="27" y="61010"/>
                    <a:pt x="80" y="61037"/>
                  </a:cubicBezTo>
                  <a:cubicBezTo>
                    <a:pt x="1820" y="62054"/>
                    <a:pt x="2891" y="63847"/>
                    <a:pt x="2944" y="65828"/>
                  </a:cubicBezTo>
                  <a:cubicBezTo>
                    <a:pt x="2944" y="65882"/>
                    <a:pt x="2971" y="65935"/>
                    <a:pt x="3025" y="65962"/>
                  </a:cubicBezTo>
                  <a:cubicBezTo>
                    <a:pt x="4952" y="66925"/>
                    <a:pt x="6183" y="68879"/>
                    <a:pt x="6183" y="71047"/>
                  </a:cubicBezTo>
                  <a:cubicBezTo>
                    <a:pt x="6183" y="73242"/>
                    <a:pt x="4952" y="75196"/>
                    <a:pt x="3025" y="76160"/>
                  </a:cubicBezTo>
                  <a:cubicBezTo>
                    <a:pt x="2971" y="76186"/>
                    <a:pt x="2944" y="76240"/>
                    <a:pt x="2944" y="76267"/>
                  </a:cubicBezTo>
                  <a:cubicBezTo>
                    <a:pt x="2891" y="78274"/>
                    <a:pt x="1820" y="80067"/>
                    <a:pt x="80" y="81084"/>
                  </a:cubicBezTo>
                  <a:cubicBezTo>
                    <a:pt x="27" y="81111"/>
                    <a:pt x="0" y="81191"/>
                    <a:pt x="54" y="81245"/>
                  </a:cubicBezTo>
                  <a:cubicBezTo>
                    <a:pt x="71" y="81296"/>
                    <a:pt x="109" y="81315"/>
                    <a:pt x="149" y="81315"/>
                  </a:cubicBezTo>
                  <a:cubicBezTo>
                    <a:pt x="171" y="81315"/>
                    <a:pt x="195" y="81308"/>
                    <a:pt x="214" y="81299"/>
                  </a:cubicBezTo>
                  <a:cubicBezTo>
                    <a:pt x="2007" y="80255"/>
                    <a:pt x="3105" y="78408"/>
                    <a:pt x="3185" y="76347"/>
                  </a:cubicBezTo>
                  <a:cubicBezTo>
                    <a:pt x="5193" y="75330"/>
                    <a:pt x="6424" y="73296"/>
                    <a:pt x="6424" y="71047"/>
                  </a:cubicBezTo>
                  <a:cubicBezTo>
                    <a:pt x="6424" y="68826"/>
                    <a:pt x="5193" y="66792"/>
                    <a:pt x="3185" y="65748"/>
                  </a:cubicBezTo>
                  <a:cubicBezTo>
                    <a:pt x="3132" y="63767"/>
                    <a:pt x="2088" y="61974"/>
                    <a:pt x="402" y="60930"/>
                  </a:cubicBezTo>
                  <a:cubicBezTo>
                    <a:pt x="2088" y="59859"/>
                    <a:pt x="3132" y="58093"/>
                    <a:pt x="3185" y="56085"/>
                  </a:cubicBezTo>
                  <a:cubicBezTo>
                    <a:pt x="5193" y="55068"/>
                    <a:pt x="6424" y="53034"/>
                    <a:pt x="6424" y="50786"/>
                  </a:cubicBezTo>
                  <a:cubicBezTo>
                    <a:pt x="6424" y="48537"/>
                    <a:pt x="5193" y="46530"/>
                    <a:pt x="3185" y="45486"/>
                  </a:cubicBezTo>
                  <a:cubicBezTo>
                    <a:pt x="3185" y="43586"/>
                    <a:pt x="2088" y="41739"/>
                    <a:pt x="402" y="40668"/>
                  </a:cubicBezTo>
                  <a:cubicBezTo>
                    <a:pt x="1927" y="39705"/>
                    <a:pt x="3319" y="37885"/>
                    <a:pt x="3212" y="35824"/>
                  </a:cubicBezTo>
                  <a:cubicBezTo>
                    <a:pt x="5193" y="34780"/>
                    <a:pt x="6424" y="32772"/>
                    <a:pt x="6424" y="30524"/>
                  </a:cubicBezTo>
                  <a:cubicBezTo>
                    <a:pt x="6424" y="28276"/>
                    <a:pt x="5193" y="26268"/>
                    <a:pt x="3185" y="25225"/>
                  </a:cubicBezTo>
                  <a:cubicBezTo>
                    <a:pt x="3105" y="23244"/>
                    <a:pt x="2061" y="21451"/>
                    <a:pt x="402" y="20407"/>
                  </a:cubicBezTo>
                  <a:cubicBezTo>
                    <a:pt x="2088" y="19336"/>
                    <a:pt x="3185" y="17436"/>
                    <a:pt x="3185" y="15616"/>
                  </a:cubicBezTo>
                  <a:cubicBezTo>
                    <a:pt x="3185" y="15589"/>
                    <a:pt x="3185" y="15562"/>
                    <a:pt x="3185" y="15562"/>
                  </a:cubicBezTo>
                  <a:cubicBezTo>
                    <a:pt x="5193" y="14518"/>
                    <a:pt x="6424" y="12511"/>
                    <a:pt x="6424" y="10263"/>
                  </a:cubicBezTo>
                  <a:cubicBezTo>
                    <a:pt x="6424" y="8014"/>
                    <a:pt x="5193" y="6007"/>
                    <a:pt x="3185" y="4963"/>
                  </a:cubicBezTo>
                  <a:cubicBezTo>
                    <a:pt x="3185" y="3036"/>
                    <a:pt x="2007" y="1055"/>
                    <a:pt x="214"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9"/>
            <p:cNvSpPr/>
            <p:nvPr/>
          </p:nvSpPr>
          <p:spPr>
            <a:xfrm>
              <a:off x="1146800" y="2845375"/>
              <a:ext cx="159950" cy="2032675"/>
            </a:xfrm>
            <a:custGeom>
              <a:avLst/>
              <a:gdLst/>
              <a:ahLst/>
              <a:cxnLst/>
              <a:rect l="l" t="t" r="r" b="b"/>
              <a:pathLst>
                <a:path w="6398" h="81307" extrusionOk="0">
                  <a:moveTo>
                    <a:pt x="120" y="1"/>
                  </a:moveTo>
                  <a:cubicBezTo>
                    <a:pt x="81" y="1"/>
                    <a:pt x="44" y="24"/>
                    <a:pt x="28" y="57"/>
                  </a:cubicBezTo>
                  <a:cubicBezTo>
                    <a:pt x="28" y="84"/>
                    <a:pt x="1" y="110"/>
                    <a:pt x="1" y="137"/>
                  </a:cubicBezTo>
                  <a:cubicBezTo>
                    <a:pt x="1" y="164"/>
                    <a:pt x="28" y="217"/>
                    <a:pt x="81" y="244"/>
                  </a:cubicBezTo>
                  <a:cubicBezTo>
                    <a:pt x="1821" y="1234"/>
                    <a:pt x="2972" y="3162"/>
                    <a:pt x="2918" y="5035"/>
                  </a:cubicBezTo>
                  <a:cubicBezTo>
                    <a:pt x="2918" y="5089"/>
                    <a:pt x="2945" y="5142"/>
                    <a:pt x="2998" y="5142"/>
                  </a:cubicBezTo>
                  <a:cubicBezTo>
                    <a:pt x="4952" y="6133"/>
                    <a:pt x="6157" y="8086"/>
                    <a:pt x="6157" y="10254"/>
                  </a:cubicBezTo>
                  <a:cubicBezTo>
                    <a:pt x="6157" y="12422"/>
                    <a:pt x="4952" y="14376"/>
                    <a:pt x="2998" y="15367"/>
                  </a:cubicBezTo>
                  <a:cubicBezTo>
                    <a:pt x="2945" y="15393"/>
                    <a:pt x="2918" y="15420"/>
                    <a:pt x="2918" y="15474"/>
                  </a:cubicBezTo>
                  <a:cubicBezTo>
                    <a:pt x="2972" y="17321"/>
                    <a:pt x="1848" y="19248"/>
                    <a:pt x="81" y="20265"/>
                  </a:cubicBezTo>
                  <a:cubicBezTo>
                    <a:pt x="54" y="20292"/>
                    <a:pt x="28" y="20318"/>
                    <a:pt x="1" y="20345"/>
                  </a:cubicBezTo>
                  <a:cubicBezTo>
                    <a:pt x="1" y="20425"/>
                    <a:pt x="28" y="20479"/>
                    <a:pt x="81" y="20506"/>
                  </a:cubicBezTo>
                  <a:cubicBezTo>
                    <a:pt x="1794" y="21496"/>
                    <a:pt x="2865" y="23289"/>
                    <a:pt x="2918" y="25297"/>
                  </a:cubicBezTo>
                  <a:cubicBezTo>
                    <a:pt x="2918" y="25350"/>
                    <a:pt x="2945"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079" y="37823"/>
                    <a:pt x="1633" y="39643"/>
                    <a:pt x="81" y="40526"/>
                  </a:cubicBezTo>
                  <a:cubicBezTo>
                    <a:pt x="54" y="40553"/>
                    <a:pt x="28" y="40580"/>
                    <a:pt x="1" y="40633"/>
                  </a:cubicBezTo>
                  <a:cubicBezTo>
                    <a:pt x="1" y="40687"/>
                    <a:pt x="28" y="40741"/>
                    <a:pt x="81" y="40767"/>
                  </a:cubicBezTo>
                  <a:cubicBezTo>
                    <a:pt x="1821" y="41784"/>
                    <a:pt x="2918" y="43631"/>
                    <a:pt x="2918" y="45532"/>
                  </a:cubicBezTo>
                  <a:cubicBezTo>
                    <a:pt x="2918" y="45532"/>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81" y="60815"/>
                  </a:cubicBezTo>
                  <a:cubicBezTo>
                    <a:pt x="54" y="60815"/>
                    <a:pt x="28" y="60841"/>
                    <a:pt x="1" y="60895"/>
                  </a:cubicBezTo>
                  <a:cubicBezTo>
                    <a:pt x="1" y="60949"/>
                    <a:pt x="28"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8" y="81103"/>
                    <a:pt x="1" y="81183"/>
                    <a:pt x="28" y="81237"/>
                  </a:cubicBezTo>
                  <a:cubicBezTo>
                    <a:pt x="44" y="81288"/>
                    <a:pt x="83" y="81306"/>
                    <a:pt x="129" y="81306"/>
                  </a:cubicBezTo>
                  <a:cubicBezTo>
                    <a:pt x="156" y="81306"/>
                    <a:pt x="185" y="81300"/>
                    <a:pt x="215" y="81290"/>
                  </a:cubicBezTo>
                  <a:cubicBezTo>
                    <a:pt x="1981" y="80247"/>
                    <a:pt x="3106" y="78400"/>
                    <a:pt x="3186" y="76366"/>
                  </a:cubicBezTo>
                  <a:cubicBezTo>
                    <a:pt x="5167" y="75322"/>
                    <a:pt x="6398" y="73288"/>
                    <a:pt x="6398" y="71066"/>
                  </a:cubicBezTo>
                  <a:cubicBezTo>
                    <a:pt x="6398" y="68818"/>
                    <a:pt x="5167" y="66783"/>
                    <a:pt x="3186" y="65766"/>
                  </a:cubicBezTo>
                  <a:cubicBezTo>
                    <a:pt x="3106" y="63759"/>
                    <a:pt x="2062" y="61992"/>
                    <a:pt x="375" y="60922"/>
                  </a:cubicBezTo>
                  <a:cubicBezTo>
                    <a:pt x="2062" y="59878"/>
                    <a:pt x="3106" y="58085"/>
                    <a:pt x="3186" y="56077"/>
                  </a:cubicBezTo>
                  <a:cubicBezTo>
                    <a:pt x="5167" y="55060"/>
                    <a:pt x="6398" y="53026"/>
                    <a:pt x="6398" y="50778"/>
                  </a:cubicBezTo>
                  <a:cubicBezTo>
                    <a:pt x="6398" y="48556"/>
                    <a:pt x="5167" y="46522"/>
                    <a:pt x="3186" y="45505"/>
                  </a:cubicBezTo>
                  <a:cubicBezTo>
                    <a:pt x="3159" y="43604"/>
                    <a:pt x="2088" y="41731"/>
                    <a:pt x="375" y="40660"/>
                  </a:cubicBezTo>
                  <a:cubicBezTo>
                    <a:pt x="1901" y="39697"/>
                    <a:pt x="3293" y="37877"/>
                    <a:pt x="3186" y="35816"/>
                  </a:cubicBezTo>
                  <a:cubicBezTo>
                    <a:pt x="5167" y="34799"/>
                    <a:pt x="6398" y="32764"/>
                    <a:pt x="6398" y="30516"/>
                  </a:cubicBezTo>
                  <a:cubicBezTo>
                    <a:pt x="6398" y="28268"/>
                    <a:pt x="5167" y="26260"/>
                    <a:pt x="3186" y="25216"/>
                  </a:cubicBezTo>
                  <a:cubicBezTo>
                    <a:pt x="3079" y="23236"/>
                    <a:pt x="2062" y="21442"/>
                    <a:pt x="375" y="20399"/>
                  </a:cubicBezTo>
                  <a:cubicBezTo>
                    <a:pt x="2088" y="19328"/>
                    <a:pt x="3186" y="17401"/>
                    <a:pt x="3186" y="15554"/>
                  </a:cubicBezTo>
                  <a:cubicBezTo>
                    <a:pt x="5167" y="14510"/>
                    <a:pt x="6398" y="12503"/>
                    <a:pt x="6398" y="10254"/>
                  </a:cubicBezTo>
                  <a:cubicBezTo>
                    <a:pt x="6398" y="8006"/>
                    <a:pt x="5167" y="5999"/>
                    <a:pt x="3186" y="4955"/>
                  </a:cubicBezTo>
                  <a:cubicBezTo>
                    <a:pt x="3186" y="3028"/>
                    <a:pt x="1981" y="1047"/>
                    <a:pt x="188" y="30"/>
                  </a:cubicBezTo>
                  <a:cubicBezTo>
                    <a:pt x="168" y="10"/>
                    <a:pt x="143"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9"/>
            <p:cNvSpPr/>
            <p:nvPr/>
          </p:nvSpPr>
          <p:spPr>
            <a:xfrm>
              <a:off x="992900" y="2593575"/>
              <a:ext cx="160625" cy="2032875"/>
            </a:xfrm>
            <a:custGeom>
              <a:avLst/>
              <a:gdLst/>
              <a:ahLst/>
              <a:cxnLst/>
              <a:rect l="l" t="t" r="r" b="b"/>
              <a:pathLst>
                <a:path w="6425" h="81315" extrusionOk="0">
                  <a:moveTo>
                    <a:pt x="167" y="1"/>
                  </a:moveTo>
                  <a:cubicBezTo>
                    <a:pt x="120" y="1"/>
                    <a:pt x="67" y="26"/>
                    <a:pt x="27" y="65"/>
                  </a:cubicBezTo>
                  <a:cubicBezTo>
                    <a:pt x="27" y="92"/>
                    <a:pt x="27" y="118"/>
                    <a:pt x="27" y="118"/>
                  </a:cubicBezTo>
                  <a:cubicBezTo>
                    <a:pt x="27" y="172"/>
                    <a:pt x="54" y="225"/>
                    <a:pt x="81" y="225"/>
                  </a:cubicBezTo>
                  <a:cubicBezTo>
                    <a:pt x="1821" y="1243"/>
                    <a:pt x="2972" y="3170"/>
                    <a:pt x="2945" y="5043"/>
                  </a:cubicBezTo>
                  <a:cubicBezTo>
                    <a:pt x="2945" y="5070"/>
                    <a:pt x="2972" y="5124"/>
                    <a:pt x="2998" y="5150"/>
                  </a:cubicBezTo>
                  <a:cubicBezTo>
                    <a:pt x="4952" y="6141"/>
                    <a:pt x="6157" y="8095"/>
                    <a:pt x="6157" y="10263"/>
                  </a:cubicBezTo>
                  <a:cubicBezTo>
                    <a:pt x="6157" y="12431"/>
                    <a:pt x="4952" y="14384"/>
                    <a:pt x="2998" y="15375"/>
                  </a:cubicBezTo>
                  <a:cubicBezTo>
                    <a:pt x="2972" y="15402"/>
                    <a:pt x="2945" y="15428"/>
                    <a:pt x="2945" y="15482"/>
                  </a:cubicBezTo>
                  <a:cubicBezTo>
                    <a:pt x="2998" y="17329"/>
                    <a:pt x="1847" y="19256"/>
                    <a:pt x="108" y="20273"/>
                  </a:cubicBezTo>
                  <a:cubicBezTo>
                    <a:pt x="54" y="20300"/>
                    <a:pt x="27" y="20326"/>
                    <a:pt x="27" y="20353"/>
                  </a:cubicBezTo>
                  <a:cubicBezTo>
                    <a:pt x="1" y="20407"/>
                    <a:pt x="27" y="20460"/>
                    <a:pt x="81" y="20514"/>
                  </a:cubicBezTo>
                  <a:cubicBezTo>
                    <a:pt x="1794" y="21504"/>
                    <a:pt x="2865" y="23297"/>
                    <a:pt x="2945" y="25305"/>
                  </a:cubicBezTo>
                  <a:cubicBezTo>
                    <a:pt x="2945" y="25358"/>
                    <a:pt x="2972" y="25385"/>
                    <a:pt x="2998" y="25412"/>
                  </a:cubicBezTo>
                  <a:cubicBezTo>
                    <a:pt x="4952" y="26402"/>
                    <a:pt x="6157" y="28356"/>
                    <a:pt x="6157" y="30524"/>
                  </a:cubicBezTo>
                  <a:cubicBezTo>
                    <a:pt x="6157" y="32692"/>
                    <a:pt x="4952" y="34646"/>
                    <a:pt x="2998" y="35636"/>
                  </a:cubicBezTo>
                  <a:cubicBezTo>
                    <a:pt x="2972" y="35663"/>
                    <a:pt x="2945" y="35717"/>
                    <a:pt x="2945" y="35770"/>
                  </a:cubicBezTo>
                  <a:cubicBezTo>
                    <a:pt x="3105" y="37831"/>
                    <a:pt x="1633" y="39651"/>
                    <a:pt x="108" y="40535"/>
                  </a:cubicBezTo>
                  <a:cubicBezTo>
                    <a:pt x="54" y="40561"/>
                    <a:pt x="27" y="40588"/>
                    <a:pt x="27" y="40615"/>
                  </a:cubicBezTo>
                  <a:cubicBezTo>
                    <a:pt x="1" y="40668"/>
                    <a:pt x="27" y="40749"/>
                    <a:pt x="81" y="40775"/>
                  </a:cubicBezTo>
                  <a:cubicBezTo>
                    <a:pt x="1821" y="41766"/>
                    <a:pt x="2945" y="43639"/>
                    <a:pt x="2945" y="45540"/>
                  </a:cubicBezTo>
                  <a:cubicBezTo>
                    <a:pt x="2945" y="45540"/>
                    <a:pt x="2945" y="45566"/>
                    <a:pt x="2945" y="45566"/>
                  </a:cubicBezTo>
                  <a:cubicBezTo>
                    <a:pt x="2918" y="45620"/>
                    <a:pt x="2972" y="45674"/>
                    <a:pt x="2998" y="45674"/>
                  </a:cubicBezTo>
                  <a:cubicBezTo>
                    <a:pt x="4952" y="46664"/>
                    <a:pt x="6157" y="48618"/>
                    <a:pt x="6157" y="50786"/>
                  </a:cubicBezTo>
                  <a:cubicBezTo>
                    <a:pt x="6157" y="52954"/>
                    <a:pt x="4952" y="54934"/>
                    <a:pt x="2998" y="55898"/>
                  </a:cubicBezTo>
                  <a:cubicBezTo>
                    <a:pt x="2972" y="55925"/>
                    <a:pt x="2945" y="55952"/>
                    <a:pt x="2945" y="56005"/>
                  </a:cubicBezTo>
                  <a:cubicBezTo>
                    <a:pt x="2891" y="58012"/>
                    <a:pt x="1821" y="59806"/>
                    <a:pt x="108" y="60796"/>
                  </a:cubicBezTo>
                  <a:cubicBezTo>
                    <a:pt x="54" y="60823"/>
                    <a:pt x="27" y="60850"/>
                    <a:pt x="27" y="60903"/>
                  </a:cubicBezTo>
                  <a:cubicBezTo>
                    <a:pt x="1" y="60957"/>
                    <a:pt x="27" y="61010"/>
                    <a:pt x="81" y="61037"/>
                  </a:cubicBezTo>
                  <a:cubicBezTo>
                    <a:pt x="1821" y="62054"/>
                    <a:pt x="2891" y="63847"/>
                    <a:pt x="2945" y="65828"/>
                  </a:cubicBezTo>
                  <a:cubicBezTo>
                    <a:pt x="2945" y="65882"/>
                    <a:pt x="2972" y="65935"/>
                    <a:pt x="2998" y="65962"/>
                  </a:cubicBezTo>
                  <a:cubicBezTo>
                    <a:pt x="4952" y="66925"/>
                    <a:pt x="6157" y="68879"/>
                    <a:pt x="6157" y="71047"/>
                  </a:cubicBezTo>
                  <a:cubicBezTo>
                    <a:pt x="6157" y="73242"/>
                    <a:pt x="4952" y="75196"/>
                    <a:pt x="2998" y="76160"/>
                  </a:cubicBezTo>
                  <a:cubicBezTo>
                    <a:pt x="2972" y="76186"/>
                    <a:pt x="2945" y="76240"/>
                    <a:pt x="2945" y="76267"/>
                  </a:cubicBezTo>
                  <a:cubicBezTo>
                    <a:pt x="2891" y="78274"/>
                    <a:pt x="1821" y="80067"/>
                    <a:pt x="81" y="81084"/>
                  </a:cubicBezTo>
                  <a:cubicBezTo>
                    <a:pt x="27" y="81111"/>
                    <a:pt x="1" y="81191"/>
                    <a:pt x="27" y="81245"/>
                  </a:cubicBezTo>
                  <a:cubicBezTo>
                    <a:pt x="61" y="81296"/>
                    <a:pt x="106" y="81315"/>
                    <a:pt x="148" y="81315"/>
                  </a:cubicBezTo>
                  <a:cubicBezTo>
                    <a:pt x="172" y="81315"/>
                    <a:pt x="195" y="81308"/>
                    <a:pt x="215" y="81299"/>
                  </a:cubicBezTo>
                  <a:cubicBezTo>
                    <a:pt x="2008" y="80255"/>
                    <a:pt x="3105" y="78408"/>
                    <a:pt x="3186" y="76347"/>
                  </a:cubicBezTo>
                  <a:cubicBezTo>
                    <a:pt x="5193" y="75330"/>
                    <a:pt x="6424" y="73296"/>
                    <a:pt x="6424" y="71047"/>
                  </a:cubicBezTo>
                  <a:cubicBezTo>
                    <a:pt x="6424" y="68826"/>
                    <a:pt x="5193" y="66792"/>
                    <a:pt x="3186" y="65748"/>
                  </a:cubicBezTo>
                  <a:cubicBezTo>
                    <a:pt x="3105" y="63767"/>
                    <a:pt x="2088" y="61974"/>
                    <a:pt x="402" y="60930"/>
                  </a:cubicBezTo>
                  <a:cubicBezTo>
                    <a:pt x="2088" y="59859"/>
                    <a:pt x="3105" y="58093"/>
                    <a:pt x="3186" y="56085"/>
                  </a:cubicBezTo>
                  <a:cubicBezTo>
                    <a:pt x="5193" y="55068"/>
                    <a:pt x="6424" y="53034"/>
                    <a:pt x="6424" y="50786"/>
                  </a:cubicBezTo>
                  <a:cubicBezTo>
                    <a:pt x="6424" y="48537"/>
                    <a:pt x="5193" y="46530"/>
                    <a:pt x="3186" y="45486"/>
                  </a:cubicBezTo>
                  <a:cubicBezTo>
                    <a:pt x="3159" y="43586"/>
                    <a:pt x="2088" y="41739"/>
                    <a:pt x="402" y="40668"/>
                  </a:cubicBezTo>
                  <a:cubicBezTo>
                    <a:pt x="1901" y="39705"/>
                    <a:pt x="3320" y="37885"/>
                    <a:pt x="3186" y="35824"/>
                  </a:cubicBezTo>
                  <a:cubicBezTo>
                    <a:pt x="5193" y="34780"/>
                    <a:pt x="6424" y="32772"/>
                    <a:pt x="6424" y="30524"/>
                  </a:cubicBezTo>
                  <a:cubicBezTo>
                    <a:pt x="6424" y="28276"/>
                    <a:pt x="5193" y="26268"/>
                    <a:pt x="3186" y="25225"/>
                  </a:cubicBezTo>
                  <a:cubicBezTo>
                    <a:pt x="3105" y="23244"/>
                    <a:pt x="2062" y="21451"/>
                    <a:pt x="402" y="20407"/>
                  </a:cubicBezTo>
                  <a:cubicBezTo>
                    <a:pt x="2088" y="19336"/>
                    <a:pt x="3186" y="17436"/>
                    <a:pt x="3186" y="15616"/>
                  </a:cubicBezTo>
                  <a:cubicBezTo>
                    <a:pt x="3186" y="15589"/>
                    <a:pt x="3186" y="15562"/>
                    <a:pt x="3186" y="15562"/>
                  </a:cubicBezTo>
                  <a:cubicBezTo>
                    <a:pt x="5193" y="14518"/>
                    <a:pt x="6424" y="12511"/>
                    <a:pt x="6424" y="10263"/>
                  </a:cubicBezTo>
                  <a:cubicBezTo>
                    <a:pt x="6424" y="8014"/>
                    <a:pt x="5193" y="6007"/>
                    <a:pt x="3186" y="4963"/>
                  </a:cubicBezTo>
                  <a:cubicBezTo>
                    <a:pt x="3186" y="3036"/>
                    <a:pt x="2008" y="1055"/>
                    <a:pt x="215" y="11"/>
                  </a:cubicBezTo>
                  <a:cubicBezTo>
                    <a:pt x="200" y="4"/>
                    <a:pt x="184" y="1"/>
                    <a:pt x="16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49"/>
            <p:cNvSpPr/>
            <p:nvPr/>
          </p:nvSpPr>
          <p:spPr>
            <a:xfrm>
              <a:off x="839675" y="2845375"/>
              <a:ext cx="159950" cy="2032675"/>
            </a:xfrm>
            <a:custGeom>
              <a:avLst/>
              <a:gdLst/>
              <a:ahLst/>
              <a:cxnLst/>
              <a:rect l="l" t="t" r="r" b="b"/>
              <a:pathLst>
                <a:path w="6398" h="81307" extrusionOk="0">
                  <a:moveTo>
                    <a:pt x="119" y="1"/>
                  </a:moveTo>
                  <a:cubicBezTo>
                    <a:pt x="81" y="1"/>
                    <a:pt x="44" y="24"/>
                    <a:pt x="27" y="57"/>
                  </a:cubicBezTo>
                  <a:cubicBezTo>
                    <a:pt x="0" y="84"/>
                    <a:pt x="0" y="110"/>
                    <a:pt x="0" y="137"/>
                  </a:cubicBezTo>
                  <a:cubicBezTo>
                    <a:pt x="0" y="164"/>
                    <a:pt x="27" y="217"/>
                    <a:pt x="54" y="244"/>
                  </a:cubicBezTo>
                  <a:cubicBezTo>
                    <a:pt x="1794" y="1234"/>
                    <a:pt x="2971" y="3162"/>
                    <a:pt x="2918" y="5035"/>
                  </a:cubicBezTo>
                  <a:cubicBezTo>
                    <a:pt x="2918" y="5089"/>
                    <a:pt x="2945" y="5142"/>
                    <a:pt x="2998" y="5142"/>
                  </a:cubicBezTo>
                  <a:cubicBezTo>
                    <a:pt x="4925" y="6133"/>
                    <a:pt x="6156" y="8086"/>
                    <a:pt x="6156" y="10254"/>
                  </a:cubicBezTo>
                  <a:cubicBezTo>
                    <a:pt x="6156" y="12422"/>
                    <a:pt x="4925" y="14376"/>
                    <a:pt x="2998" y="15367"/>
                  </a:cubicBezTo>
                  <a:cubicBezTo>
                    <a:pt x="2945" y="15393"/>
                    <a:pt x="2918" y="15420"/>
                    <a:pt x="2918" y="15474"/>
                  </a:cubicBezTo>
                  <a:cubicBezTo>
                    <a:pt x="2971" y="17321"/>
                    <a:pt x="1847" y="19248"/>
                    <a:pt x="81" y="20265"/>
                  </a:cubicBezTo>
                  <a:cubicBezTo>
                    <a:pt x="54" y="20292"/>
                    <a:pt x="27" y="20318"/>
                    <a:pt x="0" y="20345"/>
                  </a:cubicBezTo>
                  <a:cubicBezTo>
                    <a:pt x="0" y="20425"/>
                    <a:pt x="27" y="20479"/>
                    <a:pt x="54" y="20506"/>
                  </a:cubicBezTo>
                  <a:cubicBezTo>
                    <a:pt x="1794" y="21496"/>
                    <a:pt x="2864" y="23289"/>
                    <a:pt x="2918" y="25297"/>
                  </a:cubicBezTo>
                  <a:cubicBezTo>
                    <a:pt x="2918" y="25350"/>
                    <a:pt x="2945" y="25404"/>
                    <a:pt x="2998" y="25404"/>
                  </a:cubicBezTo>
                  <a:cubicBezTo>
                    <a:pt x="4925" y="26394"/>
                    <a:pt x="6156" y="28348"/>
                    <a:pt x="6156" y="30516"/>
                  </a:cubicBezTo>
                  <a:cubicBezTo>
                    <a:pt x="6156" y="32684"/>
                    <a:pt x="4925" y="34665"/>
                    <a:pt x="2998" y="35628"/>
                  </a:cubicBezTo>
                  <a:cubicBezTo>
                    <a:pt x="2945" y="35655"/>
                    <a:pt x="2918" y="35709"/>
                    <a:pt x="2918" y="35762"/>
                  </a:cubicBezTo>
                  <a:cubicBezTo>
                    <a:pt x="3078" y="37823"/>
                    <a:pt x="1606" y="39643"/>
                    <a:pt x="81" y="40526"/>
                  </a:cubicBezTo>
                  <a:cubicBezTo>
                    <a:pt x="54" y="40553"/>
                    <a:pt x="27" y="40580"/>
                    <a:pt x="0" y="40633"/>
                  </a:cubicBezTo>
                  <a:cubicBezTo>
                    <a:pt x="0" y="40687"/>
                    <a:pt x="27" y="40741"/>
                    <a:pt x="54" y="40767"/>
                  </a:cubicBezTo>
                  <a:cubicBezTo>
                    <a:pt x="1794" y="41784"/>
                    <a:pt x="2918" y="43631"/>
                    <a:pt x="2918" y="45532"/>
                  </a:cubicBezTo>
                  <a:cubicBezTo>
                    <a:pt x="2918" y="45558"/>
                    <a:pt x="2918" y="45558"/>
                    <a:pt x="2918" y="45558"/>
                  </a:cubicBezTo>
                  <a:cubicBezTo>
                    <a:pt x="2918" y="45612"/>
                    <a:pt x="2945" y="45665"/>
                    <a:pt x="2998" y="45692"/>
                  </a:cubicBezTo>
                  <a:cubicBezTo>
                    <a:pt x="4925" y="46656"/>
                    <a:pt x="6156" y="48610"/>
                    <a:pt x="6156" y="50778"/>
                  </a:cubicBezTo>
                  <a:cubicBezTo>
                    <a:pt x="6156" y="52972"/>
                    <a:pt x="4925" y="54926"/>
                    <a:pt x="2998" y="55890"/>
                  </a:cubicBezTo>
                  <a:cubicBezTo>
                    <a:pt x="2945" y="55917"/>
                    <a:pt x="2918" y="55970"/>
                    <a:pt x="2918" y="55997"/>
                  </a:cubicBezTo>
                  <a:cubicBezTo>
                    <a:pt x="2864" y="58004"/>
                    <a:pt x="1820" y="59798"/>
                    <a:pt x="81" y="60815"/>
                  </a:cubicBezTo>
                  <a:cubicBezTo>
                    <a:pt x="54" y="60815"/>
                    <a:pt x="27" y="60841"/>
                    <a:pt x="0" y="60895"/>
                  </a:cubicBezTo>
                  <a:cubicBezTo>
                    <a:pt x="0" y="60949"/>
                    <a:pt x="27" y="61002"/>
                    <a:pt x="54" y="61029"/>
                  </a:cubicBezTo>
                  <a:cubicBezTo>
                    <a:pt x="1794" y="62046"/>
                    <a:pt x="2864" y="63839"/>
                    <a:pt x="2918" y="65847"/>
                  </a:cubicBezTo>
                  <a:cubicBezTo>
                    <a:pt x="2918" y="65873"/>
                    <a:pt x="2945" y="65927"/>
                    <a:pt x="2998" y="65954"/>
                  </a:cubicBezTo>
                  <a:cubicBezTo>
                    <a:pt x="4925" y="66917"/>
                    <a:pt x="6156" y="68871"/>
                    <a:pt x="6156" y="71066"/>
                  </a:cubicBezTo>
                  <a:cubicBezTo>
                    <a:pt x="6156" y="73234"/>
                    <a:pt x="4925" y="75188"/>
                    <a:pt x="2998" y="76151"/>
                  </a:cubicBezTo>
                  <a:cubicBezTo>
                    <a:pt x="2945" y="76178"/>
                    <a:pt x="2918" y="76232"/>
                    <a:pt x="2918" y="76285"/>
                  </a:cubicBezTo>
                  <a:cubicBezTo>
                    <a:pt x="2864" y="78266"/>
                    <a:pt x="1794" y="80059"/>
                    <a:pt x="81" y="81076"/>
                  </a:cubicBezTo>
                  <a:cubicBezTo>
                    <a:pt x="0" y="81103"/>
                    <a:pt x="0" y="81183"/>
                    <a:pt x="27" y="81237"/>
                  </a:cubicBezTo>
                  <a:cubicBezTo>
                    <a:pt x="44" y="81288"/>
                    <a:pt x="83" y="81306"/>
                    <a:pt x="122" y="81306"/>
                  </a:cubicBezTo>
                  <a:cubicBezTo>
                    <a:pt x="145" y="81306"/>
                    <a:pt x="168" y="81300"/>
                    <a:pt x="188" y="81290"/>
                  </a:cubicBezTo>
                  <a:cubicBezTo>
                    <a:pt x="1981" y="80247"/>
                    <a:pt x="3105" y="78400"/>
                    <a:pt x="3159" y="76366"/>
                  </a:cubicBezTo>
                  <a:cubicBezTo>
                    <a:pt x="5166" y="75322"/>
                    <a:pt x="6397" y="73288"/>
                    <a:pt x="6397" y="71066"/>
                  </a:cubicBezTo>
                  <a:cubicBezTo>
                    <a:pt x="6397" y="68818"/>
                    <a:pt x="5166" y="66783"/>
                    <a:pt x="3159" y="65766"/>
                  </a:cubicBezTo>
                  <a:cubicBezTo>
                    <a:pt x="3105" y="63759"/>
                    <a:pt x="2061" y="61992"/>
                    <a:pt x="375" y="60922"/>
                  </a:cubicBezTo>
                  <a:cubicBezTo>
                    <a:pt x="2061" y="59878"/>
                    <a:pt x="3105" y="58085"/>
                    <a:pt x="3159" y="56077"/>
                  </a:cubicBezTo>
                  <a:cubicBezTo>
                    <a:pt x="5166" y="55060"/>
                    <a:pt x="6397" y="53026"/>
                    <a:pt x="6397" y="50778"/>
                  </a:cubicBezTo>
                  <a:cubicBezTo>
                    <a:pt x="6397" y="48556"/>
                    <a:pt x="5166" y="46522"/>
                    <a:pt x="3159" y="45505"/>
                  </a:cubicBezTo>
                  <a:cubicBezTo>
                    <a:pt x="3159" y="43604"/>
                    <a:pt x="2061" y="41731"/>
                    <a:pt x="375" y="40660"/>
                  </a:cubicBezTo>
                  <a:cubicBezTo>
                    <a:pt x="1901" y="39697"/>
                    <a:pt x="3292" y="37877"/>
                    <a:pt x="3185" y="35816"/>
                  </a:cubicBezTo>
                  <a:cubicBezTo>
                    <a:pt x="5166" y="34799"/>
                    <a:pt x="6397" y="32764"/>
                    <a:pt x="6397" y="30516"/>
                  </a:cubicBezTo>
                  <a:cubicBezTo>
                    <a:pt x="6397" y="28268"/>
                    <a:pt x="5166" y="26260"/>
                    <a:pt x="3159" y="25216"/>
                  </a:cubicBezTo>
                  <a:cubicBezTo>
                    <a:pt x="3078" y="23236"/>
                    <a:pt x="2035" y="21442"/>
                    <a:pt x="375" y="20399"/>
                  </a:cubicBezTo>
                  <a:cubicBezTo>
                    <a:pt x="2061" y="19328"/>
                    <a:pt x="3159" y="17454"/>
                    <a:pt x="3159" y="15608"/>
                  </a:cubicBezTo>
                  <a:cubicBezTo>
                    <a:pt x="3159" y="15581"/>
                    <a:pt x="3159" y="15581"/>
                    <a:pt x="3159" y="15554"/>
                  </a:cubicBezTo>
                  <a:cubicBezTo>
                    <a:pt x="5166" y="14510"/>
                    <a:pt x="6397" y="12503"/>
                    <a:pt x="6397" y="10254"/>
                  </a:cubicBezTo>
                  <a:cubicBezTo>
                    <a:pt x="6397" y="8006"/>
                    <a:pt x="5166" y="5999"/>
                    <a:pt x="3159" y="4955"/>
                  </a:cubicBezTo>
                  <a:cubicBezTo>
                    <a:pt x="3159" y="3028"/>
                    <a:pt x="1981" y="1047"/>
                    <a:pt x="188" y="30"/>
                  </a:cubicBezTo>
                  <a:cubicBezTo>
                    <a:pt x="167" y="10"/>
                    <a:pt x="143" y="1"/>
                    <a:pt x="1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49"/>
            <p:cNvSpPr/>
            <p:nvPr/>
          </p:nvSpPr>
          <p:spPr>
            <a:xfrm>
              <a:off x="685775" y="2593575"/>
              <a:ext cx="159950" cy="2032875"/>
            </a:xfrm>
            <a:custGeom>
              <a:avLst/>
              <a:gdLst/>
              <a:ahLst/>
              <a:cxnLst/>
              <a:rect l="l" t="t" r="r" b="b"/>
              <a:pathLst>
                <a:path w="6398" h="81315" extrusionOk="0">
                  <a:moveTo>
                    <a:pt x="140" y="1"/>
                  </a:moveTo>
                  <a:cubicBezTo>
                    <a:pt x="95" y="1"/>
                    <a:pt x="47" y="26"/>
                    <a:pt x="27" y="65"/>
                  </a:cubicBezTo>
                  <a:cubicBezTo>
                    <a:pt x="27" y="92"/>
                    <a:pt x="0" y="118"/>
                    <a:pt x="0" y="118"/>
                  </a:cubicBezTo>
                  <a:cubicBezTo>
                    <a:pt x="0" y="172"/>
                    <a:pt x="27" y="225"/>
                    <a:pt x="81" y="225"/>
                  </a:cubicBezTo>
                  <a:cubicBezTo>
                    <a:pt x="1820" y="1243"/>
                    <a:pt x="2944" y="3170"/>
                    <a:pt x="2918" y="5043"/>
                  </a:cubicBezTo>
                  <a:cubicBezTo>
                    <a:pt x="2918" y="5070"/>
                    <a:pt x="2944" y="5124"/>
                    <a:pt x="2998" y="5150"/>
                  </a:cubicBezTo>
                  <a:cubicBezTo>
                    <a:pt x="4952" y="6141"/>
                    <a:pt x="6156" y="8095"/>
                    <a:pt x="6156" y="10263"/>
                  </a:cubicBezTo>
                  <a:cubicBezTo>
                    <a:pt x="6156" y="12431"/>
                    <a:pt x="4952" y="14384"/>
                    <a:pt x="2998" y="15375"/>
                  </a:cubicBezTo>
                  <a:cubicBezTo>
                    <a:pt x="2944" y="15402"/>
                    <a:pt x="2918" y="15428"/>
                    <a:pt x="2918" y="15482"/>
                  </a:cubicBezTo>
                  <a:cubicBezTo>
                    <a:pt x="2998" y="17329"/>
                    <a:pt x="1847" y="19256"/>
                    <a:pt x="81" y="20273"/>
                  </a:cubicBezTo>
                  <a:cubicBezTo>
                    <a:pt x="54" y="20300"/>
                    <a:pt x="27" y="20326"/>
                    <a:pt x="27" y="20353"/>
                  </a:cubicBezTo>
                  <a:cubicBezTo>
                    <a:pt x="0" y="20407"/>
                    <a:pt x="27" y="20460"/>
                    <a:pt x="81" y="20514"/>
                  </a:cubicBezTo>
                  <a:cubicBezTo>
                    <a:pt x="1794" y="21504"/>
                    <a:pt x="2864" y="23297"/>
                    <a:pt x="2918" y="25305"/>
                  </a:cubicBezTo>
                  <a:cubicBezTo>
                    <a:pt x="2918" y="25358"/>
                    <a:pt x="2944" y="25385"/>
                    <a:pt x="2998" y="25412"/>
                  </a:cubicBezTo>
                  <a:cubicBezTo>
                    <a:pt x="4952" y="26402"/>
                    <a:pt x="6156" y="28356"/>
                    <a:pt x="6156" y="30524"/>
                  </a:cubicBezTo>
                  <a:cubicBezTo>
                    <a:pt x="6156" y="32692"/>
                    <a:pt x="4952" y="34646"/>
                    <a:pt x="2998" y="35636"/>
                  </a:cubicBezTo>
                  <a:cubicBezTo>
                    <a:pt x="2944" y="35663"/>
                    <a:pt x="2918" y="35717"/>
                    <a:pt x="2918" y="35770"/>
                  </a:cubicBezTo>
                  <a:cubicBezTo>
                    <a:pt x="3078" y="37831"/>
                    <a:pt x="1633" y="39651"/>
                    <a:pt x="81" y="40535"/>
                  </a:cubicBezTo>
                  <a:cubicBezTo>
                    <a:pt x="54" y="40561"/>
                    <a:pt x="27" y="40588"/>
                    <a:pt x="27" y="40615"/>
                  </a:cubicBezTo>
                  <a:cubicBezTo>
                    <a:pt x="0" y="40668"/>
                    <a:pt x="27" y="40749"/>
                    <a:pt x="81" y="40775"/>
                  </a:cubicBezTo>
                  <a:cubicBezTo>
                    <a:pt x="1820" y="41766"/>
                    <a:pt x="2918" y="43639"/>
                    <a:pt x="2918" y="45540"/>
                  </a:cubicBezTo>
                  <a:lnTo>
                    <a:pt x="2918" y="45566"/>
                  </a:lnTo>
                  <a:cubicBezTo>
                    <a:pt x="2918" y="45620"/>
                    <a:pt x="2944" y="45674"/>
                    <a:pt x="2998" y="45674"/>
                  </a:cubicBezTo>
                  <a:cubicBezTo>
                    <a:pt x="4952" y="46664"/>
                    <a:pt x="6156" y="48618"/>
                    <a:pt x="6156" y="50786"/>
                  </a:cubicBezTo>
                  <a:cubicBezTo>
                    <a:pt x="6156" y="52954"/>
                    <a:pt x="4952" y="54934"/>
                    <a:pt x="2998" y="55898"/>
                  </a:cubicBezTo>
                  <a:cubicBezTo>
                    <a:pt x="2944" y="55925"/>
                    <a:pt x="2918" y="55952"/>
                    <a:pt x="2918" y="56005"/>
                  </a:cubicBezTo>
                  <a:cubicBezTo>
                    <a:pt x="2891" y="58012"/>
                    <a:pt x="1820" y="59806"/>
                    <a:pt x="81" y="60796"/>
                  </a:cubicBezTo>
                  <a:cubicBezTo>
                    <a:pt x="54" y="60823"/>
                    <a:pt x="27" y="60850"/>
                    <a:pt x="27" y="60903"/>
                  </a:cubicBezTo>
                  <a:cubicBezTo>
                    <a:pt x="0" y="60957"/>
                    <a:pt x="27" y="61010"/>
                    <a:pt x="81" y="61037"/>
                  </a:cubicBezTo>
                  <a:cubicBezTo>
                    <a:pt x="1820" y="62054"/>
                    <a:pt x="2891" y="63847"/>
                    <a:pt x="2918" y="65828"/>
                  </a:cubicBezTo>
                  <a:cubicBezTo>
                    <a:pt x="2918" y="65882"/>
                    <a:pt x="2944" y="65935"/>
                    <a:pt x="2998" y="65962"/>
                  </a:cubicBezTo>
                  <a:cubicBezTo>
                    <a:pt x="4952" y="66925"/>
                    <a:pt x="6156" y="68879"/>
                    <a:pt x="6156" y="71047"/>
                  </a:cubicBezTo>
                  <a:cubicBezTo>
                    <a:pt x="6156" y="73242"/>
                    <a:pt x="4952" y="75196"/>
                    <a:pt x="2998" y="76160"/>
                  </a:cubicBezTo>
                  <a:cubicBezTo>
                    <a:pt x="2944" y="76186"/>
                    <a:pt x="2918" y="76240"/>
                    <a:pt x="2918" y="76267"/>
                  </a:cubicBezTo>
                  <a:cubicBezTo>
                    <a:pt x="2891" y="78274"/>
                    <a:pt x="1820" y="80067"/>
                    <a:pt x="81" y="81084"/>
                  </a:cubicBezTo>
                  <a:cubicBezTo>
                    <a:pt x="27" y="81111"/>
                    <a:pt x="0" y="81191"/>
                    <a:pt x="27" y="81245"/>
                  </a:cubicBezTo>
                  <a:cubicBezTo>
                    <a:pt x="61" y="81296"/>
                    <a:pt x="95" y="81315"/>
                    <a:pt x="136" y="81315"/>
                  </a:cubicBezTo>
                  <a:cubicBezTo>
                    <a:pt x="159" y="81315"/>
                    <a:pt x="185" y="81308"/>
                    <a:pt x="214" y="81299"/>
                  </a:cubicBezTo>
                  <a:cubicBezTo>
                    <a:pt x="2008" y="80255"/>
                    <a:pt x="3105" y="78408"/>
                    <a:pt x="3185" y="76347"/>
                  </a:cubicBezTo>
                  <a:cubicBezTo>
                    <a:pt x="5166" y="75330"/>
                    <a:pt x="6397" y="73296"/>
                    <a:pt x="6397" y="71047"/>
                  </a:cubicBezTo>
                  <a:cubicBezTo>
                    <a:pt x="6397" y="68826"/>
                    <a:pt x="5166" y="66792"/>
                    <a:pt x="3185" y="65748"/>
                  </a:cubicBezTo>
                  <a:cubicBezTo>
                    <a:pt x="3105" y="63767"/>
                    <a:pt x="2061" y="61974"/>
                    <a:pt x="375" y="60930"/>
                  </a:cubicBezTo>
                  <a:cubicBezTo>
                    <a:pt x="2061" y="59859"/>
                    <a:pt x="3105" y="58093"/>
                    <a:pt x="3185" y="56085"/>
                  </a:cubicBezTo>
                  <a:cubicBezTo>
                    <a:pt x="5166" y="55068"/>
                    <a:pt x="6397" y="53034"/>
                    <a:pt x="6397" y="50786"/>
                  </a:cubicBezTo>
                  <a:cubicBezTo>
                    <a:pt x="6397" y="48537"/>
                    <a:pt x="5166" y="46530"/>
                    <a:pt x="3185" y="45486"/>
                  </a:cubicBezTo>
                  <a:cubicBezTo>
                    <a:pt x="3159" y="43586"/>
                    <a:pt x="2088" y="41739"/>
                    <a:pt x="375" y="40668"/>
                  </a:cubicBezTo>
                  <a:cubicBezTo>
                    <a:pt x="1901" y="39705"/>
                    <a:pt x="3292" y="37885"/>
                    <a:pt x="3185" y="35824"/>
                  </a:cubicBezTo>
                  <a:cubicBezTo>
                    <a:pt x="5166" y="34780"/>
                    <a:pt x="6397" y="32772"/>
                    <a:pt x="6397" y="30524"/>
                  </a:cubicBezTo>
                  <a:cubicBezTo>
                    <a:pt x="6397" y="28276"/>
                    <a:pt x="5166" y="26268"/>
                    <a:pt x="3185" y="25225"/>
                  </a:cubicBezTo>
                  <a:cubicBezTo>
                    <a:pt x="3078" y="23244"/>
                    <a:pt x="2061" y="21451"/>
                    <a:pt x="375" y="20407"/>
                  </a:cubicBezTo>
                  <a:cubicBezTo>
                    <a:pt x="2088" y="19336"/>
                    <a:pt x="3185" y="17436"/>
                    <a:pt x="3185" y="15616"/>
                  </a:cubicBezTo>
                  <a:cubicBezTo>
                    <a:pt x="3185" y="15589"/>
                    <a:pt x="3185" y="15589"/>
                    <a:pt x="3185" y="15562"/>
                  </a:cubicBezTo>
                  <a:cubicBezTo>
                    <a:pt x="5166" y="14518"/>
                    <a:pt x="6397" y="12511"/>
                    <a:pt x="6397" y="10263"/>
                  </a:cubicBezTo>
                  <a:cubicBezTo>
                    <a:pt x="6397" y="8014"/>
                    <a:pt x="5166" y="6007"/>
                    <a:pt x="3185" y="4963"/>
                  </a:cubicBezTo>
                  <a:cubicBezTo>
                    <a:pt x="3185" y="3036"/>
                    <a:pt x="1981" y="1055"/>
                    <a:pt x="188" y="11"/>
                  </a:cubicBezTo>
                  <a:cubicBezTo>
                    <a:pt x="173" y="4"/>
                    <a:pt x="157" y="1"/>
                    <a:pt x="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9"/>
            <p:cNvSpPr/>
            <p:nvPr/>
          </p:nvSpPr>
          <p:spPr>
            <a:xfrm>
              <a:off x="531875" y="2845375"/>
              <a:ext cx="160600" cy="2032675"/>
            </a:xfrm>
            <a:custGeom>
              <a:avLst/>
              <a:gdLst/>
              <a:ahLst/>
              <a:cxnLst/>
              <a:rect l="l" t="t" r="r" b="b"/>
              <a:pathLst>
                <a:path w="6424" h="81307" extrusionOk="0">
                  <a:moveTo>
                    <a:pt x="144" y="1"/>
                  </a:moveTo>
                  <a:cubicBezTo>
                    <a:pt x="103" y="1"/>
                    <a:pt x="60" y="24"/>
                    <a:pt x="27" y="57"/>
                  </a:cubicBezTo>
                  <a:cubicBezTo>
                    <a:pt x="27" y="84"/>
                    <a:pt x="27" y="110"/>
                    <a:pt x="27" y="137"/>
                  </a:cubicBezTo>
                  <a:cubicBezTo>
                    <a:pt x="27" y="164"/>
                    <a:pt x="54" y="217"/>
                    <a:pt x="80" y="244"/>
                  </a:cubicBezTo>
                  <a:cubicBezTo>
                    <a:pt x="1820" y="1234"/>
                    <a:pt x="2971" y="3162"/>
                    <a:pt x="2944" y="5035"/>
                  </a:cubicBezTo>
                  <a:cubicBezTo>
                    <a:pt x="2944" y="5089"/>
                    <a:pt x="2971" y="5142"/>
                    <a:pt x="2998" y="5142"/>
                  </a:cubicBezTo>
                  <a:cubicBezTo>
                    <a:pt x="4952" y="6133"/>
                    <a:pt x="6156" y="8086"/>
                    <a:pt x="6156" y="10254"/>
                  </a:cubicBezTo>
                  <a:cubicBezTo>
                    <a:pt x="6156" y="12422"/>
                    <a:pt x="4952" y="14376"/>
                    <a:pt x="2998" y="15367"/>
                  </a:cubicBezTo>
                  <a:cubicBezTo>
                    <a:pt x="2971" y="15393"/>
                    <a:pt x="2944" y="15447"/>
                    <a:pt x="2944" y="15474"/>
                  </a:cubicBezTo>
                  <a:cubicBezTo>
                    <a:pt x="2998" y="17321"/>
                    <a:pt x="1847" y="19248"/>
                    <a:pt x="107" y="20265"/>
                  </a:cubicBezTo>
                  <a:cubicBezTo>
                    <a:pt x="54" y="20292"/>
                    <a:pt x="27" y="20318"/>
                    <a:pt x="27" y="20345"/>
                  </a:cubicBezTo>
                  <a:cubicBezTo>
                    <a:pt x="0" y="20425"/>
                    <a:pt x="27" y="20479"/>
                    <a:pt x="80" y="20506"/>
                  </a:cubicBezTo>
                  <a:cubicBezTo>
                    <a:pt x="1793" y="21496"/>
                    <a:pt x="2864" y="23289"/>
                    <a:pt x="2944" y="25297"/>
                  </a:cubicBezTo>
                  <a:cubicBezTo>
                    <a:pt x="2944" y="25350"/>
                    <a:pt x="2971" y="25404"/>
                    <a:pt x="2998" y="25404"/>
                  </a:cubicBezTo>
                  <a:cubicBezTo>
                    <a:pt x="4952" y="26394"/>
                    <a:pt x="6156" y="28348"/>
                    <a:pt x="6156" y="30516"/>
                  </a:cubicBezTo>
                  <a:cubicBezTo>
                    <a:pt x="6156" y="32684"/>
                    <a:pt x="4952" y="34665"/>
                    <a:pt x="2998" y="35628"/>
                  </a:cubicBezTo>
                  <a:cubicBezTo>
                    <a:pt x="2971" y="35655"/>
                    <a:pt x="2944" y="35709"/>
                    <a:pt x="2944" y="35762"/>
                  </a:cubicBezTo>
                  <a:cubicBezTo>
                    <a:pt x="3105" y="37823"/>
                    <a:pt x="1633" y="39643"/>
                    <a:pt x="107" y="40526"/>
                  </a:cubicBezTo>
                  <a:cubicBezTo>
                    <a:pt x="54" y="40553"/>
                    <a:pt x="27" y="40580"/>
                    <a:pt x="27" y="40633"/>
                  </a:cubicBezTo>
                  <a:cubicBezTo>
                    <a:pt x="0" y="40687"/>
                    <a:pt x="27" y="40741"/>
                    <a:pt x="80" y="40767"/>
                  </a:cubicBezTo>
                  <a:cubicBezTo>
                    <a:pt x="1820" y="41784"/>
                    <a:pt x="2944" y="43631"/>
                    <a:pt x="2944" y="45532"/>
                  </a:cubicBezTo>
                  <a:lnTo>
                    <a:pt x="2944" y="45558"/>
                  </a:lnTo>
                  <a:cubicBezTo>
                    <a:pt x="2918" y="45612"/>
                    <a:pt x="2971" y="45665"/>
                    <a:pt x="2998" y="45692"/>
                  </a:cubicBezTo>
                  <a:cubicBezTo>
                    <a:pt x="4952" y="46656"/>
                    <a:pt x="6156" y="48610"/>
                    <a:pt x="6156" y="50778"/>
                  </a:cubicBezTo>
                  <a:cubicBezTo>
                    <a:pt x="6156" y="52972"/>
                    <a:pt x="4952" y="54926"/>
                    <a:pt x="2998" y="55890"/>
                  </a:cubicBezTo>
                  <a:cubicBezTo>
                    <a:pt x="2971" y="55917"/>
                    <a:pt x="2944" y="55970"/>
                    <a:pt x="2944" y="55997"/>
                  </a:cubicBezTo>
                  <a:cubicBezTo>
                    <a:pt x="2891" y="58004"/>
                    <a:pt x="1820" y="59798"/>
                    <a:pt x="107" y="60815"/>
                  </a:cubicBezTo>
                  <a:cubicBezTo>
                    <a:pt x="54" y="60815"/>
                    <a:pt x="27" y="60841"/>
                    <a:pt x="27" y="60895"/>
                  </a:cubicBezTo>
                  <a:cubicBezTo>
                    <a:pt x="0" y="60949"/>
                    <a:pt x="27" y="61002"/>
                    <a:pt x="80" y="61029"/>
                  </a:cubicBezTo>
                  <a:cubicBezTo>
                    <a:pt x="1820" y="62046"/>
                    <a:pt x="2891" y="63839"/>
                    <a:pt x="2944" y="65847"/>
                  </a:cubicBezTo>
                  <a:cubicBezTo>
                    <a:pt x="2944" y="65873"/>
                    <a:pt x="2971" y="65927"/>
                    <a:pt x="2998" y="65954"/>
                  </a:cubicBezTo>
                  <a:cubicBezTo>
                    <a:pt x="4952" y="66917"/>
                    <a:pt x="6156" y="68871"/>
                    <a:pt x="6156" y="71066"/>
                  </a:cubicBezTo>
                  <a:cubicBezTo>
                    <a:pt x="6156" y="73234"/>
                    <a:pt x="4952" y="75188"/>
                    <a:pt x="2998" y="76151"/>
                  </a:cubicBezTo>
                  <a:cubicBezTo>
                    <a:pt x="2971" y="76178"/>
                    <a:pt x="2944" y="76232"/>
                    <a:pt x="2944" y="76285"/>
                  </a:cubicBezTo>
                  <a:cubicBezTo>
                    <a:pt x="2891" y="78266"/>
                    <a:pt x="1820" y="80059"/>
                    <a:pt x="80" y="81076"/>
                  </a:cubicBezTo>
                  <a:cubicBezTo>
                    <a:pt x="27" y="81103"/>
                    <a:pt x="0" y="81183"/>
                    <a:pt x="54" y="81237"/>
                  </a:cubicBezTo>
                  <a:cubicBezTo>
                    <a:pt x="71" y="81288"/>
                    <a:pt x="109" y="81306"/>
                    <a:pt x="149" y="81306"/>
                  </a:cubicBezTo>
                  <a:cubicBezTo>
                    <a:pt x="171" y="81306"/>
                    <a:pt x="195" y="81300"/>
                    <a:pt x="214" y="81290"/>
                  </a:cubicBezTo>
                  <a:cubicBezTo>
                    <a:pt x="2008" y="80247"/>
                    <a:pt x="3105" y="78400"/>
                    <a:pt x="3185" y="76366"/>
                  </a:cubicBezTo>
                  <a:cubicBezTo>
                    <a:pt x="5193" y="75322"/>
                    <a:pt x="6424" y="73288"/>
                    <a:pt x="6424" y="71066"/>
                  </a:cubicBezTo>
                  <a:cubicBezTo>
                    <a:pt x="6424" y="68818"/>
                    <a:pt x="5193" y="66783"/>
                    <a:pt x="3185" y="65766"/>
                  </a:cubicBezTo>
                  <a:cubicBezTo>
                    <a:pt x="3105" y="63759"/>
                    <a:pt x="2088" y="61992"/>
                    <a:pt x="402" y="60922"/>
                  </a:cubicBezTo>
                  <a:cubicBezTo>
                    <a:pt x="2088" y="59878"/>
                    <a:pt x="3105" y="58085"/>
                    <a:pt x="3185" y="56077"/>
                  </a:cubicBezTo>
                  <a:cubicBezTo>
                    <a:pt x="5193" y="55060"/>
                    <a:pt x="6424" y="53026"/>
                    <a:pt x="6424" y="50778"/>
                  </a:cubicBezTo>
                  <a:cubicBezTo>
                    <a:pt x="6424" y="48556"/>
                    <a:pt x="5193" y="46522"/>
                    <a:pt x="3185" y="45505"/>
                  </a:cubicBezTo>
                  <a:cubicBezTo>
                    <a:pt x="3185" y="43604"/>
                    <a:pt x="2088" y="41731"/>
                    <a:pt x="402" y="40660"/>
                  </a:cubicBezTo>
                  <a:cubicBezTo>
                    <a:pt x="1900" y="39697"/>
                    <a:pt x="3319" y="37877"/>
                    <a:pt x="3185" y="35816"/>
                  </a:cubicBezTo>
                  <a:cubicBezTo>
                    <a:pt x="5193" y="34799"/>
                    <a:pt x="6424" y="32764"/>
                    <a:pt x="6424" y="30516"/>
                  </a:cubicBezTo>
                  <a:cubicBezTo>
                    <a:pt x="6424" y="28268"/>
                    <a:pt x="5193" y="26260"/>
                    <a:pt x="3185" y="25216"/>
                  </a:cubicBezTo>
                  <a:cubicBezTo>
                    <a:pt x="3105" y="23236"/>
                    <a:pt x="2061" y="21442"/>
                    <a:pt x="402" y="20399"/>
                  </a:cubicBezTo>
                  <a:cubicBezTo>
                    <a:pt x="2088" y="19328"/>
                    <a:pt x="3185" y="17454"/>
                    <a:pt x="3185" y="15608"/>
                  </a:cubicBezTo>
                  <a:cubicBezTo>
                    <a:pt x="3185" y="15581"/>
                    <a:pt x="3185" y="15581"/>
                    <a:pt x="3185" y="15554"/>
                  </a:cubicBezTo>
                  <a:cubicBezTo>
                    <a:pt x="5193" y="14510"/>
                    <a:pt x="6424" y="12503"/>
                    <a:pt x="6424" y="10254"/>
                  </a:cubicBezTo>
                  <a:cubicBezTo>
                    <a:pt x="6424" y="8006"/>
                    <a:pt x="5193" y="5999"/>
                    <a:pt x="3185" y="4955"/>
                  </a:cubicBezTo>
                  <a:cubicBezTo>
                    <a:pt x="3185" y="3028"/>
                    <a:pt x="2008" y="1047"/>
                    <a:pt x="214" y="30"/>
                  </a:cubicBezTo>
                  <a:cubicBezTo>
                    <a:pt x="194" y="10"/>
                    <a:pt x="169" y="1"/>
                    <a:pt x="1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9"/>
            <p:cNvSpPr/>
            <p:nvPr/>
          </p:nvSpPr>
          <p:spPr>
            <a:xfrm>
              <a:off x="378625" y="2593575"/>
              <a:ext cx="159950" cy="2032875"/>
            </a:xfrm>
            <a:custGeom>
              <a:avLst/>
              <a:gdLst/>
              <a:ahLst/>
              <a:cxnLst/>
              <a:rect l="l" t="t" r="r" b="b"/>
              <a:pathLst>
                <a:path w="6398" h="81315" extrusionOk="0">
                  <a:moveTo>
                    <a:pt x="141" y="1"/>
                  </a:moveTo>
                  <a:cubicBezTo>
                    <a:pt x="95" y="1"/>
                    <a:pt x="47" y="26"/>
                    <a:pt x="28" y="65"/>
                  </a:cubicBezTo>
                  <a:cubicBezTo>
                    <a:pt x="1" y="92"/>
                    <a:pt x="1" y="118"/>
                    <a:pt x="1" y="118"/>
                  </a:cubicBezTo>
                  <a:cubicBezTo>
                    <a:pt x="1" y="172"/>
                    <a:pt x="28" y="225"/>
                    <a:pt x="54" y="225"/>
                  </a:cubicBezTo>
                  <a:cubicBezTo>
                    <a:pt x="1794" y="1243"/>
                    <a:pt x="2918" y="3116"/>
                    <a:pt x="2918" y="4963"/>
                  </a:cubicBezTo>
                  <a:cubicBezTo>
                    <a:pt x="2918" y="4990"/>
                    <a:pt x="2918" y="5017"/>
                    <a:pt x="2918" y="5043"/>
                  </a:cubicBezTo>
                  <a:cubicBezTo>
                    <a:pt x="2918" y="5070"/>
                    <a:pt x="2945" y="5124"/>
                    <a:pt x="2999" y="5150"/>
                  </a:cubicBezTo>
                  <a:cubicBezTo>
                    <a:pt x="4952" y="6141"/>
                    <a:pt x="6157" y="8095"/>
                    <a:pt x="6157" y="10263"/>
                  </a:cubicBezTo>
                  <a:cubicBezTo>
                    <a:pt x="6157" y="12431"/>
                    <a:pt x="4952" y="14384"/>
                    <a:pt x="2999" y="15375"/>
                  </a:cubicBezTo>
                  <a:cubicBezTo>
                    <a:pt x="2945" y="15402"/>
                    <a:pt x="2918" y="15428"/>
                    <a:pt x="2918" y="15482"/>
                  </a:cubicBezTo>
                  <a:cubicBezTo>
                    <a:pt x="2972" y="17329"/>
                    <a:pt x="1848" y="19256"/>
                    <a:pt x="81" y="20273"/>
                  </a:cubicBezTo>
                  <a:cubicBezTo>
                    <a:pt x="54" y="20300"/>
                    <a:pt x="28" y="20326"/>
                    <a:pt x="1" y="20353"/>
                  </a:cubicBezTo>
                  <a:cubicBezTo>
                    <a:pt x="1" y="20407"/>
                    <a:pt x="28" y="20487"/>
                    <a:pt x="54" y="20514"/>
                  </a:cubicBezTo>
                  <a:cubicBezTo>
                    <a:pt x="1794" y="21504"/>
                    <a:pt x="2865" y="23297"/>
                    <a:pt x="2918" y="25305"/>
                  </a:cubicBezTo>
                  <a:cubicBezTo>
                    <a:pt x="2918" y="25358"/>
                    <a:pt x="2945" y="25412"/>
                    <a:pt x="2999" y="25412"/>
                  </a:cubicBezTo>
                  <a:cubicBezTo>
                    <a:pt x="4952" y="26402"/>
                    <a:pt x="6157" y="28356"/>
                    <a:pt x="6157" y="30524"/>
                  </a:cubicBezTo>
                  <a:cubicBezTo>
                    <a:pt x="6157" y="32692"/>
                    <a:pt x="4952" y="34646"/>
                    <a:pt x="2999" y="35636"/>
                  </a:cubicBezTo>
                  <a:cubicBezTo>
                    <a:pt x="2945" y="35663"/>
                    <a:pt x="2918" y="35717"/>
                    <a:pt x="2918" y="35770"/>
                  </a:cubicBezTo>
                  <a:cubicBezTo>
                    <a:pt x="3079" y="37831"/>
                    <a:pt x="1607" y="39651"/>
                    <a:pt x="81" y="40535"/>
                  </a:cubicBezTo>
                  <a:cubicBezTo>
                    <a:pt x="54" y="40561"/>
                    <a:pt x="28" y="40588"/>
                    <a:pt x="1" y="40615"/>
                  </a:cubicBezTo>
                  <a:cubicBezTo>
                    <a:pt x="1" y="40668"/>
                    <a:pt x="28" y="40749"/>
                    <a:pt x="54" y="40775"/>
                  </a:cubicBezTo>
                  <a:cubicBezTo>
                    <a:pt x="1794" y="41766"/>
                    <a:pt x="2918" y="43639"/>
                    <a:pt x="2918" y="45540"/>
                  </a:cubicBezTo>
                  <a:cubicBezTo>
                    <a:pt x="2918" y="45540"/>
                    <a:pt x="2918" y="45566"/>
                    <a:pt x="2918" y="45566"/>
                  </a:cubicBezTo>
                  <a:cubicBezTo>
                    <a:pt x="2918" y="45620"/>
                    <a:pt x="2945" y="45674"/>
                    <a:pt x="2999" y="45674"/>
                  </a:cubicBezTo>
                  <a:cubicBezTo>
                    <a:pt x="4952" y="46664"/>
                    <a:pt x="6157" y="48618"/>
                    <a:pt x="6157" y="50786"/>
                  </a:cubicBezTo>
                  <a:cubicBezTo>
                    <a:pt x="6157" y="52954"/>
                    <a:pt x="4952" y="54934"/>
                    <a:pt x="2999" y="55898"/>
                  </a:cubicBezTo>
                  <a:cubicBezTo>
                    <a:pt x="2945" y="55925"/>
                    <a:pt x="2918" y="55952"/>
                    <a:pt x="2918" y="56005"/>
                  </a:cubicBezTo>
                  <a:cubicBezTo>
                    <a:pt x="2865" y="58012"/>
                    <a:pt x="1821" y="59806"/>
                    <a:pt x="81" y="60796"/>
                  </a:cubicBezTo>
                  <a:cubicBezTo>
                    <a:pt x="54" y="60823"/>
                    <a:pt x="28" y="60850"/>
                    <a:pt x="1" y="60903"/>
                  </a:cubicBezTo>
                  <a:cubicBezTo>
                    <a:pt x="1" y="60957"/>
                    <a:pt x="28" y="61010"/>
                    <a:pt x="54" y="61037"/>
                  </a:cubicBezTo>
                  <a:cubicBezTo>
                    <a:pt x="1794" y="62054"/>
                    <a:pt x="2865" y="63847"/>
                    <a:pt x="2918" y="65828"/>
                  </a:cubicBezTo>
                  <a:cubicBezTo>
                    <a:pt x="2918" y="65882"/>
                    <a:pt x="2945" y="65935"/>
                    <a:pt x="2999" y="65962"/>
                  </a:cubicBezTo>
                  <a:cubicBezTo>
                    <a:pt x="4952" y="66925"/>
                    <a:pt x="6157" y="68879"/>
                    <a:pt x="6157" y="71047"/>
                  </a:cubicBezTo>
                  <a:cubicBezTo>
                    <a:pt x="6157" y="73242"/>
                    <a:pt x="4952" y="75196"/>
                    <a:pt x="2999" y="76160"/>
                  </a:cubicBezTo>
                  <a:cubicBezTo>
                    <a:pt x="2945" y="76186"/>
                    <a:pt x="2918" y="76240"/>
                    <a:pt x="2918" y="76267"/>
                  </a:cubicBezTo>
                  <a:cubicBezTo>
                    <a:pt x="2865" y="78274"/>
                    <a:pt x="1821" y="80067"/>
                    <a:pt x="81" y="81084"/>
                  </a:cubicBezTo>
                  <a:cubicBezTo>
                    <a:pt x="1" y="81111"/>
                    <a:pt x="1" y="81191"/>
                    <a:pt x="28" y="81245"/>
                  </a:cubicBezTo>
                  <a:cubicBezTo>
                    <a:pt x="45" y="81296"/>
                    <a:pt x="83" y="81315"/>
                    <a:pt x="123" y="81315"/>
                  </a:cubicBezTo>
                  <a:cubicBezTo>
                    <a:pt x="145" y="81315"/>
                    <a:pt x="169" y="81308"/>
                    <a:pt x="188" y="81299"/>
                  </a:cubicBezTo>
                  <a:cubicBezTo>
                    <a:pt x="1981" y="80255"/>
                    <a:pt x="3106" y="78408"/>
                    <a:pt x="3159" y="76347"/>
                  </a:cubicBezTo>
                  <a:cubicBezTo>
                    <a:pt x="5167" y="75330"/>
                    <a:pt x="6398" y="73296"/>
                    <a:pt x="6398" y="71047"/>
                  </a:cubicBezTo>
                  <a:cubicBezTo>
                    <a:pt x="6398" y="68826"/>
                    <a:pt x="5167" y="66792"/>
                    <a:pt x="3159" y="65748"/>
                  </a:cubicBezTo>
                  <a:cubicBezTo>
                    <a:pt x="3106" y="63767"/>
                    <a:pt x="2062" y="61974"/>
                    <a:pt x="376" y="60930"/>
                  </a:cubicBezTo>
                  <a:cubicBezTo>
                    <a:pt x="2062" y="59859"/>
                    <a:pt x="3106" y="58093"/>
                    <a:pt x="3159" y="56085"/>
                  </a:cubicBezTo>
                  <a:cubicBezTo>
                    <a:pt x="5167" y="55068"/>
                    <a:pt x="6398" y="53034"/>
                    <a:pt x="6398" y="50786"/>
                  </a:cubicBezTo>
                  <a:cubicBezTo>
                    <a:pt x="6398" y="48537"/>
                    <a:pt x="5167" y="46530"/>
                    <a:pt x="3159" y="45486"/>
                  </a:cubicBezTo>
                  <a:cubicBezTo>
                    <a:pt x="3159" y="43586"/>
                    <a:pt x="2062" y="41739"/>
                    <a:pt x="376" y="40668"/>
                  </a:cubicBezTo>
                  <a:cubicBezTo>
                    <a:pt x="1901" y="39705"/>
                    <a:pt x="3293" y="37885"/>
                    <a:pt x="3186" y="35824"/>
                  </a:cubicBezTo>
                  <a:cubicBezTo>
                    <a:pt x="5167" y="34780"/>
                    <a:pt x="6398" y="32772"/>
                    <a:pt x="6398" y="30524"/>
                  </a:cubicBezTo>
                  <a:cubicBezTo>
                    <a:pt x="6398" y="28276"/>
                    <a:pt x="5167" y="26268"/>
                    <a:pt x="3159" y="25225"/>
                  </a:cubicBezTo>
                  <a:cubicBezTo>
                    <a:pt x="3079" y="23244"/>
                    <a:pt x="2035" y="21451"/>
                    <a:pt x="376" y="20407"/>
                  </a:cubicBezTo>
                  <a:cubicBezTo>
                    <a:pt x="2062" y="19336"/>
                    <a:pt x="3186" y="17436"/>
                    <a:pt x="3186" y="15616"/>
                  </a:cubicBezTo>
                  <a:cubicBezTo>
                    <a:pt x="3186" y="15589"/>
                    <a:pt x="3186" y="15589"/>
                    <a:pt x="3186" y="15562"/>
                  </a:cubicBezTo>
                  <a:cubicBezTo>
                    <a:pt x="5167" y="14518"/>
                    <a:pt x="6398" y="12511"/>
                    <a:pt x="6398" y="10263"/>
                  </a:cubicBezTo>
                  <a:cubicBezTo>
                    <a:pt x="6398" y="8014"/>
                    <a:pt x="5167" y="6007"/>
                    <a:pt x="3186" y="4963"/>
                  </a:cubicBezTo>
                  <a:cubicBezTo>
                    <a:pt x="3186" y="3036"/>
                    <a:pt x="1981" y="1055"/>
                    <a:pt x="188" y="11"/>
                  </a:cubicBezTo>
                  <a:cubicBezTo>
                    <a:pt x="174" y="4"/>
                    <a:pt x="158" y="1"/>
                    <a:pt x="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49"/>
            <p:cNvSpPr/>
            <p:nvPr/>
          </p:nvSpPr>
          <p:spPr>
            <a:xfrm>
              <a:off x="224725" y="2845375"/>
              <a:ext cx="159950" cy="2032675"/>
            </a:xfrm>
            <a:custGeom>
              <a:avLst/>
              <a:gdLst/>
              <a:ahLst/>
              <a:cxnLst/>
              <a:rect l="l" t="t" r="r" b="b"/>
              <a:pathLst>
                <a:path w="6398" h="81307" extrusionOk="0">
                  <a:moveTo>
                    <a:pt x="126" y="1"/>
                  </a:moveTo>
                  <a:cubicBezTo>
                    <a:pt x="81" y="1"/>
                    <a:pt x="44" y="24"/>
                    <a:pt x="27" y="57"/>
                  </a:cubicBezTo>
                  <a:cubicBezTo>
                    <a:pt x="27" y="84"/>
                    <a:pt x="1" y="110"/>
                    <a:pt x="1" y="137"/>
                  </a:cubicBezTo>
                  <a:cubicBezTo>
                    <a:pt x="1" y="164"/>
                    <a:pt x="27" y="217"/>
                    <a:pt x="81" y="244"/>
                  </a:cubicBezTo>
                  <a:cubicBezTo>
                    <a:pt x="1821" y="1234"/>
                    <a:pt x="2972" y="3162"/>
                    <a:pt x="2918" y="5035"/>
                  </a:cubicBezTo>
                  <a:cubicBezTo>
                    <a:pt x="2945" y="5089"/>
                    <a:pt x="2945" y="5142"/>
                    <a:pt x="2998" y="5142"/>
                  </a:cubicBezTo>
                  <a:cubicBezTo>
                    <a:pt x="4952" y="6133"/>
                    <a:pt x="6157" y="8086"/>
                    <a:pt x="6157" y="10254"/>
                  </a:cubicBezTo>
                  <a:cubicBezTo>
                    <a:pt x="6157" y="12422"/>
                    <a:pt x="4952" y="14376"/>
                    <a:pt x="2998" y="15367"/>
                  </a:cubicBezTo>
                  <a:cubicBezTo>
                    <a:pt x="2945" y="15393"/>
                    <a:pt x="2918" y="15447"/>
                    <a:pt x="2918" y="15474"/>
                  </a:cubicBezTo>
                  <a:cubicBezTo>
                    <a:pt x="2972" y="17321"/>
                    <a:pt x="1848" y="19248"/>
                    <a:pt x="108" y="20265"/>
                  </a:cubicBezTo>
                  <a:cubicBezTo>
                    <a:pt x="54" y="20292"/>
                    <a:pt x="27" y="20318"/>
                    <a:pt x="27" y="20345"/>
                  </a:cubicBezTo>
                  <a:cubicBezTo>
                    <a:pt x="1" y="20425"/>
                    <a:pt x="27" y="20479"/>
                    <a:pt x="81" y="20506"/>
                  </a:cubicBezTo>
                  <a:cubicBezTo>
                    <a:pt x="1794" y="21496"/>
                    <a:pt x="2865" y="23289"/>
                    <a:pt x="2918" y="25297"/>
                  </a:cubicBezTo>
                  <a:cubicBezTo>
                    <a:pt x="2945" y="25350"/>
                    <a:pt x="2972" y="25404"/>
                    <a:pt x="2998" y="25404"/>
                  </a:cubicBezTo>
                  <a:cubicBezTo>
                    <a:pt x="4952" y="26394"/>
                    <a:pt x="6157" y="28348"/>
                    <a:pt x="6157" y="30516"/>
                  </a:cubicBezTo>
                  <a:cubicBezTo>
                    <a:pt x="6157" y="32684"/>
                    <a:pt x="4952" y="34665"/>
                    <a:pt x="2998" y="35628"/>
                  </a:cubicBezTo>
                  <a:cubicBezTo>
                    <a:pt x="2945" y="35655"/>
                    <a:pt x="2918" y="35709"/>
                    <a:pt x="2918" y="35762"/>
                  </a:cubicBezTo>
                  <a:cubicBezTo>
                    <a:pt x="3106" y="37823"/>
                    <a:pt x="1633" y="39643"/>
                    <a:pt x="108" y="40526"/>
                  </a:cubicBezTo>
                  <a:cubicBezTo>
                    <a:pt x="54" y="40553"/>
                    <a:pt x="27" y="40580"/>
                    <a:pt x="27" y="40633"/>
                  </a:cubicBezTo>
                  <a:cubicBezTo>
                    <a:pt x="1" y="40687"/>
                    <a:pt x="27" y="40741"/>
                    <a:pt x="81" y="40767"/>
                  </a:cubicBezTo>
                  <a:cubicBezTo>
                    <a:pt x="1821" y="41784"/>
                    <a:pt x="2918" y="43631"/>
                    <a:pt x="2918" y="45532"/>
                  </a:cubicBezTo>
                  <a:cubicBezTo>
                    <a:pt x="2918" y="45558"/>
                    <a:pt x="2918" y="45558"/>
                    <a:pt x="2918" y="45558"/>
                  </a:cubicBezTo>
                  <a:cubicBezTo>
                    <a:pt x="2918" y="45612"/>
                    <a:pt x="2945" y="45665"/>
                    <a:pt x="2998" y="45692"/>
                  </a:cubicBezTo>
                  <a:cubicBezTo>
                    <a:pt x="4952" y="46656"/>
                    <a:pt x="6157" y="48610"/>
                    <a:pt x="6157" y="50778"/>
                  </a:cubicBezTo>
                  <a:cubicBezTo>
                    <a:pt x="6157" y="52972"/>
                    <a:pt x="4952" y="54926"/>
                    <a:pt x="2998" y="55890"/>
                  </a:cubicBezTo>
                  <a:cubicBezTo>
                    <a:pt x="2945" y="55917"/>
                    <a:pt x="2918" y="55970"/>
                    <a:pt x="2918" y="55997"/>
                  </a:cubicBezTo>
                  <a:cubicBezTo>
                    <a:pt x="2891" y="58004"/>
                    <a:pt x="1821" y="59798"/>
                    <a:pt x="108" y="60815"/>
                  </a:cubicBezTo>
                  <a:cubicBezTo>
                    <a:pt x="54" y="60815"/>
                    <a:pt x="27" y="60841"/>
                    <a:pt x="27" y="60895"/>
                  </a:cubicBezTo>
                  <a:cubicBezTo>
                    <a:pt x="1" y="60949"/>
                    <a:pt x="27" y="61002"/>
                    <a:pt x="81" y="61029"/>
                  </a:cubicBezTo>
                  <a:cubicBezTo>
                    <a:pt x="1821" y="62046"/>
                    <a:pt x="2891" y="63839"/>
                    <a:pt x="2918" y="65847"/>
                  </a:cubicBezTo>
                  <a:cubicBezTo>
                    <a:pt x="2918" y="65873"/>
                    <a:pt x="2945" y="65927"/>
                    <a:pt x="2998" y="65954"/>
                  </a:cubicBezTo>
                  <a:cubicBezTo>
                    <a:pt x="4952" y="66917"/>
                    <a:pt x="6157" y="68871"/>
                    <a:pt x="6157" y="71066"/>
                  </a:cubicBezTo>
                  <a:cubicBezTo>
                    <a:pt x="6157" y="73234"/>
                    <a:pt x="4952" y="75188"/>
                    <a:pt x="2998" y="76151"/>
                  </a:cubicBezTo>
                  <a:cubicBezTo>
                    <a:pt x="2945" y="76178"/>
                    <a:pt x="2918" y="76232"/>
                    <a:pt x="2918" y="76285"/>
                  </a:cubicBezTo>
                  <a:cubicBezTo>
                    <a:pt x="2891" y="78266"/>
                    <a:pt x="1821" y="80059"/>
                    <a:pt x="81" y="81076"/>
                  </a:cubicBezTo>
                  <a:cubicBezTo>
                    <a:pt x="27" y="81103"/>
                    <a:pt x="1" y="81183"/>
                    <a:pt x="27" y="81237"/>
                  </a:cubicBezTo>
                  <a:cubicBezTo>
                    <a:pt x="61" y="81288"/>
                    <a:pt x="95" y="81306"/>
                    <a:pt x="136" y="81306"/>
                  </a:cubicBezTo>
                  <a:cubicBezTo>
                    <a:pt x="160" y="81306"/>
                    <a:pt x="185" y="81300"/>
                    <a:pt x="215" y="81290"/>
                  </a:cubicBezTo>
                  <a:cubicBezTo>
                    <a:pt x="2008" y="80247"/>
                    <a:pt x="3106" y="78400"/>
                    <a:pt x="3186" y="76366"/>
                  </a:cubicBezTo>
                  <a:cubicBezTo>
                    <a:pt x="5166" y="75322"/>
                    <a:pt x="6398" y="73288"/>
                    <a:pt x="6398" y="71066"/>
                  </a:cubicBezTo>
                  <a:cubicBezTo>
                    <a:pt x="6398" y="68818"/>
                    <a:pt x="5166" y="66783"/>
                    <a:pt x="3186" y="65766"/>
                  </a:cubicBezTo>
                  <a:cubicBezTo>
                    <a:pt x="3106" y="63759"/>
                    <a:pt x="2062" y="61992"/>
                    <a:pt x="375" y="60922"/>
                  </a:cubicBezTo>
                  <a:cubicBezTo>
                    <a:pt x="2062" y="59878"/>
                    <a:pt x="3106" y="58085"/>
                    <a:pt x="3186" y="56077"/>
                  </a:cubicBezTo>
                  <a:cubicBezTo>
                    <a:pt x="5166" y="55060"/>
                    <a:pt x="6398" y="53026"/>
                    <a:pt x="6398" y="50778"/>
                  </a:cubicBezTo>
                  <a:cubicBezTo>
                    <a:pt x="6398" y="48556"/>
                    <a:pt x="5166" y="46522"/>
                    <a:pt x="3186" y="45505"/>
                  </a:cubicBezTo>
                  <a:cubicBezTo>
                    <a:pt x="3159" y="43604"/>
                    <a:pt x="2088" y="41731"/>
                    <a:pt x="375" y="40660"/>
                  </a:cubicBezTo>
                  <a:cubicBezTo>
                    <a:pt x="1901" y="39697"/>
                    <a:pt x="3293" y="37877"/>
                    <a:pt x="3186" y="35816"/>
                  </a:cubicBezTo>
                  <a:cubicBezTo>
                    <a:pt x="5166" y="34799"/>
                    <a:pt x="6398" y="32764"/>
                    <a:pt x="6398" y="30516"/>
                  </a:cubicBezTo>
                  <a:cubicBezTo>
                    <a:pt x="6398" y="28268"/>
                    <a:pt x="5166" y="26260"/>
                    <a:pt x="3186" y="25216"/>
                  </a:cubicBezTo>
                  <a:cubicBezTo>
                    <a:pt x="3079" y="23236"/>
                    <a:pt x="2062" y="21442"/>
                    <a:pt x="375" y="20399"/>
                  </a:cubicBezTo>
                  <a:cubicBezTo>
                    <a:pt x="2088" y="19328"/>
                    <a:pt x="3186" y="17454"/>
                    <a:pt x="3186" y="15608"/>
                  </a:cubicBezTo>
                  <a:cubicBezTo>
                    <a:pt x="3186" y="15581"/>
                    <a:pt x="3186" y="15581"/>
                    <a:pt x="3186" y="15554"/>
                  </a:cubicBezTo>
                  <a:cubicBezTo>
                    <a:pt x="5166" y="14510"/>
                    <a:pt x="6398" y="12503"/>
                    <a:pt x="6398" y="10254"/>
                  </a:cubicBezTo>
                  <a:cubicBezTo>
                    <a:pt x="6398" y="8006"/>
                    <a:pt x="5166" y="5999"/>
                    <a:pt x="3186" y="4955"/>
                  </a:cubicBezTo>
                  <a:cubicBezTo>
                    <a:pt x="3186" y="3028"/>
                    <a:pt x="1981" y="1047"/>
                    <a:pt x="215" y="30"/>
                  </a:cubicBezTo>
                  <a:cubicBezTo>
                    <a:pt x="184" y="10"/>
                    <a:pt x="153" y="1"/>
                    <a:pt x="1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2" name="Google Shape;1252;p49"/>
          <p:cNvSpPr/>
          <p:nvPr/>
        </p:nvSpPr>
        <p:spPr>
          <a:xfrm rot="-3415034" flipH="1">
            <a:off x="5349941" y="647072"/>
            <a:ext cx="4814608" cy="4095305"/>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9"/>
          <p:cNvSpPr/>
          <p:nvPr/>
        </p:nvSpPr>
        <p:spPr>
          <a:xfrm rot="1379372">
            <a:off x="5149944" y="2281365"/>
            <a:ext cx="1343009" cy="1754062"/>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9"/>
          <p:cNvSpPr/>
          <p:nvPr/>
        </p:nvSpPr>
        <p:spPr>
          <a:xfrm>
            <a:off x="-767475" y="502200"/>
            <a:ext cx="2264661" cy="1997587"/>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CUSTOM_4">
    <p:spTree>
      <p:nvGrpSpPr>
        <p:cNvPr id="1" name="Shape 1255"/>
        <p:cNvGrpSpPr/>
        <p:nvPr/>
      </p:nvGrpSpPr>
      <p:grpSpPr>
        <a:xfrm>
          <a:off x="0" y="0"/>
          <a:ext cx="0" cy="0"/>
          <a:chOff x="0" y="0"/>
          <a:chExt cx="0" cy="0"/>
        </a:xfrm>
      </p:grpSpPr>
      <p:grpSp>
        <p:nvGrpSpPr>
          <p:cNvPr id="1256" name="Google Shape;1256;p50"/>
          <p:cNvGrpSpPr/>
          <p:nvPr/>
        </p:nvGrpSpPr>
        <p:grpSpPr>
          <a:xfrm rot="-4412986">
            <a:off x="6233427" y="1978854"/>
            <a:ext cx="2523466" cy="2406919"/>
            <a:chOff x="616550" y="744600"/>
            <a:chExt cx="936200" cy="893025"/>
          </a:xfrm>
        </p:grpSpPr>
        <p:sp>
          <p:nvSpPr>
            <p:cNvPr id="1257" name="Google Shape;1257;p50"/>
            <p:cNvSpPr/>
            <p:nvPr/>
          </p:nvSpPr>
          <p:spPr>
            <a:xfrm>
              <a:off x="616550" y="744600"/>
              <a:ext cx="936200" cy="893025"/>
            </a:xfrm>
            <a:custGeom>
              <a:avLst/>
              <a:gdLst/>
              <a:ahLst/>
              <a:cxnLst/>
              <a:rect l="l" t="t" r="r" b="b"/>
              <a:pathLst>
                <a:path w="37448" h="35721" extrusionOk="0">
                  <a:moveTo>
                    <a:pt x="21003" y="1"/>
                  </a:moveTo>
                  <a:cubicBezTo>
                    <a:pt x="20950" y="1"/>
                    <a:pt x="20897" y="16"/>
                    <a:pt x="20852" y="46"/>
                  </a:cubicBezTo>
                  <a:lnTo>
                    <a:pt x="18177" y="2356"/>
                  </a:lnTo>
                  <a:cubicBezTo>
                    <a:pt x="18177" y="2356"/>
                    <a:pt x="18146" y="2387"/>
                    <a:pt x="18146" y="2387"/>
                  </a:cubicBezTo>
                  <a:lnTo>
                    <a:pt x="91" y="26946"/>
                  </a:lnTo>
                  <a:cubicBezTo>
                    <a:pt x="0" y="27068"/>
                    <a:pt x="61" y="27220"/>
                    <a:pt x="182" y="27281"/>
                  </a:cubicBezTo>
                  <a:lnTo>
                    <a:pt x="2523" y="28436"/>
                  </a:lnTo>
                  <a:lnTo>
                    <a:pt x="15654" y="35700"/>
                  </a:lnTo>
                  <a:cubicBezTo>
                    <a:pt x="15692" y="35713"/>
                    <a:pt x="15735" y="35720"/>
                    <a:pt x="15776" y="35720"/>
                  </a:cubicBezTo>
                  <a:cubicBezTo>
                    <a:pt x="15835" y="35720"/>
                    <a:pt x="15892" y="35705"/>
                    <a:pt x="15927" y="35670"/>
                  </a:cubicBezTo>
                  <a:cubicBezTo>
                    <a:pt x="16657" y="35092"/>
                    <a:pt x="20274" y="32083"/>
                    <a:pt x="25320" y="27433"/>
                  </a:cubicBezTo>
                  <a:cubicBezTo>
                    <a:pt x="30730" y="22417"/>
                    <a:pt x="37204" y="14666"/>
                    <a:pt x="37204" y="14666"/>
                  </a:cubicBezTo>
                  <a:cubicBezTo>
                    <a:pt x="37448" y="14454"/>
                    <a:pt x="37448" y="14089"/>
                    <a:pt x="37204" y="13876"/>
                  </a:cubicBezTo>
                  <a:cubicBezTo>
                    <a:pt x="36779" y="13451"/>
                    <a:pt x="35867" y="12600"/>
                    <a:pt x="34286" y="11171"/>
                  </a:cubicBezTo>
                  <a:cubicBezTo>
                    <a:pt x="31824" y="9013"/>
                    <a:pt x="22493" y="1171"/>
                    <a:pt x="21155" y="46"/>
                  </a:cubicBezTo>
                  <a:cubicBezTo>
                    <a:pt x="21110" y="16"/>
                    <a:pt x="21057" y="1"/>
                    <a:pt x="210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0"/>
            <p:cNvSpPr/>
            <p:nvPr/>
          </p:nvSpPr>
          <p:spPr>
            <a:xfrm>
              <a:off x="1118825" y="951075"/>
              <a:ext cx="191525" cy="163425"/>
            </a:xfrm>
            <a:custGeom>
              <a:avLst/>
              <a:gdLst/>
              <a:ahLst/>
              <a:cxnLst/>
              <a:rect l="l" t="t" r="r" b="b"/>
              <a:pathLst>
                <a:path w="7661" h="6537" extrusionOk="0">
                  <a:moveTo>
                    <a:pt x="426" y="0"/>
                  </a:moveTo>
                  <a:cubicBezTo>
                    <a:pt x="317" y="0"/>
                    <a:pt x="206" y="46"/>
                    <a:pt x="122" y="146"/>
                  </a:cubicBezTo>
                  <a:cubicBezTo>
                    <a:pt x="1" y="298"/>
                    <a:pt x="31" y="541"/>
                    <a:pt x="183" y="663"/>
                  </a:cubicBezTo>
                  <a:lnTo>
                    <a:pt x="6992" y="6468"/>
                  </a:lnTo>
                  <a:cubicBezTo>
                    <a:pt x="7052" y="6499"/>
                    <a:pt x="7144" y="6529"/>
                    <a:pt x="7235" y="6529"/>
                  </a:cubicBezTo>
                  <a:cubicBezTo>
                    <a:pt x="7251" y="6534"/>
                    <a:pt x="7268" y="6537"/>
                    <a:pt x="7286" y="6537"/>
                  </a:cubicBezTo>
                  <a:cubicBezTo>
                    <a:pt x="7368" y="6537"/>
                    <a:pt x="7464" y="6483"/>
                    <a:pt x="7539" y="6407"/>
                  </a:cubicBezTo>
                  <a:cubicBezTo>
                    <a:pt x="7660" y="6255"/>
                    <a:pt x="7630" y="6012"/>
                    <a:pt x="7478" y="5860"/>
                  </a:cubicBezTo>
                  <a:lnTo>
                    <a:pt x="669" y="85"/>
                  </a:lnTo>
                  <a:cubicBezTo>
                    <a:pt x="601" y="31"/>
                    <a:pt x="514" y="0"/>
                    <a:pt x="4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0"/>
            <p:cNvSpPr/>
            <p:nvPr/>
          </p:nvSpPr>
          <p:spPr>
            <a:xfrm>
              <a:off x="1078550" y="994400"/>
              <a:ext cx="190750" cy="164750"/>
            </a:xfrm>
            <a:custGeom>
              <a:avLst/>
              <a:gdLst/>
              <a:ahLst/>
              <a:cxnLst/>
              <a:rect l="l" t="t" r="r" b="b"/>
              <a:pathLst>
                <a:path w="7630" h="6590" extrusionOk="0">
                  <a:moveTo>
                    <a:pt x="413" y="0"/>
                  </a:moveTo>
                  <a:cubicBezTo>
                    <a:pt x="308" y="0"/>
                    <a:pt x="206" y="45"/>
                    <a:pt x="122" y="146"/>
                  </a:cubicBezTo>
                  <a:cubicBezTo>
                    <a:pt x="1" y="298"/>
                    <a:pt x="1" y="541"/>
                    <a:pt x="153" y="662"/>
                  </a:cubicBezTo>
                  <a:lnTo>
                    <a:pt x="6931" y="6498"/>
                  </a:lnTo>
                  <a:cubicBezTo>
                    <a:pt x="7022" y="6559"/>
                    <a:pt x="7113" y="6589"/>
                    <a:pt x="7174" y="6589"/>
                  </a:cubicBezTo>
                  <a:cubicBezTo>
                    <a:pt x="7296" y="6589"/>
                    <a:pt x="7417" y="6529"/>
                    <a:pt x="7478" y="6437"/>
                  </a:cubicBezTo>
                  <a:cubicBezTo>
                    <a:pt x="7630" y="6285"/>
                    <a:pt x="7600" y="6042"/>
                    <a:pt x="7448" y="5921"/>
                  </a:cubicBezTo>
                  <a:lnTo>
                    <a:pt x="669" y="85"/>
                  </a:lnTo>
                  <a:cubicBezTo>
                    <a:pt x="587" y="30"/>
                    <a:pt x="499" y="0"/>
                    <a:pt x="4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0"/>
            <p:cNvSpPr/>
            <p:nvPr/>
          </p:nvSpPr>
          <p:spPr>
            <a:xfrm>
              <a:off x="1041325" y="1033375"/>
              <a:ext cx="196075" cy="159975"/>
            </a:xfrm>
            <a:custGeom>
              <a:avLst/>
              <a:gdLst/>
              <a:ahLst/>
              <a:cxnLst/>
              <a:rect l="l" t="t" r="r" b="b"/>
              <a:pathLst>
                <a:path w="7843" h="6399" extrusionOk="0">
                  <a:moveTo>
                    <a:pt x="446" y="1"/>
                  </a:moveTo>
                  <a:cubicBezTo>
                    <a:pt x="335" y="1"/>
                    <a:pt x="223" y="48"/>
                    <a:pt x="152" y="137"/>
                  </a:cubicBezTo>
                  <a:cubicBezTo>
                    <a:pt x="0" y="319"/>
                    <a:pt x="31" y="532"/>
                    <a:pt x="213" y="684"/>
                  </a:cubicBezTo>
                  <a:lnTo>
                    <a:pt x="7174" y="6307"/>
                  </a:lnTo>
                  <a:cubicBezTo>
                    <a:pt x="7234" y="6368"/>
                    <a:pt x="7326" y="6398"/>
                    <a:pt x="7386" y="6398"/>
                  </a:cubicBezTo>
                  <a:cubicBezTo>
                    <a:pt x="7508" y="6398"/>
                    <a:pt x="7630" y="6337"/>
                    <a:pt x="7690" y="6246"/>
                  </a:cubicBezTo>
                  <a:cubicBezTo>
                    <a:pt x="7842" y="6094"/>
                    <a:pt x="7812" y="5851"/>
                    <a:pt x="7630" y="5729"/>
                  </a:cubicBezTo>
                  <a:lnTo>
                    <a:pt x="669" y="76"/>
                  </a:lnTo>
                  <a:cubicBezTo>
                    <a:pt x="606" y="25"/>
                    <a:pt x="526" y="1"/>
                    <a:pt x="4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0"/>
            <p:cNvSpPr/>
            <p:nvPr/>
          </p:nvSpPr>
          <p:spPr>
            <a:xfrm>
              <a:off x="1007125" y="1070750"/>
              <a:ext cx="186950" cy="159825"/>
            </a:xfrm>
            <a:custGeom>
              <a:avLst/>
              <a:gdLst/>
              <a:ahLst/>
              <a:cxnLst/>
              <a:rect l="l" t="t" r="r" b="b"/>
              <a:pathLst>
                <a:path w="7478" h="6393" extrusionOk="0">
                  <a:moveTo>
                    <a:pt x="413" y="1"/>
                  </a:moveTo>
                  <a:cubicBezTo>
                    <a:pt x="307" y="1"/>
                    <a:pt x="206" y="48"/>
                    <a:pt x="122" y="131"/>
                  </a:cubicBezTo>
                  <a:cubicBezTo>
                    <a:pt x="0" y="283"/>
                    <a:pt x="0" y="526"/>
                    <a:pt x="183" y="678"/>
                  </a:cubicBezTo>
                  <a:lnTo>
                    <a:pt x="6809" y="6301"/>
                  </a:lnTo>
                  <a:cubicBezTo>
                    <a:pt x="6870" y="6362"/>
                    <a:pt x="6961" y="6393"/>
                    <a:pt x="7022" y="6393"/>
                  </a:cubicBezTo>
                  <a:cubicBezTo>
                    <a:pt x="7143" y="6393"/>
                    <a:pt x="7265" y="6362"/>
                    <a:pt x="7326" y="6271"/>
                  </a:cubicBezTo>
                  <a:cubicBezTo>
                    <a:pt x="7478" y="6119"/>
                    <a:pt x="7447" y="5876"/>
                    <a:pt x="7295" y="5724"/>
                  </a:cubicBezTo>
                  <a:lnTo>
                    <a:pt x="669" y="101"/>
                  </a:lnTo>
                  <a:cubicBezTo>
                    <a:pt x="587" y="32"/>
                    <a:pt x="499" y="1"/>
                    <a:pt x="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2" name="Google Shape;1262;p50"/>
          <p:cNvGrpSpPr/>
          <p:nvPr/>
        </p:nvGrpSpPr>
        <p:grpSpPr>
          <a:xfrm>
            <a:off x="1326404" y="500540"/>
            <a:ext cx="1830972" cy="1822411"/>
            <a:chOff x="2414491" y="671177"/>
            <a:chExt cx="1830972" cy="1822411"/>
          </a:xfrm>
        </p:grpSpPr>
        <p:sp>
          <p:nvSpPr>
            <p:cNvPr id="1263" name="Google Shape;1263;p50"/>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0"/>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0"/>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0"/>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0"/>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0"/>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0"/>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50"/>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50"/>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0"/>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0"/>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50"/>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50"/>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0"/>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0"/>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0"/>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0"/>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0"/>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0"/>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0"/>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0"/>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50"/>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50"/>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50"/>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50"/>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50"/>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0"/>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0"/>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50"/>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0"/>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0"/>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50"/>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50"/>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50"/>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7" name="Google Shape;1297;p50"/>
          <p:cNvGrpSpPr/>
          <p:nvPr/>
        </p:nvGrpSpPr>
        <p:grpSpPr>
          <a:xfrm rot="-969610">
            <a:off x="6880585" y="2461943"/>
            <a:ext cx="2217391" cy="2896369"/>
            <a:chOff x="6078061" y="1684347"/>
            <a:chExt cx="1743860" cy="2277840"/>
          </a:xfrm>
        </p:grpSpPr>
        <p:sp>
          <p:nvSpPr>
            <p:cNvPr id="1298" name="Google Shape;1298;p50"/>
            <p:cNvSpPr/>
            <p:nvPr/>
          </p:nvSpPr>
          <p:spPr>
            <a:xfrm>
              <a:off x="7384410" y="1684347"/>
              <a:ext cx="437511" cy="516459"/>
            </a:xfrm>
            <a:custGeom>
              <a:avLst/>
              <a:gdLst/>
              <a:ahLst/>
              <a:cxnLst/>
              <a:rect l="l" t="t" r="r" b="b"/>
              <a:pathLst>
                <a:path w="8490" h="10022" extrusionOk="0">
                  <a:moveTo>
                    <a:pt x="8405" y="0"/>
                  </a:moveTo>
                  <a:cubicBezTo>
                    <a:pt x="8396" y="0"/>
                    <a:pt x="8390" y="41"/>
                    <a:pt x="8390" y="41"/>
                  </a:cubicBezTo>
                  <a:cubicBezTo>
                    <a:pt x="8390" y="41"/>
                    <a:pt x="6535" y="1439"/>
                    <a:pt x="4043" y="1986"/>
                  </a:cubicBezTo>
                  <a:cubicBezTo>
                    <a:pt x="1551" y="2563"/>
                    <a:pt x="0" y="6636"/>
                    <a:pt x="487" y="8430"/>
                  </a:cubicBezTo>
                  <a:cubicBezTo>
                    <a:pt x="895" y="9870"/>
                    <a:pt x="1871" y="10021"/>
                    <a:pt x="2264" y="10021"/>
                  </a:cubicBezTo>
                  <a:cubicBezTo>
                    <a:pt x="2369" y="10021"/>
                    <a:pt x="2432" y="10010"/>
                    <a:pt x="2432" y="10010"/>
                  </a:cubicBezTo>
                  <a:cubicBezTo>
                    <a:pt x="2432" y="10010"/>
                    <a:pt x="8298" y="8794"/>
                    <a:pt x="8420" y="4053"/>
                  </a:cubicBezTo>
                  <a:cubicBezTo>
                    <a:pt x="8490" y="427"/>
                    <a:pt x="8435" y="0"/>
                    <a:pt x="840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50"/>
            <p:cNvSpPr/>
            <p:nvPr/>
          </p:nvSpPr>
          <p:spPr>
            <a:xfrm>
              <a:off x="6078061" y="2151644"/>
              <a:ext cx="1448939" cy="1810543"/>
            </a:xfrm>
            <a:custGeom>
              <a:avLst/>
              <a:gdLst/>
              <a:ahLst/>
              <a:cxnLst/>
              <a:rect l="l" t="t" r="r" b="b"/>
              <a:pathLst>
                <a:path w="28117" h="35134" extrusionOk="0">
                  <a:moveTo>
                    <a:pt x="26110" y="0"/>
                  </a:moveTo>
                  <a:cubicBezTo>
                    <a:pt x="26110" y="0"/>
                    <a:pt x="21247" y="3587"/>
                    <a:pt x="16353" y="10213"/>
                  </a:cubicBezTo>
                  <a:cubicBezTo>
                    <a:pt x="11429" y="16839"/>
                    <a:pt x="0" y="34256"/>
                    <a:pt x="1186" y="35107"/>
                  </a:cubicBezTo>
                  <a:cubicBezTo>
                    <a:pt x="1210" y="35125"/>
                    <a:pt x="1241" y="35134"/>
                    <a:pt x="1279" y="35134"/>
                  </a:cubicBezTo>
                  <a:cubicBezTo>
                    <a:pt x="3097" y="35134"/>
                    <a:pt x="20354" y="14791"/>
                    <a:pt x="24195" y="8420"/>
                  </a:cubicBezTo>
                  <a:cubicBezTo>
                    <a:pt x="28116" y="1915"/>
                    <a:pt x="27782" y="942"/>
                    <a:pt x="27782" y="942"/>
                  </a:cubicBezTo>
                  <a:lnTo>
                    <a:pt x="261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0" name="Google Shape;1300;p50"/>
          <p:cNvSpPr/>
          <p:nvPr/>
        </p:nvSpPr>
        <p:spPr>
          <a:xfrm rot="5400000">
            <a:off x="-1836150" y="1175258"/>
            <a:ext cx="4913539" cy="3022943"/>
          </a:xfrm>
          <a:custGeom>
            <a:avLst/>
            <a:gdLst/>
            <a:ahLst/>
            <a:cxnLst/>
            <a:rect l="l" t="t" r="r" b="b"/>
            <a:pathLst>
              <a:path w="59643" h="36694" extrusionOk="0">
                <a:moveTo>
                  <a:pt x="6271" y="15779"/>
                </a:moveTo>
                <a:cubicBezTo>
                  <a:pt x="9374" y="14178"/>
                  <a:pt x="17513" y="18347"/>
                  <a:pt x="23150" y="11676"/>
                </a:cubicBezTo>
                <a:cubicBezTo>
                  <a:pt x="28787" y="5004"/>
                  <a:pt x="30455" y="1"/>
                  <a:pt x="37327" y="2302"/>
                </a:cubicBezTo>
                <a:cubicBezTo>
                  <a:pt x="44198" y="4571"/>
                  <a:pt x="43064" y="13410"/>
                  <a:pt x="47601" y="15779"/>
                </a:cubicBezTo>
                <a:cubicBezTo>
                  <a:pt x="52104" y="18147"/>
                  <a:pt x="59643" y="31690"/>
                  <a:pt x="43364" y="34192"/>
                </a:cubicBezTo>
                <a:cubicBezTo>
                  <a:pt x="27120" y="36694"/>
                  <a:pt x="10441" y="33158"/>
                  <a:pt x="5204" y="27520"/>
                </a:cubicBezTo>
                <a:cubicBezTo>
                  <a:pt x="0" y="21883"/>
                  <a:pt x="3136" y="17380"/>
                  <a:pt x="6271" y="1577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50"/>
          <p:cNvSpPr/>
          <p:nvPr/>
        </p:nvSpPr>
        <p:spPr>
          <a:xfrm rot="-7977683">
            <a:off x="2160949" y="3164250"/>
            <a:ext cx="1554661" cy="1491741"/>
          </a:xfrm>
          <a:custGeom>
            <a:avLst/>
            <a:gdLst/>
            <a:ahLst/>
            <a:cxnLst/>
            <a:rect l="l" t="t" r="r" b="b"/>
            <a:pathLst>
              <a:path w="20582" h="19749" extrusionOk="0">
                <a:moveTo>
                  <a:pt x="15178" y="401"/>
                </a:moveTo>
                <a:cubicBezTo>
                  <a:pt x="11542" y="1"/>
                  <a:pt x="4470" y="1235"/>
                  <a:pt x="2235" y="7773"/>
                </a:cubicBezTo>
                <a:cubicBezTo>
                  <a:pt x="0" y="14311"/>
                  <a:pt x="7939" y="17947"/>
                  <a:pt x="11675" y="18848"/>
                </a:cubicBezTo>
                <a:cubicBezTo>
                  <a:pt x="15445" y="19748"/>
                  <a:pt x="20315" y="19448"/>
                  <a:pt x="20448" y="13477"/>
                </a:cubicBezTo>
                <a:cubicBezTo>
                  <a:pt x="20582" y="7506"/>
                  <a:pt x="18780" y="835"/>
                  <a:pt x="15178" y="4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50"/>
          <p:cNvSpPr/>
          <p:nvPr/>
        </p:nvSpPr>
        <p:spPr>
          <a:xfrm rot="4742319" flipH="1">
            <a:off x="6790763" y="-645967"/>
            <a:ext cx="3210858" cy="3197544"/>
          </a:xfrm>
          <a:custGeom>
            <a:avLst/>
            <a:gdLst/>
            <a:ahLst/>
            <a:cxnLst/>
            <a:rect l="l" t="t" r="r" b="b"/>
            <a:pathLst>
              <a:path w="48235" h="48035" extrusionOk="0">
                <a:moveTo>
                  <a:pt x="3770" y="17379"/>
                </a:moveTo>
                <a:cubicBezTo>
                  <a:pt x="7573" y="20948"/>
                  <a:pt x="10108" y="20948"/>
                  <a:pt x="20515" y="21349"/>
                </a:cubicBezTo>
                <a:cubicBezTo>
                  <a:pt x="30956" y="21782"/>
                  <a:pt x="19314" y="35525"/>
                  <a:pt x="27520" y="41797"/>
                </a:cubicBezTo>
                <a:cubicBezTo>
                  <a:pt x="35726" y="48034"/>
                  <a:pt x="48235" y="37827"/>
                  <a:pt x="48235" y="26986"/>
                </a:cubicBezTo>
                <a:cubicBezTo>
                  <a:pt x="48235" y="16145"/>
                  <a:pt x="35026" y="0"/>
                  <a:pt x="18080" y="867"/>
                </a:cubicBezTo>
                <a:cubicBezTo>
                  <a:pt x="1135" y="1768"/>
                  <a:pt x="1" y="13843"/>
                  <a:pt x="3770" y="1737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3"/>
          <p:cNvSpPr/>
          <p:nvPr/>
        </p:nvSpPr>
        <p:spPr>
          <a:xfrm>
            <a:off x="6710333" y="1328994"/>
            <a:ext cx="2375400" cy="2375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3"/>
          <p:cNvGrpSpPr/>
          <p:nvPr/>
        </p:nvGrpSpPr>
        <p:grpSpPr>
          <a:xfrm>
            <a:off x="6352643" y="607781"/>
            <a:ext cx="2270935" cy="2260334"/>
            <a:chOff x="6762468" y="1386456"/>
            <a:chExt cx="2270935" cy="2260334"/>
          </a:xfrm>
        </p:grpSpPr>
        <p:sp>
          <p:nvSpPr>
            <p:cNvPr id="54" name="Google Shape;54;p3"/>
            <p:cNvSpPr/>
            <p:nvPr/>
          </p:nvSpPr>
          <p:spPr>
            <a:xfrm>
              <a:off x="6762468" y="1386456"/>
              <a:ext cx="2270935" cy="2260292"/>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7236329" y="1587480"/>
              <a:ext cx="12035" cy="935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7364144" y="1394464"/>
              <a:ext cx="356781" cy="300882"/>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7836713" y="1386456"/>
              <a:ext cx="358124" cy="308889"/>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8310574" y="1516908"/>
              <a:ext cx="135819" cy="79920"/>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8484940" y="1543565"/>
              <a:ext cx="8057" cy="151784"/>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6838311" y="2099984"/>
              <a:ext cx="2735" cy="537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7012727" y="1801781"/>
              <a:ext cx="2686" cy="273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6912862" y="1942876"/>
              <a:ext cx="102548" cy="63956"/>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7131192" y="1696645"/>
              <a:ext cx="356781" cy="408702"/>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7603761" y="1696645"/>
              <a:ext cx="358124" cy="40735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8077622" y="1696645"/>
              <a:ext cx="356781" cy="40735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8550190" y="1736581"/>
              <a:ext cx="356781" cy="367424"/>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891576" y="2115948"/>
              <a:ext cx="356781" cy="40735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364144" y="2115948"/>
              <a:ext cx="356781" cy="40735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836713" y="2115948"/>
              <a:ext cx="358124" cy="40735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8310574" y="2114606"/>
              <a:ext cx="356781" cy="408702"/>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8783142" y="2114606"/>
              <a:ext cx="239661" cy="408702"/>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6773111" y="2511280"/>
              <a:ext cx="242297" cy="40735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131192" y="2511280"/>
              <a:ext cx="356781" cy="40735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603761" y="2511280"/>
              <a:ext cx="358124" cy="40735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8077622" y="2511280"/>
              <a:ext cx="356781" cy="40735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8550190" y="2511280"/>
              <a:ext cx="356781" cy="40735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6891576" y="2934613"/>
              <a:ext cx="356781" cy="363445"/>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7364144" y="2934613"/>
              <a:ext cx="356781" cy="40735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7836713" y="2934613"/>
              <a:ext cx="358124" cy="40735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310574" y="2934613"/>
              <a:ext cx="356781" cy="40735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783142" y="3033085"/>
              <a:ext cx="97227" cy="6127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7345494" y="3428467"/>
              <a:ext cx="142484" cy="85242"/>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7305558" y="3329945"/>
              <a:ext cx="8057" cy="161133"/>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7603761" y="3329945"/>
              <a:ext cx="358124" cy="316846"/>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8077622" y="3329945"/>
              <a:ext cx="356781" cy="307546"/>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8550190" y="3428467"/>
              <a:ext cx="16014" cy="12035"/>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3"/>
          <p:cNvSpPr/>
          <p:nvPr/>
        </p:nvSpPr>
        <p:spPr>
          <a:xfrm rot="8100000">
            <a:off x="402124" y="-935267"/>
            <a:ext cx="1938844" cy="3305623"/>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641525" y="2945026"/>
            <a:ext cx="1460036" cy="1906827"/>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a:hlinkClick r:id="" action="ppaction://noaction"/>
          </p:cNvPr>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4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0" name="Google Shape;90;p3"/>
          <p:cNvSpPr txBox="1">
            <a:spLocks noGrp="1"/>
          </p:cNvSpPr>
          <p:nvPr>
            <p:ph type="title" idx="2" hasCustomPrompt="1"/>
          </p:nvPr>
        </p:nvSpPr>
        <p:spPr>
          <a:xfrm>
            <a:off x="2019300" y="914400"/>
            <a:ext cx="5105400" cy="121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75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1"/>
        <p:cNvGrpSpPr/>
        <p:nvPr/>
      </p:nvGrpSpPr>
      <p:grpSpPr>
        <a:xfrm>
          <a:off x="0" y="0"/>
          <a:ext cx="0" cy="0"/>
          <a:chOff x="0" y="0"/>
          <a:chExt cx="0" cy="0"/>
        </a:xfrm>
      </p:grpSpPr>
      <p:sp>
        <p:nvSpPr>
          <p:cNvPr id="92" name="Google Shape;92;p4"/>
          <p:cNvSpPr/>
          <p:nvPr/>
        </p:nvSpPr>
        <p:spPr>
          <a:xfrm rot="-1762095" flipH="1">
            <a:off x="-645480" y="2383695"/>
            <a:ext cx="2540453" cy="3781447"/>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8139625" y="1901675"/>
            <a:ext cx="1844545" cy="1627040"/>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txBox="1">
            <a:spLocks noGrp="1"/>
          </p:cNvSpPr>
          <p:nvPr>
            <p:ph type="body" idx="1"/>
          </p:nvPr>
        </p:nvSpPr>
        <p:spPr>
          <a:xfrm>
            <a:off x="713250" y="1152475"/>
            <a:ext cx="77175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accent1"/>
              </a:buClr>
              <a:buSzPts val="1200"/>
              <a:buAutoNum type="arabicPeriod"/>
              <a:defRPr sz="120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95" name="Google Shape;95;p4"/>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6"/>
        <p:cNvGrpSpPr/>
        <p:nvPr/>
      </p:nvGrpSpPr>
      <p:grpSpPr>
        <a:xfrm>
          <a:off x="0" y="0"/>
          <a:ext cx="0" cy="0"/>
          <a:chOff x="0" y="0"/>
          <a:chExt cx="0" cy="0"/>
        </a:xfrm>
      </p:grpSpPr>
      <p:sp>
        <p:nvSpPr>
          <p:cNvPr id="97" name="Google Shape;97;p5"/>
          <p:cNvSpPr/>
          <p:nvPr/>
        </p:nvSpPr>
        <p:spPr>
          <a:xfrm flipH="1">
            <a:off x="75" y="1620000"/>
            <a:ext cx="9143837" cy="2281200"/>
          </a:xfrm>
          <a:custGeom>
            <a:avLst/>
            <a:gdLst/>
            <a:ahLst/>
            <a:cxnLst/>
            <a:rect l="l" t="t" r="r" b="b"/>
            <a:pathLst>
              <a:path w="305584" h="121664" extrusionOk="0">
                <a:moveTo>
                  <a:pt x="219307" y="0"/>
                </a:moveTo>
                <a:cubicBezTo>
                  <a:pt x="203338" y="0"/>
                  <a:pt x="187335" y="4914"/>
                  <a:pt x="174406" y="14271"/>
                </a:cubicBezTo>
                <a:cubicBezTo>
                  <a:pt x="167072" y="19544"/>
                  <a:pt x="160755" y="26102"/>
                  <a:pt x="153475" y="31428"/>
                </a:cubicBezTo>
                <a:cubicBezTo>
                  <a:pt x="146652" y="36401"/>
                  <a:pt x="138616" y="40348"/>
                  <a:pt x="130237" y="40348"/>
                </a:cubicBezTo>
                <a:cubicBezTo>
                  <a:pt x="129643" y="40348"/>
                  <a:pt x="129047" y="40328"/>
                  <a:pt x="128449" y="40287"/>
                </a:cubicBezTo>
                <a:cubicBezTo>
                  <a:pt x="122935" y="39913"/>
                  <a:pt x="117662" y="37771"/>
                  <a:pt x="112175" y="37076"/>
                </a:cubicBezTo>
                <a:cubicBezTo>
                  <a:pt x="110880" y="36911"/>
                  <a:pt x="109574" y="36830"/>
                  <a:pt x="108268" y="36830"/>
                </a:cubicBezTo>
                <a:cubicBezTo>
                  <a:pt x="102130" y="36830"/>
                  <a:pt x="95990" y="38624"/>
                  <a:pt x="90870" y="42000"/>
                </a:cubicBezTo>
                <a:cubicBezTo>
                  <a:pt x="84982" y="45881"/>
                  <a:pt x="80351" y="51743"/>
                  <a:pt x="73794" y="54339"/>
                </a:cubicBezTo>
                <a:cubicBezTo>
                  <a:pt x="70523" y="55637"/>
                  <a:pt x="67081" y="56009"/>
                  <a:pt x="63565" y="56009"/>
                </a:cubicBezTo>
                <a:cubicBezTo>
                  <a:pt x="58850" y="56009"/>
                  <a:pt x="54001" y="55340"/>
                  <a:pt x="49253" y="55340"/>
                </a:cubicBezTo>
                <a:cubicBezTo>
                  <a:pt x="46444" y="55340"/>
                  <a:pt x="43669" y="55575"/>
                  <a:pt x="40979" y="56320"/>
                </a:cubicBezTo>
                <a:cubicBezTo>
                  <a:pt x="25348" y="60629"/>
                  <a:pt x="16515" y="80811"/>
                  <a:pt x="322" y="81212"/>
                </a:cubicBezTo>
                <a:lnTo>
                  <a:pt x="1" y="105140"/>
                </a:lnTo>
                <a:cubicBezTo>
                  <a:pt x="1" y="105140"/>
                  <a:pt x="15474" y="110471"/>
                  <a:pt x="34154" y="110471"/>
                </a:cubicBezTo>
                <a:cubicBezTo>
                  <a:pt x="45744" y="110471"/>
                  <a:pt x="58569" y="108419"/>
                  <a:pt x="69698" y="101768"/>
                </a:cubicBezTo>
                <a:cubicBezTo>
                  <a:pt x="77727" y="96977"/>
                  <a:pt x="84000" y="95050"/>
                  <a:pt x="89631" y="95050"/>
                </a:cubicBezTo>
                <a:cubicBezTo>
                  <a:pt x="104388" y="95050"/>
                  <a:pt x="114744" y="108287"/>
                  <a:pt x="140761" y="117934"/>
                </a:cubicBezTo>
                <a:cubicBezTo>
                  <a:pt x="147990" y="120617"/>
                  <a:pt x="154305" y="121664"/>
                  <a:pt x="160177" y="121664"/>
                </a:cubicBezTo>
                <a:cubicBezTo>
                  <a:pt x="181037" y="121664"/>
                  <a:pt x="196328" y="108460"/>
                  <a:pt x="227278" y="108460"/>
                </a:cubicBezTo>
                <a:cubicBezTo>
                  <a:pt x="230911" y="108460"/>
                  <a:pt x="234759" y="108642"/>
                  <a:pt x="238857" y="109048"/>
                </a:cubicBezTo>
                <a:cubicBezTo>
                  <a:pt x="240758" y="109237"/>
                  <a:pt x="242612" y="109327"/>
                  <a:pt x="244420" y="109327"/>
                </a:cubicBezTo>
                <a:cubicBezTo>
                  <a:pt x="289069" y="109327"/>
                  <a:pt x="305584" y="54072"/>
                  <a:pt x="305584" y="54072"/>
                </a:cubicBezTo>
                <a:lnTo>
                  <a:pt x="305584" y="33917"/>
                </a:lnTo>
                <a:cubicBezTo>
                  <a:pt x="282994" y="28243"/>
                  <a:pt x="264927" y="11033"/>
                  <a:pt x="242792" y="3726"/>
                </a:cubicBezTo>
                <a:cubicBezTo>
                  <a:pt x="235229" y="1223"/>
                  <a:pt x="227273" y="0"/>
                  <a:pt x="219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rot="5400000">
            <a:off x="-1596150" y="-854219"/>
            <a:ext cx="3561783" cy="3029652"/>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7699300" y="2874875"/>
            <a:ext cx="1176089" cy="1535988"/>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txBox="1">
            <a:spLocks noGrp="1"/>
          </p:cNvSpPr>
          <p:nvPr>
            <p:ph type="body" idx="1"/>
          </p:nvPr>
        </p:nvSpPr>
        <p:spPr>
          <a:xfrm>
            <a:off x="1101975" y="2260925"/>
            <a:ext cx="2954400" cy="1536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rgbClr val="000000"/>
              </a:buClr>
              <a:buSzPts val="1400"/>
              <a:buFont typeface="Arial"/>
              <a:buChar char="●"/>
              <a:defRPr sz="1600"/>
            </a:lvl1pPr>
            <a:lvl2pPr marL="914400" lvl="1" indent="-317500">
              <a:spcBef>
                <a:spcPts val="0"/>
              </a:spcBef>
              <a:spcAft>
                <a:spcPts val="0"/>
              </a:spcAft>
              <a:buClr>
                <a:srgbClr val="000000"/>
              </a:buClr>
              <a:buSzPts val="1400"/>
              <a:buFont typeface="Arial"/>
              <a:buChar char="○"/>
              <a:defRPr sz="1200"/>
            </a:lvl2pPr>
            <a:lvl3pPr marL="1371600" lvl="2" indent="-317500">
              <a:spcBef>
                <a:spcPts val="0"/>
              </a:spcBef>
              <a:spcAft>
                <a:spcPts val="0"/>
              </a:spcAft>
              <a:buClr>
                <a:srgbClr val="000000"/>
              </a:buClr>
              <a:buSzPts val="1400"/>
              <a:buFont typeface="Arial"/>
              <a:buChar char="■"/>
              <a:defRPr sz="1200"/>
            </a:lvl3pPr>
            <a:lvl4pPr marL="1828800" lvl="3" indent="-317500">
              <a:spcBef>
                <a:spcPts val="0"/>
              </a:spcBef>
              <a:spcAft>
                <a:spcPts val="0"/>
              </a:spcAft>
              <a:buClr>
                <a:srgbClr val="000000"/>
              </a:buClr>
              <a:buSzPts val="1400"/>
              <a:buFont typeface="Arial"/>
              <a:buChar char="●"/>
              <a:defRPr sz="1200"/>
            </a:lvl4pPr>
            <a:lvl5pPr marL="2286000" lvl="4" indent="-317500">
              <a:spcBef>
                <a:spcPts val="0"/>
              </a:spcBef>
              <a:spcAft>
                <a:spcPts val="0"/>
              </a:spcAft>
              <a:buClr>
                <a:srgbClr val="000000"/>
              </a:buClr>
              <a:buSzPts val="1400"/>
              <a:buFont typeface="Arial"/>
              <a:buChar char="○"/>
              <a:defRPr sz="1200"/>
            </a:lvl5pPr>
            <a:lvl6pPr marL="2743200" lvl="5" indent="-317500">
              <a:spcBef>
                <a:spcPts val="0"/>
              </a:spcBef>
              <a:spcAft>
                <a:spcPts val="0"/>
              </a:spcAft>
              <a:buClr>
                <a:srgbClr val="000000"/>
              </a:buClr>
              <a:buSzPts val="1400"/>
              <a:buFont typeface="Arial"/>
              <a:buChar char="■"/>
              <a:defRPr sz="1200"/>
            </a:lvl6pPr>
            <a:lvl7pPr marL="3200400" lvl="6" indent="-317500">
              <a:spcBef>
                <a:spcPts val="0"/>
              </a:spcBef>
              <a:spcAft>
                <a:spcPts val="0"/>
              </a:spcAft>
              <a:buClr>
                <a:srgbClr val="000000"/>
              </a:buClr>
              <a:buSzPts val="1400"/>
              <a:buFont typeface="Arial"/>
              <a:buChar char="●"/>
              <a:defRPr sz="1200"/>
            </a:lvl7pPr>
            <a:lvl8pPr marL="3657600" lvl="7" indent="-317500">
              <a:spcBef>
                <a:spcPts val="0"/>
              </a:spcBef>
              <a:spcAft>
                <a:spcPts val="0"/>
              </a:spcAft>
              <a:buClr>
                <a:srgbClr val="000000"/>
              </a:buClr>
              <a:buSzPts val="1400"/>
              <a:buFont typeface="Arial"/>
              <a:buChar char="○"/>
              <a:defRPr sz="1200"/>
            </a:lvl8pPr>
            <a:lvl9pPr marL="4114800" lvl="8" indent="-317500">
              <a:spcBef>
                <a:spcPts val="0"/>
              </a:spcBef>
              <a:spcAft>
                <a:spcPts val="0"/>
              </a:spcAft>
              <a:buClr>
                <a:srgbClr val="000000"/>
              </a:buClr>
              <a:buSzPts val="1400"/>
              <a:buFont typeface="Arial"/>
              <a:buChar char="■"/>
              <a:defRPr sz="1200"/>
            </a:lvl9pPr>
          </a:lstStyle>
          <a:p>
            <a:endParaRPr/>
          </a:p>
        </p:txBody>
      </p:sp>
      <p:sp>
        <p:nvSpPr>
          <p:cNvPr id="101" name="Google Shape;101;p5"/>
          <p:cNvSpPr txBox="1">
            <a:spLocks noGrp="1"/>
          </p:cNvSpPr>
          <p:nvPr>
            <p:ph type="body" idx="2"/>
          </p:nvPr>
        </p:nvSpPr>
        <p:spPr>
          <a:xfrm>
            <a:off x="5071000" y="2260925"/>
            <a:ext cx="2954400" cy="1536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rgbClr val="000000"/>
              </a:buClr>
              <a:buSzPts val="1400"/>
              <a:buFont typeface="Arial"/>
              <a:buChar char="●"/>
              <a:defRPr sz="1600"/>
            </a:lvl1pPr>
            <a:lvl2pPr marL="914400" lvl="1" indent="-317500">
              <a:spcBef>
                <a:spcPts val="0"/>
              </a:spcBef>
              <a:spcAft>
                <a:spcPts val="0"/>
              </a:spcAft>
              <a:buClr>
                <a:srgbClr val="000000"/>
              </a:buClr>
              <a:buSzPts val="1400"/>
              <a:buFont typeface="Arial"/>
              <a:buChar char="○"/>
              <a:defRPr sz="1200"/>
            </a:lvl2pPr>
            <a:lvl3pPr marL="1371600" lvl="2" indent="-317500">
              <a:spcBef>
                <a:spcPts val="0"/>
              </a:spcBef>
              <a:spcAft>
                <a:spcPts val="0"/>
              </a:spcAft>
              <a:buClr>
                <a:srgbClr val="000000"/>
              </a:buClr>
              <a:buSzPts val="1400"/>
              <a:buFont typeface="Arial"/>
              <a:buChar char="■"/>
              <a:defRPr sz="1200"/>
            </a:lvl3pPr>
            <a:lvl4pPr marL="1828800" lvl="3" indent="-317500">
              <a:spcBef>
                <a:spcPts val="0"/>
              </a:spcBef>
              <a:spcAft>
                <a:spcPts val="0"/>
              </a:spcAft>
              <a:buClr>
                <a:srgbClr val="000000"/>
              </a:buClr>
              <a:buSzPts val="1400"/>
              <a:buFont typeface="Arial"/>
              <a:buChar char="●"/>
              <a:defRPr sz="1200"/>
            </a:lvl4pPr>
            <a:lvl5pPr marL="2286000" lvl="4" indent="-317500">
              <a:spcBef>
                <a:spcPts val="0"/>
              </a:spcBef>
              <a:spcAft>
                <a:spcPts val="0"/>
              </a:spcAft>
              <a:buClr>
                <a:srgbClr val="000000"/>
              </a:buClr>
              <a:buSzPts val="1400"/>
              <a:buFont typeface="Arial"/>
              <a:buChar char="○"/>
              <a:defRPr sz="1200"/>
            </a:lvl5pPr>
            <a:lvl6pPr marL="2743200" lvl="5" indent="-317500">
              <a:spcBef>
                <a:spcPts val="0"/>
              </a:spcBef>
              <a:spcAft>
                <a:spcPts val="0"/>
              </a:spcAft>
              <a:buClr>
                <a:srgbClr val="000000"/>
              </a:buClr>
              <a:buSzPts val="1400"/>
              <a:buFont typeface="Arial"/>
              <a:buChar char="■"/>
              <a:defRPr sz="1200"/>
            </a:lvl6pPr>
            <a:lvl7pPr marL="3200400" lvl="6" indent="-317500">
              <a:spcBef>
                <a:spcPts val="0"/>
              </a:spcBef>
              <a:spcAft>
                <a:spcPts val="0"/>
              </a:spcAft>
              <a:buClr>
                <a:srgbClr val="000000"/>
              </a:buClr>
              <a:buSzPts val="1400"/>
              <a:buFont typeface="Arial"/>
              <a:buChar char="●"/>
              <a:defRPr sz="1200"/>
            </a:lvl7pPr>
            <a:lvl8pPr marL="3657600" lvl="7" indent="-317500">
              <a:spcBef>
                <a:spcPts val="0"/>
              </a:spcBef>
              <a:spcAft>
                <a:spcPts val="0"/>
              </a:spcAft>
              <a:buClr>
                <a:srgbClr val="000000"/>
              </a:buClr>
              <a:buSzPts val="1400"/>
              <a:buFont typeface="Arial"/>
              <a:buChar char="○"/>
              <a:defRPr sz="1200"/>
            </a:lvl8pPr>
            <a:lvl9pPr marL="4114800" lvl="8" indent="-317500">
              <a:spcBef>
                <a:spcPts val="0"/>
              </a:spcBef>
              <a:spcAft>
                <a:spcPts val="0"/>
              </a:spcAft>
              <a:buClr>
                <a:srgbClr val="000000"/>
              </a:buClr>
              <a:buSzPts val="1400"/>
              <a:buFont typeface="Arial"/>
              <a:buChar char="■"/>
              <a:defRPr sz="1200"/>
            </a:lvl9pPr>
          </a:lstStyle>
          <a:p>
            <a:endParaRPr/>
          </a:p>
        </p:txBody>
      </p:sp>
      <p:sp>
        <p:nvSpPr>
          <p:cNvPr id="102" name="Google Shape;102;p5"/>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03" name="Google Shape;103;p5"/>
          <p:cNvSpPr txBox="1">
            <a:spLocks noGrp="1"/>
          </p:cNvSpPr>
          <p:nvPr>
            <p:ph type="subTitle" idx="3"/>
          </p:nvPr>
        </p:nvSpPr>
        <p:spPr>
          <a:xfrm>
            <a:off x="1118600" y="1666100"/>
            <a:ext cx="2954400" cy="467400"/>
          </a:xfrm>
          <a:prstGeom prst="rect">
            <a:avLst/>
          </a:prstGeom>
        </p:spPr>
        <p:txBody>
          <a:bodyPr spcFirstLastPara="1" wrap="square" lIns="91425" tIns="91425" rIns="91425" bIns="91425" anchor="t" anchorCtr="0">
            <a:noAutofit/>
          </a:bodyPr>
          <a:lstStyle>
            <a:lvl1pPr lvl="0" algn="ctr">
              <a:spcBef>
                <a:spcPts val="0"/>
              </a:spcBef>
              <a:spcAft>
                <a:spcPts val="0"/>
              </a:spcAft>
              <a:buSzPts val="2200"/>
              <a:buFont typeface="Hammersmith One"/>
              <a:buNone/>
              <a:defRPr sz="2200" b="1">
                <a:solidFill>
                  <a:schemeClr val="dk1"/>
                </a:solidFill>
                <a:latin typeface="Hammersmith One"/>
                <a:ea typeface="Hammersmith One"/>
                <a:cs typeface="Hammersmith One"/>
                <a:sym typeface="Hammersmith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5"/>
          <p:cNvSpPr txBox="1">
            <a:spLocks noGrp="1"/>
          </p:cNvSpPr>
          <p:nvPr>
            <p:ph type="subTitle" idx="4"/>
          </p:nvPr>
        </p:nvSpPr>
        <p:spPr>
          <a:xfrm>
            <a:off x="5071000" y="1666100"/>
            <a:ext cx="2954400" cy="46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Font typeface="Hammersmith One"/>
              <a:buNone/>
              <a:defRPr sz="2200" b="1">
                <a:solidFill>
                  <a:schemeClr val="dk1"/>
                </a:solidFill>
                <a:latin typeface="Hammersmith One"/>
                <a:ea typeface="Hammersmith One"/>
                <a:cs typeface="Hammersmith One"/>
                <a:sym typeface="Hammersmith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5" name="Google Shape;105;p5"/>
          <p:cNvSpPr/>
          <p:nvPr/>
        </p:nvSpPr>
        <p:spPr>
          <a:xfrm rot="-1390808" flipH="1">
            <a:off x="4052075" y="2819900"/>
            <a:ext cx="1938821" cy="3305584"/>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8"/>
        <p:cNvGrpSpPr/>
        <p:nvPr/>
      </p:nvGrpSpPr>
      <p:grpSpPr>
        <a:xfrm>
          <a:off x="0" y="0"/>
          <a:ext cx="0" cy="0"/>
          <a:chOff x="0" y="0"/>
          <a:chExt cx="0" cy="0"/>
        </a:xfrm>
      </p:grpSpPr>
      <p:sp>
        <p:nvSpPr>
          <p:cNvPr id="109" name="Google Shape;109;p7"/>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a:spcBef>
                <a:spcPts val="0"/>
              </a:spcBef>
              <a:spcAft>
                <a:spcPts val="0"/>
              </a:spcAft>
              <a:buSzPts val="2400"/>
              <a:buNone/>
              <a:defRPr>
                <a:solidFill>
                  <a:schemeClr val="accent2"/>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110" name="Google Shape;110;p7"/>
          <p:cNvSpPr txBox="1">
            <a:spLocks noGrp="1"/>
          </p:cNvSpPr>
          <p:nvPr>
            <p:ph type="body" idx="1"/>
          </p:nvPr>
        </p:nvSpPr>
        <p:spPr>
          <a:xfrm>
            <a:off x="713225" y="1122325"/>
            <a:ext cx="7717500" cy="3580500"/>
          </a:xfrm>
          <a:prstGeom prst="rect">
            <a:avLst/>
          </a:prstGeom>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1"/>
              </a:buClr>
              <a:buSzPts val="1800"/>
              <a:buFont typeface="Hammersmith One"/>
              <a:buAutoNum type="arabicPeriod"/>
              <a:defRPr sz="1600">
                <a:solidFill>
                  <a:srgbClr val="806860"/>
                </a:solidFill>
              </a:defRPr>
            </a:lvl1pPr>
            <a:lvl2pPr marL="914400" lvl="1" indent="-317500">
              <a:spcBef>
                <a:spcPts val="0"/>
              </a:spcBef>
              <a:spcAft>
                <a:spcPts val="0"/>
              </a:spcAft>
              <a:buClr>
                <a:schemeClr val="accent1"/>
              </a:buClr>
              <a:buSzPts val="1400"/>
              <a:buFont typeface="Hammersmith One"/>
              <a:buAutoNum type="alphaLcPeriod"/>
              <a:defRPr sz="1600"/>
            </a:lvl2pPr>
            <a:lvl3pPr marL="1371600" lvl="2" indent="-317500">
              <a:spcBef>
                <a:spcPts val="0"/>
              </a:spcBef>
              <a:spcAft>
                <a:spcPts val="0"/>
              </a:spcAft>
              <a:buClr>
                <a:srgbClr val="FEDD4F"/>
              </a:buClr>
              <a:buSzPts val="1400"/>
              <a:buFont typeface="Hammersmith One"/>
              <a:buAutoNum type="romanLcPeriod"/>
              <a:defRPr sz="1200"/>
            </a:lvl3pPr>
            <a:lvl4pPr marL="1828800" lvl="3" indent="-317500">
              <a:spcBef>
                <a:spcPts val="0"/>
              </a:spcBef>
              <a:spcAft>
                <a:spcPts val="0"/>
              </a:spcAft>
              <a:buClr>
                <a:srgbClr val="FEDD4F"/>
              </a:buClr>
              <a:buSzPts val="1400"/>
              <a:buFont typeface="Hammersmith One"/>
              <a:buAutoNum type="arabicPeriod"/>
              <a:defRPr sz="1200"/>
            </a:lvl4pPr>
            <a:lvl5pPr marL="2286000" lvl="4" indent="-317500">
              <a:spcBef>
                <a:spcPts val="0"/>
              </a:spcBef>
              <a:spcAft>
                <a:spcPts val="0"/>
              </a:spcAft>
              <a:buClr>
                <a:srgbClr val="FEDD4F"/>
              </a:buClr>
              <a:buSzPts val="1400"/>
              <a:buFont typeface="Hammersmith One"/>
              <a:buAutoNum type="alphaLcPeriod"/>
              <a:defRPr sz="1200"/>
            </a:lvl5pPr>
            <a:lvl6pPr marL="2743200" lvl="5" indent="-317500">
              <a:spcBef>
                <a:spcPts val="0"/>
              </a:spcBef>
              <a:spcAft>
                <a:spcPts val="0"/>
              </a:spcAft>
              <a:buClr>
                <a:srgbClr val="FEDD4F"/>
              </a:buClr>
              <a:buSzPts val="1400"/>
              <a:buFont typeface="Hammersmith One"/>
              <a:buAutoNum type="romanLcPeriod"/>
              <a:defRPr sz="1200"/>
            </a:lvl6pPr>
            <a:lvl7pPr marL="3200400" lvl="6" indent="-317500">
              <a:spcBef>
                <a:spcPts val="0"/>
              </a:spcBef>
              <a:spcAft>
                <a:spcPts val="0"/>
              </a:spcAft>
              <a:buClr>
                <a:srgbClr val="FEDD4F"/>
              </a:buClr>
              <a:buSzPts val="1400"/>
              <a:buFont typeface="Hammersmith One"/>
              <a:buAutoNum type="arabicPeriod"/>
              <a:defRPr sz="1200"/>
            </a:lvl7pPr>
            <a:lvl8pPr marL="3657600" lvl="7" indent="-317500">
              <a:spcBef>
                <a:spcPts val="0"/>
              </a:spcBef>
              <a:spcAft>
                <a:spcPts val="0"/>
              </a:spcAft>
              <a:buClr>
                <a:srgbClr val="FEDD4F"/>
              </a:buClr>
              <a:buSzPts val="1400"/>
              <a:buFont typeface="Hammersmith One"/>
              <a:buAutoNum type="alphaLcPeriod"/>
              <a:defRPr sz="1200"/>
            </a:lvl8pPr>
            <a:lvl9pPr marL="4114800" lvl="8" indent="-317500">
              <a:spcBef>
                <a:spcPts val="0"/>
              </a:spcBef>
              <a:spcAft>
                <a:spcPts val="0"/>
              </a:spcAft>
              <a:buClr>
                <a:srgbClr val="FEDD4F"/>
              </a:buClr>
              <a:buSzPts val="1400"/>
              <a:buFont typeface="Hammersmith One"/>
              <a:buAutoNum type="romanLcPeriod"/>
              <a:defRPr sz="1200"/>
            </a:lvl9pPr>
          </a:lstStyle>
          <a:p>
            <a:endParaRPr/>
          </a:p>
        </p:txBody>
      </p:sp>
      <p:grpSp>
        <p:nvGrpSpPr>
          <p:cNvPr id="111" name="Google Shape;111;p7"/>
          <p:cNvGrpSpPr/>
          <p:nvPr/>
        </p:nvGrpSpPr>
        <p:grpSpPr>
          <a:xfrm>
            <a:off x="8039875" y="1772525"/>
            <a:ext cx="2052600" cy="2052600"/>
            <a:chOff x="-1185375" y="1414000"/>
            <a:chExt cx="2052600" cy="2052600"/>
          </a:xfrm>
        </p:grpSpPr>
        <p:sp>
          <p:nvSpPr>
            <p:cNvPr id="112" name="Google Shape;112;p7"/>
            <p:cNvSpPr/>
            <p:nvPr/>
          </p:nvSpPr>
          <p:spPr>
            <a:xfrm>
              <a:off x="-1185375" y="1414000"/>
              <a:ext cx="2052600" cy="20526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1140322" y="1463656"/>
              <a:ext cx="1962482" cy="1953284"/>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a:off x="-730833" y="1637371"/>
              <a:ext cx="10401" cy="8080"/>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620381" y="1470575"/>
              <a:ext cx="308321" cy="260014"/>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a:off x="-212008" y="1463656"/>
              <a:ext cx="309481" cy="266933"/>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a:off x="197481" y="1576386"/>
              <a:ext cx="117372" cy="69065"/>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348160" y="1599422"/>
              <a:ext cx="6962" cy="131167"/>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a:off x="-1074782" y="2080254"/>
              <a:ext cx="2364" cy="4642"/>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a:off x="-924060" y="1822561"/>
              <a:ext cx="2321" cy="2364"/>
            </a:xfrm>
            <a:custGeom>
              <a:avLst/>
              <a:gdLst/>
              <a:ahLst/>
              <a:cxnLst/>
              <a:rect l="l" t="t" r="r" b="b"/>
              <a:pathLst>
                <a:path w="54" h="55" extrusionOk="0">
                  <a:moveTo>
                    <a:pt x="54" y="1"/>
                  </a:moveTo>
                  <a:cubicBezTo>
                    <a:pt x="27" y="27"/>
                    <a:pt x="27" y="27"/>
                    <a:pt x="0" y="54"/>
                  </a:cubicBezTo>
                  <a:lnTo>
                    <a:pt x="54" y="27"/>
                  </a:lnTo>
                  <a:lnTo>
                    <a:pt x="54"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a:off x="-1010358" y="1944488"/>
              <a:ext cx="88620" cy="55269"/>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a:off x="-821687" y="1731707"/>
              <a:ext cx="308321" cy="353189"/>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a:off x="-413315" y="1731707"/>
              <a:ext cx="309481" cy="35202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a:off x="-3825" y="1731707"/>
              <a:ext cx="308321" cy="35202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a:off x="404547" y="1766218"/>
              <a:ext cx="308321" cy="317518"/>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a:off x="-1136884" y="2350540"/>
              <a:ext cx="8080" cy="10401"/>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1028753" y="2094050"/>
              <a:ext cx="308321" cy="35202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a:off x="-620381" y="2094050"/>
              <a:ext cx="308321" cy="35202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p:nvPr/>
          </p:nvSpPr>
          <p:spPr>
            <a:xfrm>
              <a:off x="-212008" y="2094050"/>
              <a:ext cx="309481" cy="35202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a:off x="197481" y="2092890"/>
              <a:ext cx="308321" cy="353189"/>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a:off x="605853" y="2092890"/>
              <a:ext cx="207109" cy="353189"/>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7"/>
            <p:cNvSpPr/>
            <p:nvPr/>
          </p:nvSpPr>
          <p:spPr>
            <a:xfrm>
              <a:off x="-1131125" y="2435678"/>
              <a:ext cx="209386" cy="35202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7"/>
            <p:cNvSpPr/>
            <p:nvPr/>
          </p:nvSpPr>
          <p:spPr>
            <a:xfrm>
              <a:off x="-821687" y="2435678"/>
              <a:ext cx="308321" cy="35202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7"/>
            <p:cNvSpPr/>
            <p:nvPr/>
          </p:nvSpPr>
          <p:spPr>
            <a:xfrm>
              <a:off x="-413315" y="2435678"/>
              <a:ext cx="309481" cy="35202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7"/>
            <p:cNvSpPr/>
            <p:nvPr/>
          </p:nvSpPr>
          <p:spPr>
            <a:xfrm>
              <a:off x="-3825" y="2435678"/>
              <a:ext cx="308321" cy="35202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7"/>
            <p:cNvSpPr/>
            <p:nvPr/>
          </p:nvSpPr>
          <p:spPr>
            <a:xfrm>
              <a:off x="404547" y="2435678"/>
              <a:ext cx="308321" cy="35202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7"/>
            <p:cNvSpPr/>
            <p:nvPr/>
          </p:nvSpPr>
          <p:spPr>
            <a:xfrm>
              <a:off x="-1028753" y="2801503"/>
              <a:ext cx="308321" cy="314080"/>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a:off x="-620381" y="2801503"/>
              <a:ext cx="308321" cy="35202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a:off x="-212008" y="2801503"/>
              <a:ext cx="309481" cy="35202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7"/>
            <p:cNvSpPr/>
            <p:nvPr/>
          </p:nvSpPr>
          <p:spPr>
            <a:xfrm>
              <a:off x="197481" y="2801503"/>
              <a:ext cx="308321" cy="35202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7"/>
            <p:cNvSpPr/>
            <p:nvPr/>
          </p:nvSpPr>
          <p:spPr>
            <a:xfrm>
              <a:off x="605853" y="2886598"/>
              <a:ext cx="84021" cy="52948"/>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7"/>
            <p:cNvSpPr/>
            <p:nvPr/>
          </p:nvSpPr>
          <p:spPr>
            <a:xfrm>
              <a:off x="-636497" y="3228269"/>
              <a:ext cx="123131" cy="73663"/>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7"/>
            <p:cNvSpPr/>
            <p:nvPr/>
          </p:nvSpPr>
          <p:spPr>
            <a:xfrm>
              <a:off x="-671008" y="3143131"/>
              <a:ext cx="6962" cy="139247"/>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7"/>
            <p:cNvSpPr/>
            <p:nvPr/>
          </p:nvSpPr>
          <p:spPr>
            <a:xfrm>
              <a:off x="-413315" y="3143131"/>
              <a:ext cx="309481" cy="273810"/>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7"/>
            <p:cNvSpPr/>
            <p:nvPr/>
          </p:nvSpPr>
          <p:spPr>
            <a:xfrm>
              <a:off x="-3825" y="3143131"/>
              <a:ext cx="308321" cy="26577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7"/>
            <p:cNvSpPr/>
            <p:nvPr/>
          </p:nvSpPr>
          <p:spPr>
            <a:xfrm>
              <a:off x="404547" y="3228269"/>
              <a:ext cx="13839" cy="10401"/>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 name="Google Shape;147;p7"/>
          <p:cNvSpPr/>
          <p:nvPr/>
        </p:nvSpPr>
        <p:spPr>
          <a:xfrm flipH="1">
            <a:off x="-817503" y="2575150"/>
            <a:ext cx="2540578" cy="3781493"/>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8"/>
        <p:cNvGrpSpPr/>
        <p:nvPr/>
      </p:nvGrpSpPr>
      <p:grpSpPr>
        <a:xfrm>
          <a:off x="0" y="0"/>
          <a:ext cx="0" cy="0"/>
          <a:chOff x="0" y="0"/>
          <a:chExt cx="0" cy="0"/>
        </a:xfrm>
      </p:grpSpPr>
      <p:sp>
        <p:nvSpPr>
          <p:cNvPr id="149" name="Google Shape;149;p8"/>
          <p:cNvSpPr/>
          <p:nvPr/>
        </p:nvSpPr>
        <p:spPr>
          <a:xfrm rot="-1855510" flipH="1">
            <a:off x="2277590" y="326956"/>
            <a:ext cx="4979106" cy="4104445"/>
          </a:xfrm>
          <a:custGeom>
            <a:avLst/>
            <a:gdLst/>
            <a:ahLst/>
            <a:cxnLst/>
            <a:rect l="l" t="t" r="r" b="b"/>
            <a:pathLst>
              <a:path w="59243" h="48836" extrusionOk="0">
                <a:moveTo>
                  <a:pt x="27153" y="9007"/>
                </a:moveTo>
                <a:cubicBezTo>
                  <a:pt x="33591" y="9007"/>
                  <a:pt x="31990" y="9240"/>
                  <a:pt x="38094" y="5071"/>
                </a:cubicBezTo>
                <a:cubicBezTo>
                  <a:pt x="44232" y="901"/>
                  <a:pt x="51737" y="0"/>
                  <a:pt x="55473" y="5071"/>
                </a:cubicBezTo>
                <a:cubicBezTo>
                  <a:pt x="59243" y="10108"/>
                  <a:pt x="46800" y="16346"/>
                  <a:pt x="46767" y="22483"/>
                </a:cubicBezTo>
                <a:cubicBezTo>
                  <a:pt x="46734" y="28621"/>
                  <a:pt x="48768" y="48835"/>
                  <a:pt x="28354" y="48835"/>
                </a:cubicBezTo>
                <a:cubicBezTo>
                  <a:pt x="7939" y="48835"/>
                  <a:pt x="0" y="22583"/>
                  <a:pt x="8973" y="14011"/>
                </a:cubicBezTo>
                <a:cubicBezTo>
                  <a:pt x="17946" y="5471"/>
                  <a:pt x="20715" y="9007"/>
                  <a:pt x="27153" y="9007"/>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8"/>
          <p:cNvSpPr/>
          <p:nvPr/>
        </p:nvSpPr>
        <p:spPr>
          <a:xfrm rot="-458900">
            <a:off x="-1050010" y="1201201"/>
            <a:ext cx="3369322" cy="3877052"/>
          </a:xfrm>
          <a:custGeom>
            <a:avLst/>
            <a:gdLst/>
            <a:ahLst/>
            <a:cxnLst/>
            <a:rect l="l" t="t" r="r" b="b"/>
            <a:pathLst>
              <a:path w="72386" h="83294" extrusionOk="0">
                <a:moveTo>
                  <a:pt x="50403" y="3137"/>
                </a:moveTo>
                <a:cubicBezTo>
                  <a:pt x="56941" y="6272"/>
                  <a:pt x="64246" y="10108"/>
                  <a:pt x="60711" y="17614"/>
                </a:cubicBezTo>
                <a:cubicBezTo>
                  <a:pt x="57175" y="25119"/>
                  <a:pt x="44632" y="42031"/>
                  <a:pt x="52938" y="45433"/>
                </a:cubicBezTo>
                <a:cubicBezTo>
                  <a:pt x="61211" y="48803"/>
                  <a:pt x="72386" y="48302"/>
                  <a:pt x="71885" y="57942"/>
                </a:cubicBezTo>
                <a:cubicBezTo>
                  <a:pt x="71351" y="67583"/>
                  <a:pt x="54640" y="83294"/>
                  <a:pt x="40096" y="76189"/>
                </a:cubicBezTo>
                <a:cubicBezTo>
                  <a:pt x="25552" y="69084"/>
                  <a:pt x="35359" y="53839"/>
                  <a:pt x="20982" y="50137"/>
                </a:cubicBezTo>
                <a:cubicBezTo>
                  <a:pt x="6605" y="46434"/>
                  <a:pt x="1" y="20916"/>
                  <a:pt x="6939" y="13477"/>
                </a:cubicBezTo>
                <a:cubicBezTo>
                  <a:pt x="13877" y="6039"/>
                  <a:pt x="43865" y="1"/>
                  <a:pt x="50403" y="31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8"/>
          <p:cNvSpPr/>
          <p:nvPr/>
        </p:nvSpPr>
        <p:spPr>
          <a:xfrm rot="-5776221" flipH="1">
            <a:off x="5743624" y="-1186688"/>
            <a:ext cx="4752751" cy="4346457"/>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8"/>
          <p:cNvSpPr/>
          <p:nvPr/>
        </p:nvSpPr>
        <p:spPr>
          <a:xfrm rot="8329862" flipH="1">
            <a:off x="3226188" y="-1327516"/>
            <a:ext cx="2044712" cy="3486061"/>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8"/>
          <p:cNvSpPr/>
          <p:nvPr/>
        </p:nvSpPr>
        <p:spPr>
          <a:xfrm>
            <a:off x="7018450" y="3331851"/>
            <a:ext cx="1020984" cy="1333420"/>
          </a:xfrm>
          <a:custGeom>
            <a:avLst/>
            <a:gdLst/>
            <a:ahLst/>
            <a:cxnLst/>
            <a:rect l="l" t="t" r="r" b="b"/>
            <a:pathLst>
              <a:path w="17277" h="22564" extrusionOk="0">
                <a:moveTo>
                  <a:pt x="9074" y="0"/>
                </a:moveTo>
                <a:cubicBezTo>
                  <a:pt x="8555" y="0"/>
                  <a:pt x="8010" y="60"/>
                  <a:pt x="7441" y="188"/>
                </a:cubicBezTo>
                <a:cubicBezTo>
                  <a:pt x="2543" y="1285"/>
                  <a:pt x="1" y="6692"/>
                  <a:pt x="54" y="12607"/>
                </a:cubicBezTo>
                <a:cubicBezTo>
                  <a:pt x="134" y="18683"/>
                  <a:pt x="3989" y="22189"/>
                  <a:pt x="8592" y="22564"/>
                </a:cubicBezTo>
                <a:cubicBezTo>
                  <a:pt x="14641" y="22082"/>
                  <a:pt x="16354" y="18388"/>
                  <a:pt x="16836" y="12312"/>
                </a:cubicBezTo>
                <a:cubicBezTo>
                  <a:pt x="17276" y="6737"/>
                  <a:pt x="14567" y="0"/>
                  <a:pt x="9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8"/>
          <p:cNvSpPr txBox="1">
            <a:spLocks noGrp="1"/>
          </p:cNvSpPr>
          <p:nvPr>
            <p:ph type="title"/>
          </p:nvPr>
        </p:nvSpPr>
        <p:spPr>
          <a:xfrm>
            <a:off x="1388100" y="1557450"/>
            <a:ext cx="6367800" cy="2028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5"/>
        <p:cNvGrpSpPr/>
        <p:nvPr/>
      </p:nvGrpSpPr>
      <p:grpSpPr>
        <a:xfrm>
          <a:off x="0" y="0"/>
          <a:ext cx="0" cy="0"/>
          <a:chOff x="0" y="0"/>
          <a:chExt cx="0" cy="0"/>
        </a:xfrm>
      </p:grpSpPr>
      <p:sp>
        <p:nvSpPr>
          <p:cNvPr id="156" name="Google Shape;156;p9"/>
          <p:cNvSpPr/>
          <p:nvPr/>
        </p:nvSpPr>
        <p:spPr>
          <a:xfrm>
            <a:off x="763275" y="799200"/>
            <a:ext cx="1844545" cy="1627040"/>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9"/>
          <p:cNvSpPr/>
          <p:nvPr/>
        </p:nvSpPr>
        <p:spPr>
          <a:xfrm>
            <a:off x="6926300" y="-86950"/>
            <a:ext cx="4030804" cy="5999550"/>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9"/>
          <p:cNvSpPr/>
          <p:nvPr/>
        </p:nvSpPr>
        <p:spPr>
          <a:xfrm>
            <a:off x="112700" y="3113038"/>
            <a:ext cx="1938817" cy="3305577"/>
          </a:xfrm>
          <a:custGeom>
            <a:avLst/>
            <a:gdLst/>
            <a:ahLst/>
            <a:cxnLst/>
            <a:rect l="l" t="t" r="r" b="b"/>
            <a:pathLst>
              <a:path w="19210" h="32752" extrusionOk="0">
                <a:moveTo>
                  <a:pt x="14053" y="490"/>
                </a:moveTo>
                <a:lnTo>
                  <a:pt x="14053" y="490"/>
                </a:lnTo>
                <a:cubicBezTo>
                  <a:pt x="14026" y="597"/>
                  <a:pt x="13999" y="758"/>
                  <a:pt x="13972" y="918"/>
                </a:cubicBezTo>
                <a:cubicBezTo>
                  <a:pt x="13972" y="865"/>
                  <a:pt x="13972" y="838"/>
                  <a:pt x="13946" y="838"/>
                </a:cubicBezTo>
                <a:cubicBezTo>
                  <a:pt x="13972" y="731"/>
                  <a:pt x="14026" y="597"/>
                  <a:pt x="14053" y="490"/>
                </a:cubicBezTo>
                <a:close/>
                <a:moveTo>
                  <a:pt x="13651" y="1560"/>
                </a:moveTo>
                <a:lnTo>
                  <a:pt x="13651" y="1560"/>
                </a:lnTo>
                <a:cubicBezTo>
                  <a:pt x="13276" y="3862"/>
                  <a:pt x="12045" y="5923"/>
                  <a:pt x="11189" y="8038"/>
                </a:cubicBezTo>
                <a:cubicBezTo>
                  <a:pt x="10522" y="9665"/>
                  <a:pt x="10466" y="11531"/>
                  <a:pt x="10493" y="13318"/>
                </a:cubicBezTo>
                <a:lnTo>
                  <a:pt x="10493" y="13318"/>
                </a:lnTo>
                <a:cubicBezTo>
                  <a:pt x="10490" y="13217"/>
                  <a:pt x="10464" y="13118"/>
                  <a:pt x="10439" y="13043"/>
                </a:cubicBezTo>
                <a:cubicBezTo>
                  <a:pt x="10091" y="10634"/>
                  <a:pt x="9904" y="8412"/>
                  <a:pt x="11001" y="6191"/>
                </a:cubicBezTo>
                <a:cubicBezTo>
                  <a:pt x="11724" y="4772"/>
                  <a:pt x="12714" y="3541"/>
                  <a:pt x="13410" y="2123"/>
                </a:cubicBezTo>
                <a:cubicBezTo>
                  <a:pt x="13491" y="1935"/>
                  <a:pt x="13571" y="1748"/>
                  <a:pt x="13651" y="1560"/>
                </a:cubicBezTo>
                <a:close/>
                <a:moveTo>
                  <a:pt x="13972" y="945"/>
                </a:moveTo>
                <a:lnTo>
                  <a:pt x="13972" y="945"/>
                </a:lnTo>
                <a:cubicBezTo>
                  <a:pt x="13972" y="1079"/>
                  <a:pt x="13946" y="1212"/>
                  <a:pt x="13946" y="1346"/>
                </a:cubicBezTo>
                <a:cubicBezTo>
                  <a:pt x="13946" y="2524"/>
                  <a:pt x="13758" y="3702"/>
                  <a:pt x="13517" y="4853"/>
                </a:cubicBezTo>
                <a:cubicBezTo>
                  <a:pt x="12821" y="7877"/>
                  <a:pt x="11376" y="10580"/>
                  <a:pt x="10760" y="13605"/>
                </a:cubicBezTo>
                <a:cubicBezTo>
                  <a:pt x="10787" y="11357"/>
                  <a:pt x="10921" y="9189"/>
                  <a:pt x="11858" y="7074"/>
                </a:cubicBezTo>
                <a:cubicBezTo>
                  <a:pt x="12741" y="5094"/>
                  <a:pt x="13785" y="3140"/>
                  <a:pt x="13972" y="945"/>
                </a:cubicBezTo>
                <a:close/>
                <a:moveTo>
                  <a:pt x="5002" y="14350"/>
                </a:moveTo>
                <a:cubicBezTo>
                  <a:pt x="5585" y="14350"/>
                  <a:pt x="6085" y="14646"/>
                  <a:pt x="6746" y="15104"/>
                </a:cubicBezTo>
                <a:cubicBezTo>
                  <a:pt x="6879" y="15184"/>
                  <a:pt x="7013" y="15264"/>
                  <a:pt x="7147" y="15372"/>
                </a:cubicBezTo>
                <a:cubicBezTo>
                  <a:pt x="6694" y="15252"/>
                  <a:pt x="6232" y="15200"/>
                  <a:pt x="5767" y="15200"/>
                </a:cubicBezTo>
                <a:cubicBezTo>
                  <a:pt x="4364" y="15200"/>
                  <a:pt x="2927" y="15672"/>
                  <a:pt x="1580" y="16174"/>
                </a:cubicBezTo>
                <a:cubicBezTo>
                  <a:pt x="2329" y="15666"/>
                  <a:pt x="3025" y="15077"/>
                  <a:pt x="3855" y="14676"/>
                </a:cubicBezTo>
                <a:cubicBezTo>
                  <a:pt x="4297" y="14450"/>
                  <a:pt x="4663" y="14350"/>
                  <a:pt x="5002" y="14350"/>
                </a:cubicBezTo>
                <a:close/>
                <a:moveTo>
                  <a:pt x="5753" y="15432"/>
                </a:moveTo>
                <a:cubicBezTo>
                  <a:pt x="6514" y="15432"/>
                  <a:pt x="7262" y="15581"/>
                  <a:pt x="7977" y="15960"/>
                </a:cubicBezTo>
                <a:cubicBezTo>
                  <a:pt x="8619" y="16389"/>
                  <a:pt x="9208" y="16870"/>
                  <a:pt x="9743" y="17406"/>
                </a:cubicBezTo>
                <a:cubicBezTo>
                  <a:pt x="8352" y="16737"/>
                  <a:pt x="6906" y="16389"/>
                  <a:pt x="5381" y="16335"/>
                </a:cubicBezTo>
                <a:lnTo>
                  <a:pt x="4765" y="16335"/>
                </a:lnTo>
                <a:cubicBezTo>
                  <a:pt x="3828" y="16335"/>
                  <a:pt x="2918" y="16469"/>
                  <a:pt x="1981" y="16576"/>
                </a:cubicBezTo>
                <a:cubicBezTo>
                  <a:pt x="1633" y="16603"/>
                  <a:pt x="1312" y="16629"/>
                  <a:pt x="964" y="16656"/>
                </a:cubicBezTo>
                <a:cubicBezTo>
                  <a:pt x="2489" y="16094"/>
                  <a:pt x="4149" y="15432"/>
                  <a:pt x="5753" y="15432"/>
                </a:cubicBezTo>
                <a:close/>
                <a:moveTo>
                  <a:pt x="18748" y="11060"/>
                </a:moveTo>
                <a:cubicBezTo>
                  <a:pt x="18737" y="11089"/>
                  <a:pt x="18737" y="11129"/>
                  <a:pt x="18737" y="11169"/>
                </a:cubicBezTo>
                <a:cubicBezTo>
                  <a:pt x="18603" y="11892"/>
                  <a:pt x="18442" y="12588"/>
                  <a:pt x="18282" y="13284"/>
                </a:cubicBezTo>
                <a:cubicBezTo>
                  <a:pt x="17907" y="14729"/>
                  <a:pt x="17291" y="16255"/>
                  <a:pt x="16087" y="17165"/>
                </a:cubicBezTo>
                <a:cubicBezTo>
                  <a:pt x="14963" y="17995"/>
                  <a:pt x="13223" y="18289"/>
                  <a:pt x="12045" y="19119"/>
                </a:cubicBezTo>
                <a:cubicBezTo>
                  <a:pt x="12473" y="18342"/>
                  <a:pt x="12955" y="17700"/>
                  <a:pt x="13785" y="17218"/>
                </a:cubicBezTo>
                <a:cubicBezTo>
                  <a:pt x="14508" y="16790"/>
                  <a:pt x="15257" y="16469"/>
                  <a:pt x="15873" y="15907"/>
                </a:cubicBezTo>
                <a:cubicBezTo>
                  <a:pt x="16542" y="15291"/>
                  <a:pt x="17077" y="14408"/>
                  <a:pt x="17532" y="13659"/>
                </a:cubicBezTo>
                <a:cubicBezTo>
                  <a:pt x="18036" y="12864"/>
                  <a:pt x="18250" y="11859"/>
                  <a:pt x="18748" y="11060"/>
                </a:cubicBezTo>
                <a:close/>
                <a:moveTo>
                  <a:pt x="18549" y="10928"/>
                </a:moveTo>
                <a:lnTo>
                  <a:pt x="18549" y="10928"/>
                </a:lnTo>
                <a:cubicBezTo>
                  <a:pt x="18201" y="11517"/>
                  <a:pt x="18014" y="12213"/>
                  <a:pt x="17693" y="12856"/>
                </a:cubicBezTo>
                <a:cubicBezTo>
                  <a:pt x="17184" y="13899"/>
                  <a:pt x="16488" y="14863"/>
                  <a:pt x="15712" y="15719"/>
                </a:cubicBezTo>
                <a:cubicBezTo>
                  <a:pt x="15016" y="16469"/>
                  <a:pt x="13919" y="16844"/>
                  <a:pt x="13062" y="17379"/>
                </a:cubicBezTo>
                <a:cubicBezTo>
                  <a:pt x="12313" y="17861"/>
                  <a:pt x="11911" y="18798"/>
                  <a:pt x="11510" y="19547"/>
                </a:cubicBezTo>
                <a:cubicBezTo>
                  <a:pt x="11485" y="19571"/>
                  <a:pt x="11461" y="19573"/>
                  <a:pt x="11457" y="19594"/>
                </a:cubicBezTo>
                <a:lnTo>
                  <a:pt x="11457" y="19594"/>
                </a:lnTo>
                <a:cubicBezTo>
                  <a:pt x="11836" y="15557"/>
                  <a:pt x="16249" y="13818"/>
                  <a:pt x="18549" y="10928"/>
                </a:cubicBezTo>
                <a:close/>
                <a:moveTo>
                  <a:pt x="6505" y="16683"/>
                </a:moveTo>
                <a:lnTo>
                  <a:pt x="6505" y="16683"/>
                </a:lnTo>
                <a:cubicBezTo>
                  <a:pt x="7763" y="16844"/>
                  <a:pt x="8994" y="17245"/>
                  <a:pt x="10145" y="17914"/>
                </a:cubicBezTo>
                <a:cubicBezTo>
                  <a:pt x="10573" y="18450"/>
                  <a:pt x="10921" y="19065"/>
                  <a:pt x="11135" y="19788"/>
                </a:cubicBezTo>
                <a:cubicBezTo>
                  <a:pt x="9315" y="19172"/>
                  <a:pt x="8191" y="17432"/>
                  <a:pt x="6505" y="16683"/>
                </a:cubicBezTo>
                <a:close/>
                <a:moveTo>
                  <a:pt x="6772" y="20270"/>
                </a:moveTo>
                <a:cubicBezTo>
                  <a:pt x="7736" y="21581"/>
                  <a:pt x="9342" y="22384"/>
                  <a:pt x="10466" y="23535"/>
                </a:cubicBezTo>
                <a:cubicBezTo>
                  <a:pt x="9074" y="22598"/>
                  <a:pt x="7120" y="22331"/>
                  <a:pt x="6826" y="20350"/>
                </a:cubicBezTo>
                <a:cubicBezTo>
                  <a:pt x="6799" y="20323"/>
                  <a:pt x="6772" y="20296"/>
                  <a:pt x="6746" y="20270"/>
                </a:cubicBezTo>
                <a:close/>
                <a:moveTo>
                  <a:pt x="16221" y="20698"/>
                </a:moveTo>
                <a:cubicBezTo>
                  <a:pt x="15685" y="21635"/>
                  <a:pt x="14267" y="22304"/>
                  <a:pt x="13464" y="22812"/>
                </a:cubicBezTo>
                <a:cubicBezTo>
                  <a:pt x="12955" y="23187"/>
                  <a:pt x="12233" y="23615"/>
                  <a:pt x="11831" y="24177"/>
                </a:cubicBezTo>
                <a:cubicBezTo>
                  <a:pt x="12286" y="22357"/>
                  <a:pt x="14722" y="21768"/>
                  <a:pt x="16221" y="20698"/>
                </a:cubicBezTo>
                <a:close/>
                <a:moveTo>
                  <a:pt x="6692" y="20939"/>
                </a:moveTo>
                <a:cubicBezTo>
                  <a:pt x="7388" y="22893"/>
                  <a:pt x="9957" y="22866"/>
                  <a:pt x="11135" y="24445"/>
                </a:cubicBezTo>
                <a:cubicBezTo>
                  <a:pt x="9395" y="23481"/>
                  <a:pt x="6772" y="23080"/>
                  <a:pt x="6692" y="20939"/>
                </a:cubicBezTo>
                <a:close/>
                <a:moveTo>
                  <a:pt x="16194" y="21126"/>
                </a:moveTo>
                <a:cubicBezTo>
                  <a:pt x="15766" y="22304"/>
                  <a:pt x="14749" y="22919"/>
                  <a:pt x="13571" y="23455"/>
                </a:cubicBezTo>
                <a:cubicBezTo>
                  <a:pt x="12982" y="23722"/>
                  <a:pt x="12393" y="24017"/>
                  <a:pt x="11938" y="24445"/>
                </a:cubicBezTo>
                <a:cubicBezTo>
                  <a:pt x="12447" y="23562"/>
                  <a:pt x="13785" y="22919"/>
                  <a:pt x="14534" y="22411"/>
                </a:cubicBezTo>
                <a:cubicBezTo>
                  <a:pt x="15070" y="22063"/>
                  <a:pt x="15739" y="21661"/>
                  <a:pt x="16194" y="21126"/>
                </a:cubicBezTo>
                <a:close/>
                <a:moveTo>
                  <a:pt x="14048" y="0"/>
                </a:moveTo>
                <a:cubicBezTo>
                  <a:pt x="14002" y="0"/>
                  <a:pt x="13958" y="28"/>
                  <a:pt x="13946" y="88"/>
                </a:cubicBezTo>
                <a:cubicBezTo>
                  <a:pt x="13196" y="2390"/>
                  <a:pt x="11751" y="4183"/>
                  <a:pt x="10680" y="6298"/>
                </a:cubicBezTo>
                <a:cubicBezTo>
                  <a:pt x="9610" y="8466"/>
                  <a:pt x="9877" y="10795"/>
                  <a:pt x="10225" y="13096"/>
                </a:cubicBezTo>
                <a:cubicBezTo>
                  <a:pt x="10305" y="13766"/>
                  <a:pt x="10413" y="14435"/>
                  <a:pt x="10520" y="15104"/>
                </a:cubicBezTo>
                <a:cubicBezTo>
                  <a:pt x="10520" y="15131"/>
                  <a:pt x="10520" y="15157"/>
                  <a:pt x="10520" y="15157"/>
                </a:cubicBezTo>
                <a:cubicBezTo>
                  <a:pt x="10520" y="15184"/>
                  <a:pt x="10520" y="15211"/>
                  <a:pt x="10546" y="15211"/>
                </a:cubicBezTo>
                <a:cubicBezTo>
                  <a:pt x="10734" y="16469"/>
                  <a:pt x="10921" y="17727"/>
                  <a:pt x="11082" y="18985"/>
                </a:cubicBezTo>
                <a:cubicBezTo>
                  <a:pt x="10520" y="17700"/>
                  <a:pt x="9502" y="16737"/>
                  <a:pt x="8352" y="15907"/>
                </a:cubicBezTo>
                <a:cubicBezTo>
                  <a:pt x="8352" y="15880"/>
                  <a:pt x="8352" y="15853"/>
                  <a:pt x="8325" y="15853"/>
                </a:cubicBezTo>
                <a:cubicBezTo>
                  <a:pt x="8298" y="15853"/>
                  <a:pt x="8271" y="15827"/>
                  <a:pt x="8271" y="15827"/>
                </a:cubicBezTo>
                <a:cubicBezTo>
                  <a:pt x="7602" y="15345"/>
                  <a:pt x="6906" y="14890"/>
                  <a:pt x="6237" y="14461"/>
                </a:cubicBezTo>
                <a:cubicBezTo>
                  <a:pt x="5829" y="14193"/>
                  <a:pt x="5417" y="14081"/>
                  <a:pt x="5004" y="14081"/>
                </a:cubicBezTo>
                <a:cubicBezTo>
                  <a:pt x="3280" y="14081"/>
                  <a:pt x="1550" y="16040"/>
                  <a:pt x="81" y="16710"/>
                </a:cubicBezTo>
                <a:cubicBezTo>
                  <a:pt x="27" y="16737"/>
                  <a:pt x="1" y="16790"/>
                  <a:pt x="27" y="16844"/>
                </a:cubicBezTo>
                <a:cubicBezTo>
                  <a:pt x="27" y="16870"/>
                  <a:pt x="54" y="16870"/>
                  <a:pt x="54" y="16870"/>
                </a:cubicBezTo>
                <a:cubicBezTo>
                  <a:pt x="54" y="16870"/>
                  <a:pt x="54" y="16897"/>
                  <a:pt x="81" y="16897"/>
                </a:cubicBezTo>
                <a:cubicBezTo>
                  <a:pt x="81" y="16924"/>
                  <a:pt x="108" y="16924"/>
                  <a:pt x="108" y="16924"/>
                </a:cubicBezTo>
                <a:lnTo>
                  <a:pt x="135" y="16924"/>
                </a:lnTo>
                <a:cubicBezTo>
                  <a:pt x="1580" y="16924"/>
                  <a:pt x="2972" y="16656"/>
                  <a:pt x="4390" y="16576"/>
                </a:cubicBezTo>
                <a:lnTo>
                  <a:pt x="5354" y="16576"/>
                </a:lnTo>
                <a:cubicBezTo>
                  <a:pt x="7736" y="16870"/>
                  <a:pt x="8967" y="19413"/>
                  <a:pt x="11242" y="20082"/>
                </a:cubicBezTo>
                <a:cubicBezTo>
                  <a:pt x="11376" y="21367"/>
                  <a:pt x="11483" y="22679"/>
                  <a:pt x="11483" y="23990"/>
                </a:cubicBezTo>
                <a:cubicBezTo>
                  <a:pt x="11483" y="24124"/>
                  <a:pt x="11483" y="24284"/>
                  <a:pt x="11483" y="24445"/>
                </a:cubicBezTo>
                <a:cubicBezTo>
                  <a:pt x="10413" y="22545"/>
                  <a:pt x="7977" y="21715"/>
                  <a:pt x="6799" y="19895"/>
                </a:cubicBezTo>
                <a:cubicBezTo>
                  <a:pt x="6778" y="19863"/>
                  <a:pt x="6740" y="19848"/>
                  <a:pt x="6701" y="19848"/>
                </a:cubicBezTo>
                <a:cubicBezTo>
                  <a:pt x="6640" y="19848"/>
                  <a:pt x="6574" y="19884"/>
                  <a:pt x="6558" y="19948"/>
                </a:cubicBezTo>
                <a:cubicBezTo>
                  <a:pt x="6237" y="21340"/>
                  <a:pt x="6719" y="22411"/>
                  <a:pt x="7897" y="23241"/>
                </a:cubicBezTo>
                <a:cubicBezTo>
                  <a:pt x="8967" y="23990"/>
                  <a:pt x="10386" y="24177"/>
                  <a:pt x="11456" y="24954"/>
                </a:cubicBezTo>
                <a:cubicBezTo>
                  <a:pt x="11349" y="27523"/>
                  <a:pt x="10734" y="30093"/>
                  <a:pt x="10145" y="32609"/>
                </a:cubicBezTo>
                <a:cubicBezTo>
                  <a:pt x="10112" y="32690"/>
                  <a:pt x="10188" y="32751"/>
                  <a:pt x="10265" y="32751"/>
                </a:cubicBezTo>
                <a:cubicBezTo>
                  <a:pt x="10315" y="32751"/>
                  <a:pt x="10365" y="32725"/>
                  <a:pt x="10386" y="32662"/>
                </a:cubicBezTo>
                <a:cubicBezTo>
                  <a:pt x="10760" y="31003"/>
                  <a:pt x="11108" y="29343"/>
                  <a:pt x="11430" y="27684"/>
                </a:cubicBezTo>
                <a:cubicBezTo>
                  <a:pt x="11563" y="26854"/>
                  <a:pt x="11670" y="26024"/>
                  <a:pt x="11697" y="25194"/>
                </a:cubicBezTo>
                <a:cubicBezTo>
                  <a:pt x="12179" y="24017"/>
                  <a:pt x="13839" y="23669"/>
                  <a:pt x="14829" y="23080"/>
                </a:cubicBezTo>
                <a:cubicBezTo>
                  <a:pt x="15899" y="22491"/>
                  <a:pt x="16488" y="21581"/>
                  <a:pt x="16595" y="20377"/>
                </a:cubicBezTo>
                <a:cubicBezTo>
                  <a:pt x="16595" y="20350"/>
                  <a:pt x="16595" y="20350"/>
                  <a:pt x="16595" y="20323"/>
                </a:cubicBezTo>
                <a:cubicBezTo>
                  <a:pt x="16622" y="20270"/>
                  <a:pt x="16569" y="20243"/>
                  <a:pt x="16515" y="20216"/>
                </a:cubicBezTo>
                <a:lnTo>
                  <a:pt x="16462" y="20216"/>
                </a:lnTo>
                <a:cubicBezTo>
                  <a:pt x="16435" y="20216"/>
                  <a:pt x="16435" y="20243"/>
                  <a:pt x="16408" y="20243"/>
                </a:cubicBezTo>
                <a:cubicBezTo>
                  <a:pt x="15043" y="21474"/>
                  <a:pt x="12473" y="21983"/>
                  <a:pt x="11724" y="23722"/>
                </a:cubicBezTo>
                <a:cubicBezTo>
                  <a:pt x="11724" y="22571"/>
                  <a:pt x="11644" y="21447"/>
                  <a:pt x="11510" y="20323"/>
                </a:cubicBezTo>
                <a:cubicBezTo>
                  <a:pt x="11510" y="20189"/>
                  <a:pt x="11483" y="20082"/>
                  <a:pt x="11483" y="19948"/>
                </a:cubicBezTo>
                <a:cubicBezTo>
                  <a:pt x="12072" y="19172"/>
                  <a:pt x="13250" y="18824"/>
                  <a:pt x="14106" y="18450"/>
                </a:cubicBezTo>
                <a:cubicBezTo>
                  <a:pt x="15070" y="18021"/>
                  <a:pt x="16060" y="17593"/>
                  <a:pt x="16809" y="16844"/>
                </a:cubicBezTo>
                <a:cubicBezTo>
                  <a:pt x="18522" y="15157"/>
                  <a:pt x="18790" y="12160"/>
                  <a:pt x="19192" y="9938"/>
                </a:cubicBezTo>
                <a:cubicBezTo>
                  <a:pt x="19210" y="9848"/>
                  <a:pt x="19130" y="9770"/>
                  <a:pt x="19060" y="9770"/>
                </a:cubicBezTo>
                <a:cubicBezTo>
                  <a:pt x="19026" y="9770"/>
                  <a:pt x="18995" y="9788"/>
                  <a:pt x="18978" y="9831"/>
                </a:cubicBezTo>
                <a:cubicBezTo>
                  <a:pt x="18014" y="11758"/>
                  <a:pt x="15846" y="13070"/>
                  <a:pt x="14294" y="14488"/>
                </a:cubicBezTo>
                <a:cubicBezTo>
                  <a:pt x="12982" y="15693"/>
                  <a:pt x="11751" y="17138"/>
                  <a:pt x="11349" y="18851"/>
                </a:cubicBezTo>
                <a:cubicBezTo>
                  <a:pt x="11162" y="17593"/>
                  <a:pt x="10975" y="16335"/>
                  <a:pt x="10760" y="15104"/>
                </a:cubicBezTo>
                <a:cubicBezTo>
                  <a:pt x="11028" y="12534"/>
                  <a:pt x="11911" y="10233"/>
                  <a:pt x="12821" y="7877"/>
                </a:cubicBezTo>
                <a:cubicBezTo>
                  <a:pt x="13758" y="5334"/>
                  <a:pt x="14267" y="2818"/>
                  <a:pt x="14160" y="115"/>
                </a:cubicBezTo>
                <a:cubicBezTo>
                  <a:pt x="14160" y="42"/>
                  <a:pt x="14103" y="0"/>
                  <a:pt x="140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9"/>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3600">
                <a:solidFill>
                  <a:schemeClr val="accent2"/>
                </a:solidFill>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60" name="Google Shape;160;p9"/>
          <p:cNvSpPr txBox="1">
            <a:spLocks noGrp="1"/>
          </p:cNvSpPr>
          <p:nvPr>
            <p:ph type="subTitle" idx="1"/>
          </p:nvPr>
        </p:nvSpPr>
        <p:spPr>
          <a:xfrm>
            <a:off x="1904250" y="2756350"/>
            <a:ext cx="53355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a:solidFill>
                  <a:schemeClr val="accent2"/>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67"/>
        <p:cNvGrpSpPr/>
        <p:nvPr/>
      </p:nvGrpSpPr>
      <p:grpSpPr>
        <a:xfrm>
          <a:off x="0" y="0"/>
          <a:ext cx="0" cy="0"/>
          <a:chOff x="0" y="0"/>
          <a:chExt cx="0" cy="0"/>
        </a:xfrm>
      </p:grpSpPr>
      <p:sp>
        <p:nvSpPr>
          <p:cNvPr id="168" name="Google Shape;168;p11"/>
          <p:cNvSpPr/>
          <p:nvPr/>
        </p:nvSpPr>
        <p:spPr>
          <a:xfrm rot="-3415034" flipH="1">
            <a:off x="5360216" y="729047"/>
            <a:ext cx="4814608" cy="4095305"/>
          </a:xfrm>
          <a:custGeom>
            <a:avLst/>
            <a:gdLst/>
            <a:ahLst/>
            <a:cxnLst/>
            <a:rect l="l" t="t" r="r" b="b"/>
            <a:pathLst>
              <a:path w="61178" h="52038" extrusionOk="0">
                <a:moveTo>
                  <a:pt x="4170" y="12043"/>
                </a:moveTo>
                <a:cubicBezTo>
                  <a:pt x="7339" y="7239"/>
                  <a:pt x="14177" y="1"/>
                  <a:pt x="24184" y="5571"/>
                </a:cubicBezTo>
                <a:cubicBezTo>
                  <a:pt x="34191" y="11142"/>
                  <a:pt x="29988" y="17146"/>
                  <a:pt x="34024" y="21249"/>
                </a:cubicBezTo>
                <a:cubicBezTo>
                  <a:pt x="38061" y="25319"/>
                  <a:pt x="43198" y="25586"/>
                  <a:pt x="51103" y="27253"/>
                </a:cubicBezTo>
                <a:cubicBezTo>
                  <a:pt x="58976" y="28921"/>
                  <a:pt x="61177" y="36093"/>
                  <a:pt x="54472" y="41664"/>
                </a:cubicBezTo>
                <a:cubicBezTo>
                  <a:pt x="47801" y="47268"/>
                  <a:pt x="33758" y="52038"/>
                  <a:pt x="26819" y="46467"/>
                </a:cubicBezTo>
                <a:cubicBezTo>
                  <a:pt x="19848" y="40930"/>
                  <a:pt x="11108" y="34826"/>
                  <a:pt x="5537" y="31590"/>
                </a:cubicBezTo>
                <a:cubicBezTo>
                  <a:pt x="0" y="28388"/>
                  <a:pt x="967" y="16879"/>
                  <a:pt x="4170" y="1204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1"/>
          <p:cNvSpPr/>
          <p:nvPr/>
        </p:nvSpPr>
        <p:spPr>
          <a:xfrm rot="5400000">
            <a:off x="-1253772" y="2378259"/>
            <a:ext cx="4906632" cy="3196913"/>
          </a:xfrm>
          <a:custGeom>
            <a:avLst/>
            <a:gdLst/>
            <a:ahLst/>
            <a:cxnLst/>
            <a:rect l="l" t="t" r="r" b="b"/>
            <a:pathLst>
              <a:path w="142469" h="136664" extrusionOk="0">
                <a:moveTo>
                  <a:pt x="97052" y="0"/>
                </a:moveTo>
                <a:cubicBezTo>
                  <a:pt x="94985" y="0"/>
                  <a:pt x="92658" y="685"/>
                  <a:pt x="89955" y="2065"/>
                </a:cubicBezTo>
                <a:cubicBezTo>
                  <a:pt x="76197" y="9104"/>
                  <a:pt x="81149" y="14564"/>
                  <a:pt x="82755" y="40634"/>
                </a:cubicBezTo>
                <a:cubicBezTo>
                  <a:pt x="85458" y="83646"/>
                  <a:pt x="12896" y="58112"/>
                  <a:pt x="4519" y="103881"/>
                </a:cubicBezTo>
                <a:cubicBezTo>
                  <a:pt x="0" y="128495"/>
                  <a:pt x="10558" y="136664"/>
                  <a:pt x="39417" y="136664"/>
                </a:cubicBezTo>
                <a:cubicBezTo>
                  <a:pt x="47997" y="136664"/>
                  <a:pt x="58195" y="135942"/>
                  <a:pt x="70095" y="134715"/>
                </a:cubicBezTo>
                <a:cubicBezTo>
                  <a:pt x="122047" y="129389"/>
                  <a:pt x="142469" y="101392"/>
                  <a:pt x="125767" y="56907"/>
                </a:cubicBezTo>
                <a:cubicBezTo>
                  <a:pt x="111706" y="19432"/>
                  <a:pt x="108060" y="0"/>
                  <a:pt x="970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0" name="Google Shape;170;p11"/>
          <p:cNvGrpSpPr/>
          <p:nvPr/>
        </p:nvGrpSpPr>
        <p:grpSpPr>
          <a:xfrm rot="10800000" flipH="1">
            <a:off x="-135159" y="-547193"/>
            <a:ext cx="1696762" cy="1688828"/>
            <a:chOff x="2414491" y="671177"/>
            <a:chExt cx="1830972" cy="1822411"/>
          </a:xfrm>
        </p:grpSpPr>
        <p:sp>
          <p:nvSpPr>
            <p:cNvPr id="171" name="Google Shape;171;p11"/>
            <p:cNvSpPr/>
            <p:nvPr/>
          </p:nvSpPr>
          <p:spPr>
            <a:xfrm>
              <a:off x="2414491" y="671177"/>
              <a:ext cx="1830972" cy="1822391"/>
            </a:xfrm>
            <a:custGeom>
              <a:avLst/>
              <a:gdLst/>
              <a:ahLst/>
              <a:cxnLst/>
              <a:rect l="l" t="t" r="r" b="b"/>
              <a:pathLst>
                <a:path w="45663" h="45449" extrusionOk="0">
                  <a:moveTo>
                    <a:pt x="10947" y="4979"/>
                  </a:moveTo>
                  <a:lnTo>
                    <a:pt x="15605" y="7656"/>
                  </a:lnTo>
                  <a:lnTo>
                    <a:pt x="15605" y="13062"/>
                  </a:lnTo>
                  <a:lnTo>
                    <a:pt x="10947" y="15766"/>
                  </a:lnTo>
                  <a:lnTo>
                    <a:pt x="6263" y="13062"/>
                  </a:lnTo>
                  <a:lnTo>
                    <a:pt x="6263" y="7656"/>
                  </a:lnTo>
                  <a:lnTo>
                    <a:pt x="10947" y="4979"/>
                  </a:lnTo>
                  <a:close/>
                  <a:moveTo>
                    <a:pt x="20449" y="4979"/>
                  </a:moveTo>
                  <a:lnTo>
                    <a:pt x="25133" y="7656"/>
                  </a:lnTo>
                  <a:lnTo>
                    <a:pt x="25133" y="13062"/>
                  </a:lnTo>
                  <a:lnTo>
                    <a:pt x="20449" y="15766"/>
                  </a:lnTo>
                  <a:lnTo>
                    <a:pt x="15792" y="13062"/>
                  </a:lnTo>
                  <a:lnTo>
                    <a:pt x="15792" y="7656"/>
                  </a:lnTo>
                  <a:lnTo>
                    <a:pt x="20449" y="4979"/>
                  </a:lnTo>
                  <a:close/>
                  <a:moveTo>
                    <a:pt x="29978" y="4979"/>
                  </a:moveTo>
                  <a:lnTo>
                    <a:pt x="34635" y="7656"/>
                  </a:lnTo>
                  <a:lnTo>
                    <a:pt x="34635" y="13062"/>
                  </a:lnTo>
                  <a:lnTo>
                    <a:pt x="29978" y="15766"/>
                  </a:lnTo>
                  <a:lnTo>
                    <a:pt x="25294" y="13062"/>
                  </a:lnTo>
                  <a:lnTo>
                    <a:pt x="25294" y="7656"/>
                  </a:lnTo>
                  <a:lnTo>
                    <a:pt x="29978" y="4979"/>
                  </a:lnTo>
                  <a:close/>
                  <a:moveTo>
                    <a:pt x="6183" y="13196"/>
                  </a:moveTo>
                  <a:lnTo>
                    <a:pt x="10867" y="15899"/>
                  </a:lnTo>
                  <a:lnTo>
                    <a:pt x="10867" y="21306"/>
                  </a:lnTo>
                  <a:lnTo>
                    <a:pt x="6183" y="23983"/>
                  </a:lnTo>
                  <a:lnTo>
                    <a:pt x="1526" y="21306"/>
                  </a:lnTo>
                  <a:lnTo>
                    <a:pt x="1526" y="15899"/>
                  </a:lnTo>
                  <a:lnTo>
                    <a:pt x="6183" y="13196"/>
                  </a:lnTo>
                  <a:close/>
                  <a:moveTo>
                    <a:pt x="15712" y="13196"/>
                  </a:moveTo>
                  <a:lnTo>
                    <a:pt x="20369" y="15899"/>
                  </a:lnTo>
                  <a:lnTo>
                    <a:pt x="20369" y="21306"/>
                  </a:lnTo>
                  <a:lnTo>
                    <a:pt x="15712" y="23983"/>
                  </a:lnTo>
                  <a:lnTo>
                    <a:pt x="11028" y="21306"/>
                  </a:lnTo>
                  <a:lnTo>
                    <a:pt x="11028" y="15899"/>
                  </a:lnTo>
                  <a:lnTo>
                    <a:pt x="15712" y="13196"/>
                  </a:lnTo>
                  <a:close/>
                  <a:moveTo>
                    <a:pt x="25213" y="13196"/>
                  </a:moveTo>
                  <a:lnTo>
                    <a:pt x="29871" y="15899"/>
                  </a:lnTo>
                  <a:lnTo>
                    <a:pt x="29871" y="21306"/>
                  </a:lnTo>
                  <a:lnTo>
                    <a:pt x="25213" y="23983"/>
                  </a:lnTo>
                  <a:lnTo>
                    <a:pt x="20529" y="21306"/>
                  </a:lnTo>
                  <a:lnTo>
                    <a:pt x="20529" y="15899"/>
                  </a:lnTo>
                  <a:lnTo>
                    <a:pt x="25213" y="13196"/>
                  </a:lnTo>
                  <a:close/>
                  <a:moveTo>
                    <a:pt x="34715" y="13196"/>
                  </a:moveTo>
                  <a:lnTo>
                    <a:pt x="39399" y="15899"/>
                  </a:lnTo>
                  <a:lnTo>
                    <a:pt x="39399" y="21306"/>
                  </a:lnTo>
                  <a:lnTo>
                    <a:pt x="34715" y="23983"/>
                  </a:lnTo>
                  <a:lnTo>
                    <a:pt x="30058" y="21306"/>
                  </a:lnTo>
                  <a:lnTo>
                    <a:pt x="30058" y="15899"/>
                  </a:lnTo>
                  <a:lnTo>
                    <a:pt x="34715" y="13196"/>
                  </a:lnTo>
                  <a:close/>
                  <a:moveTo>
                    <a:pt x="10947" y="21440"/>
                  </a:moveTo>
                  <a:lnTo>
                    <a:pt x="15605" y="24143"/>
                  </a:lnTo>
                  <a:lnTo>
                    <a:pt x="15605" y="29523"/>
                  </a:lnTo>
                  <a:lnTo>
                    <a:pt x="10947" y="32226"/>
                  </a:lnTo>
                  <a:lnTo>
                    <a:pt x="6263" y="29523"/>
                  </a:lnTo>
                  <a:lnTo>
                    <a:pt x="6263" y="24143"/>
                  </a:lnTo>
                  <a:lnTo>
                    <a:pt x="10947" y="21440"/>
                  </a:lnTo>
                  <a:close/>
                  <a:moveTo>
                    <a:pt x="20449" y="21440"/>
                  </a:moveTo>
                  <a:lnTo>
                    <a:pt x="25133" y="24143"/>
                  </a:lnTo>
                  <a:lnTo>
                    <a:pt x="25133" y="29523"/>
                  </a:lnTo>
                  <a:lnTo>
                    <a:pt x="20449" y="32226"/>
                  </a:lnTo>
                  <a:lnTo>
                    <a:pt x="15792" y="29523"/>
                  </a:lnTo>
                  <a:lnTo>
                    <a:pt x="15792" y="24143"/>
                  </a:lnTo>
                  <a:lnTo>
                    <a:pt x="20449" y="21440"/>
                  </a:lnTo>
                  <a:close/>
                  <a:moveTo>
                    <a:pt x="29978" y="21440"/>
                  </a:moveTo>
                  <a:lnTo>
                    <a:pt x="34635" y="24143"/>
                  </a:lnTo>
                  <a:lnTo>
                    <a:pt x="34635" y="29523"/>
                  </a:lnTo>
                  <a:lnTo>
                    <a:pt x="29978" y="32226"/>
                  </a:lnTo>
                  <a:lnTo>
                    <a:pt x="25294" y="29523"/>
                  </a:lnTo>
                  <a:lnTo>
                    <a:pt x="25294" y="24143"/>
                  </a:lnTo>
                  <a:lnTo>
                    <a:pt x="29978" y="21440"/>
                  </a:lnTo>
                  <a:close/>
                  <a:moveTo>
                    <a:pt x="39480" y="21440"/>
                  </a:moveTo>
                  <a:lnTo>
                    <a:pt x="44137" y="24143"/>
                  </a:lnTo>
                  <a:lnTo>
                    <a:pt x="44137" y="29523"/>
                  </a:lnTo>
                  <a:lnTo>
                    <a:pt x="39480" y="32226"/>
                  </a:lnTo>
                  <a:lnTo>
                    <a:pt x="34796" y="29523"/>
                  </a:lnTo>
                  <a:lnTo>
                    <a:pt x="34796" y="24143"/>
                  </a:lnTo>
                  <a:lnTo>
                    <a:pt x="39480" y="21440"/>
                  </a:lnTo>
                  <a:close/>
                  <a:moveTo>
                    <a:pt x="15712" y="29684"/>
                  </a:moveTo>
                  <a:lnTo>
                    <a:pt x="20369" y="32387"/>
                  </a:lnTo>
                  <a:lnTo>
                    <a:pt x="20369" y="37767"/>
                  </a:lnTo>
                  <a:lnTo>
                    <a:pt x="15712" y="40470"/>
                  </a:lnTo>
                  <a:lnTo>
                    <a:pt x="11028" y="37767"/>
                  </a:lnTo>
                  <a:lnTo>
                    <a:pt x="11028" y="32387"/>
                  </a:lnTo>
                  <a:lnTo>
                    <a:pt x="15712" y="29684"/>
                  </a:lnTo>
                  <a:close/>
                  <a:moveTo>
                    <a:pt x="25213" y="29684"/>
                  </a:moveTo>
                  <a:lnTo>
                    <a:pt x="29871" y="32387"/>
                  </a:lnTo>
                  <a:lnTo>
                    <a:pt x="29871" y="37767"/>
                  </a:lnTo>
                  <a:lnTo>
                    <a:pt x="25213" y="40470"/>
                  </a:lnTo>
                  <a:lnTo>
                    <a:pt x="20529" y="37767"/>
                  </a:lnTo>
                  <a:lnTo>
                    <a:pt x="20529" y="32387"/>
                  </a:lnTo>
                  <a:lnTo>
                    <a:pt x="25213" y="29684"/>
                  </a:lnTo>
                  <a:close/>
                  <a:moveTo>
                    <a:pt x="34715" y="29684"/>
                  </a:moveTo>
                  <a:lnTo>
                    <a:pt x="39399" y="32387"/>
                  </a:lnTo>
                  <a:lnTo>
                    <a:pt x="39399" y="37767"/>
                  </a:lnTo>
                  <a:lnTo>
                    <a:pt x="34715" y="40470"/>
                  </a:lnTo>
                  <a:lnTo>
                    <a:pt x="30058" y="37767"/>
                  </a:lnTo>
                  <a:lnTo>
                    <a:pt x="30058" y="32387"/>
                  </a:lnTo>
                  <a:lnTo>
                    <a:pt x="34715" y="29684"/>
                  </a:lnTo>
                  <a:close/>
                  <a:moveTo>
                    <a:pt x="20369" y="1"/>
                  </a:moveTo>
                  <a:lnTo>
                    <a:pt x="20369" y="4818"/>
                  </a:lnTo>
                  <a:lnTo>
                    <a:pt x="15712" y="7522"/>
                  </a:lnTo>
                  <a:lnTo>
                    <a:pt x="11028" y="4818"/>
                  </a:lnTo>
                  <a:lnTo>
                    <a:pt x="11028" y="3159"/>
                  </a:lnTo>
                  <a:cubicBezTo>
                    <a:pt x="10974" y="3186"/>
                    <a:pt x="10921" y="3239"/>
                    <a:pt x="10867" y="3266"/>
                  </a:cubicBezTo>
                  <a:lnTo>
                    <a:pt x="10867" y="4818"/>
                  </a:lnTo>
                  <a:lnTo>
                    <a:pt x="6183" y="7522"/>
                  </a:lnTo>
                  <a:lnTo>
                    <a:pt x="5915" y="7361"/>
                  </a:lnTo>
                  <a:cubicBezTo>
                    <a:pt x="5889" y="7415"/>
                    <a:pt x="5835" y="7442"/>
                    <a:pt x="5808" y="7495"/>
                  </a:cubicBezTo>
                  <a:lnTo>
                    <a:pt x="6103" y="7656"/>
                  </a:lnTo>
                  <a:lnTo>
                    <a:pt x="6103" y="13062"/>
                  </a:lnTo>
                  <a:lnTo>
                    <a:pt x="1419" y="15766"/>
                  </a:lnTo>
                  <a:lnTo>
                    <a:pt x="1124" y="15578"/>
                  </a:lnTo>
                  <a:cubicBezTo>
                    <a:pt x="1124" y="15632"/>
                    <a:pt x="1098" y="15685"/>
                    <a:pt x="1071" y="15739"/>
                  </a:cubicBezTo>
                  <a:lnTo>
                    <a:pt x="1338" y="15899"/>
                  </a:lnTo>
                  <a:lnTo>
                    <a:pt x="1338" y="21306"/>
                  </a:lnTo>
                  <a:lnTo>
                    <a:pt x="0" y="22082"/>
                  </a:lnTo>
                  <a:cubicBezTo>
                    <a:pt x="0" y="22136"/>
                    <a:pt x="0" y="22216"/>
                    <a:pt x="0" y="22270"/>
                  </a:cubicBezTo>
                  <a:lnTo>
                    <a:pt x="1419" y="21440"/>
                  </a:lnTo>
                  <a:lnTo>
                    <a:pt x="6103" y="24143"/>
                  </a:lnTo>
                  <a:lnTo>
                    <a:pt x="6103" y="29523"/>
                  </a:lnTo>
                  <a:lnTo>
                    <a:pt x="1927" y="31932"/>
                  </a:lnTo>
                  <a:cubicBezTo>
                    <a:pt x="1954" y="31986"/>
                    <a:pt x="1981" y="32039"/>
                    <a:pt x="2008" y="32093"/>
                  </a:cubicBezTo>
                  <a:lnTo>
                    <a:pt x="6183" y="29684"/>
                  </a:lnTo>
                  <a:lnTo>
                    <a:pt x="10867" y="32387"/>
                  </a:lnTo>
                  <a:lnTo>
                    <a:pt x="10867" y="37767"/>
                  </a:lnTo>
                  <a:lnTo>
                    <a:pt x="7548" y="39694"/>
                  </a:lnTo>
                  <a:cubicBezTo>
                    <a:pt x="7575" y="39721"/>
                    <a:pt x="7628" y="39774"/>
                    <a:pt x="7682" y="39801"/>
                  </a:cubicBezTo>
                  <a:lnTo>
                    <a:pt x="10947" y="37928"/>
                  </a:lnTo>
                  <a:lnTo>
                    <a:pt x="15605" y="40631"/>
                  </a:lnTo>
                  <a:lnTo>
                    <a:pt x="15605" y="44405"/>
                  </a:lnTo>
                  <a:cubicBezTo>
                    <a:pt x="15658" y="44405"/>
                    <a:pt x="15738" y="44432"/>
                    <a:pt x="15792" y="44458"/>
                  </a:cubicBezTo>
                  <a:lnTo>
                    <a:pt x="15792" y="40631"/>
                  </a:lnTo>
                  <a:lnTo>
                    <a:pt x="20449" y="37928"/>
                  </a:lnTo>
                  <a:lnTo>
                    <a:pt x="25133" y="40631"/>
                  </a:lnTo>
                  <a:lnTo>
                    <a:pt x="25133" y="45449"/>
                  </a:lnTo>
                  <a:cubicBezTo>
                    <a:pt x="25187" y="45449"/>
                    <a:pt x="25240" y="45449"/>
                    <a:pt x="25294" y="45422"/>
                  </a:cubicBezTo>
                  <a:lnTo>
                    <a:pt x="25294" y="40631"/>
                  </a:lnTo>
                  <a:lnTo>
                    <a:pt x="29978" y="37928"/>
                  </a:lnTo>
                  <a:lnTo>
                    <a:pt x="34635" y="40631"/>
                  </a:lnTo>
                  <a:lnTo>
                    <a:pt x="34635" y="42290"/>
                  </a:lnTo>
                  <a:cubicBezTo>
                    <a:pt x="34688" y="42237"/>
                    <a:pt x="34742" y="42210"/>
                    <a:pt x="34796" y="42183"/>
                  </a:cubicBezTo>
                  <a:lnTo>
                    <a:pt x="34796" y="40631"/>
                  </a:lnTo>
                  <a:lnTo>
                    <a:pt x="39480" y="37928"/>
                  </a:lnTo>
                  <a:lnTo>
                    <a:pt x="39747" y="38088"/>
                  </a:lnTo>
                  <a:cubicBezTo>
                    <a:pt x="39774" y="38035"/>
                    <a:pt x="39827" y="37981"/>
                    <a:pt x="39854" y="37954"/>
                  </a:cubicBezTo>
                  <a:lnTo>
                    <a:pt x="39560" y="37767"/>
                  </a:lnTo>
                  <a:lnTo>
                    <a:pt x="39560" y="32387"/>
                  </a:lnTo>
                  <a:lnTo>
                    <a:pt x="44244" y="29684"/>
                  </a:lnTo>
                  <a:lnTo>
                    <a:pt x="44538" y="29871"/>
                  </a:lnTo>
                  <a:cubicBezTo>
                    <a:pt x="44565" y="29791"/>
                    <a:pt x="44565" y="29737"/>
                    <a:pt x="44592" y="29684"/>
                  </a:cubicBezTo>
                  <a:lnTo>
                    <a:pt x="44324" y="29523"/>
                  </a:lnTo>
                  <a:lnTo>
                    <a:pt x="44324" y="24143"/>
                  </a:lnTo>
                  <a:lnTo>
                    <a:pt x="45662" y="23367"/>
                  </a:lnTo>
                  <a:cubicBezTo>
                    <a:pt x="45662" y="23314"/>
                    <a:pt x="45662" y="23233"/>
                    <a:pt x="45662" y="23153"/>
                  </a:cubicBezTo>
                  <a:lnTo>
                    <a:pt x="44244" y="23983"/>
                  </a:lnTo>
                  <a:lnTo>
                    <a:pt x="39560" y="21306"/>
                  </a:lnTo>
                  <a:lnTo>
                    <a:pt x="39560" y="15899"/>
                  </a:lnTo>
                  <a:lnTo>
                    <a:pt x="43735" y="13491"/>
                  </a:lnTo>
                  <a:cubicBezTo>
                    <a:pt x="43709" y="13437"/>
                    <a:pt x="43682" y="13383"/>
                    <a:pt x="43655" y="13330"/>
                  </a:cubicBezTo>
                  <a:lnTo>
                    <a:pt x="39480" y="15766"/>
                  </a:lnTo>
                  <a:lnTo>
                    <a:pt x="34796" y="13062"/>
                  </a:lnTo>
                  <a:lnTo>
                    <a:pt x="34796" y="7656"/>
                  </a:lnTo>
                  <a:lnTo>
                    <a:pt x="38114" y="5755"/>
                  </a:lnTo>
                  <a:cubicBezTo>
                    <a:pt x="38088" y="5702"/>
                    <a:pt x="38034" y="5675"/>
                    <a:pt x="37981" y="5621"/>
                  </a:cubicBezTo>
                  <a:lnTo>
                    <a:pt x="34715" y="7522"/>
                  </a:lnTo>
                  <a:lnTo>
                    <a:pt x="30058" y="4818"/>
                  </a:lnTo>
                  <a:lnTo>
                    <a:pt x="30058" y="1045"/>
                  </a:lnTo>
                  <a:cubicBezTo>
                    <a:pt x="30004" y="1018"/>
                    <a:pt x="29951" y="1018"/>
                    <a:pt x="29871" y="991"/>
                  </a:cubicBezTo>
                  <a:lnTo>
                    <a:pt x="29871" y="4818"/>
                  </a:lnTo>
                  <a:lnTo>
                    <a:pt x="25213" y="7522"/>
                  </a:lnTo>
                  <a:lnTo>
                    <a:pt x="20529" y="4818"/>
                  </a:lnTo>
                  <a:lnTo>
                    <a:pt x="2052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a:off x="2796545" y="833253"/>
              <a:ext cx="9704" cy="7538"/>
            </a:xfrm>
            <a:custGeom>
              <a:avLst/>
              <a:gdLst/>
              <a:ahLst/>
              <a:cxnLst/>
              <a:rect l="l" t="t" r="r" b="b"/>
              <a:pathLst>
                <a:path w="242" h="188" extrusionOk="0">
                  <a:moveTo>
                    <a:pt x="161" y="0"/>
                  </a:moveTo>
                  <a:cubicBezTo>
                    <a:pt x="108" y="27"/>
                    <a:pt x="54" y="81"/>
                    <a:pt x="1" y="107"/>
                  </a:cubicBezTo>
                  <a:lnTo>
                    <a:pt x="161" y="188"/>
                  </a:lnTo>
                  <a:lnTo>
                    <a:pt x="242" y="54"/>
                  </a:ln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a:off x="2899597" y="677633"/>
              <a:ext cx="287659" cy="242590"/>
            </a:xfrm>
            <a:custGeom>
              <a:avLst/>
              <a:gdLst/>
              <a:ahLst/>
              <a:cxnLst/>
              <a:rect l="l" t="t" r="r" b="b"/>
              <a:pathLst>
                <a:path w="7174" h="6050" extrusionOk="0">
                  <a:moveTo>
                    <a:pt x="7173" y="0"/>
                  </a:moveTo>
                  <a:lnTo>
                    <a:pt x="7173" y="0"/>
                  </a:lnTo>
                  <a:cubicBezTo>
                    <a:pt x="7013" y="27"/>
                    <a:pt x="6852" y="54"/>
                    <a:pt x="6692" y="81"/>
                  </a:cubicBezTo>
                  <a:lnTo>
                    <a:pt x="3667" y="1794"/>
                  </a:lnTo>
                  <a:lnTo>
                    <a:pt x="3667" y="830"/>
                  </a:lnTo>
                  <a:cubicBezTo>
                    <a:pt x="3614" y="857"/>
                    <a:pt x="3560" y="857"/>
                    <a:pt x="3507" y="884"/>
                  </a:cubicBezTo>
                  <a:lnTo>
                    <a:pt x="3507" y="1794"/>
                  </a:lnTo>
                  <a:lnTo>
                    <a:pt x="2516" y="1231"/>
                  </a:lnTo>
                  <a:cubicBezTo>
                    <a:pt x="2463" y="1258"/>
                    <a:pt x="2382" y="1285"/>
                    <a:pt x="2329" y="1312"/>
                  </a:cubicBezTo>
                  <a:lnTo>
                    <a:pt x="3426" y="1954"/>
                  </a:lnTo>
                  <a:lnTo>
                    <a:pt x="0" y="3935"/>
                  </a:lnTo>
                  <a:lnTo>
                    <a:pt x="81" y="4069"/>
                  </a:lnTo>
                  <a:lnTo>
                    <a:pt x="3507" y="2115"/>
                  </a:lnTo>
                  <a:lnTo>
                    <a:pt x="3507" y="6049"/>
                  </a:lnTo>
                  <a:lnTo>
                    <a:pt x="3667" y="6049"/>
                  </a:lnTo>
                  <a:lnTo>
                    <a:pt x="3667" y="2115"/>
                  </a:lnTo>
                  <a:lnTo>
                    <a:pt x="7093" y="4069"/>
                  </a:lnTo>
                  <a:lnTo>
                    <a:pt x="7173" y="3935"/>
                  </a:lnTo>
                  <a:lnTo>
                    <a:pt x="3774" y="1954"/>
                  </a:lnTo>
                  <a:lnTo>
                    <a:pt x="71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3280608" y="671177"/>
              <a:ext cx="288742" cy="249046"/>
            </a:xfrm>
            <a:custGeom>
              <a:avLst/>
              <a:gdLst/>
              <a:ahLst/>
              <a:cxnLst/>
              <a:rect l="l" t="t" r="r" b="b"/>
              <a:pathLst>
                <a:path w="7201" h="6211" extrusionOk="0">
                  <a:moveTo>
                    <a:pt x="107" y="1"/>
                  </a:moveTo>
                  <a:lnTo>
                    <a:pt x="0" y="134"/>
                  </a:lnTo>
                  <a:lnTo>
                    <a:pt x="3426" y="2115"/>
                  </a:lnTo>
                  <a:lnTo>
                    <a:pt x="0" y="4096"/>
                  </a:lnTo>
                  <a:lnTo>
                    <a:pt x="107" y="4230"/>
                  </a:lnTo>
                  <a:lnTo>
                    <a:pt x="3506" y="2276"/>
                  </a:lnTo>
                  <a:lnTo>
                    <a:pt x="3506" y="6210"/>
                  </a:lnTo>
                  <a:lnTo>
                    <a:pt x="3694" y="6210"/>
                  </a:lnTo>
                  <a:lnTo>
                    <a:pt x="3694" y="2276"/>
                  </a:lnTo>
                  <a:lnTo>
                    <a:pt x="7093" y="4230"/>
                  </a:lnTo>
                  <a:lnTo>
                    <a:pt x="7200" y="4096"/>
                  </a:lnTo>
                  <a:lnTo>
                    <a:pt x="3774" y="2115"/>
                  </a:lnTo>
                  <a:lnTo>
                    <a:pt x="6558" y="509"/>
                  </a:lnTo>
                  <a:cubicBezTo>
                    <a:pt x="6477" y="482"/>
                    <a:pt x="6397" y="456"/>
                    <a:pt x="6317" y="456"/>
                  </a:cubicBezTo>
                  <a:lnTo>
                    <a:pt x="3694" y="1955"/>
                  </a:lnTo>
                  <a:lnTo>
                    <a:pt x="3694" y="1"/>
                  </a:lnTo>
                  <a:lnTo>
                    <a:pt x="3506" y="1"/>
                  </a:lnTo>
                  <a:lnTo>
                    <a:pt x="3506" y="1955"/>
                  </a:lnTo>
                  <a:lnTo>
                    <a:pt x="10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1"/>
            <p:cNvSpPr/>
            <p:nvPr/>
          </p:nvSpPr>
          <p:spPr>
            <a:xfrm>
              <a:off x="3662662" y="776354"/>
              <a:ext cx="109506" cy="64437"/>
            </a:xfrm>
            <a:custGeom>
              <a:avLst/>
              <a:gdLst/>
              <a:ahLst/>
              <a:cxnLst/>
              <a:rect l="l" t="t" r="r" b="b"/>
              <a:pathLst>
                <a:path w="2731" h="1607" extrusionOk="0">
                  <a:moveTo>
                    <a:pt x="2543" y="1"/>
                  </a:moveTo>
                  <a:lnTo>
                    <a:pt x="1" y="1473"/>
                  </a:lnTo>
                  <a:lnTo>
                    <a:pt x="81" y="1607"/>
                  </a:lnTo>
                  <a:lnTo>
                    <a:pt x="2731" y="81"/>
                  </a:lnTo>
                  <a:cubicBezTo>
                    <a:pt x="2677" y="54"/>
                    <a:pt x="2597" y="27"/>
                    <a:pt x="25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a:off x="3803246" y="797847"/>
              <a:ext cx="6496" cy="122378"/>
            </a:xfrm>
            <a:custGeom>
              <a:avLst/>
              <a:gdLst/>
              <a:ahLst/>
              <a:cxnLst/>
              <a:rect l="l" t="t" r="r" b="b"/>
              <a:pathLst>
                <a:path w="162" h="3052" extrusionOk="0">
                  <a:moveTo>
                    <a:pt x="1" y="0"/>
                  </a:moveTo>
                  <a:lnTo>
                    <a:pt x="1" y="3051"/>
                  </a:lnTo>
                  <a:lnTo>
                    <a:pt x="162" y="3051"/>
                  </a:lnTo>
                  <a:lnTo>
                    <a:pt x="162" y="107"/>
                  </a:lnTo>
                  <a:cubicBezTo>
                    <a:pt x="108" y="54"/>
                    <a:pt x="54" y="27"/>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a:off x="2475641" y="1246463"/>
              <a:ext cx="2205" cy="4331"/>
            </a:xfrm>
            <a:custGeom>
              <a:avLst/>
              <a:gdLst/>
              <a:ahLst/>
              <a:cxnLst/>
              <a:rect l="l" t="t" r="r" b="b"/>
              <a:pathLst>
                <a:path w="55" h="108" extrusionOk="0">
                  <a:moveTo>
                    <a:pt x="54" y="0"/>
                  </a:moveTo>
                  <a:cubicBezTo>
                    <a:pt x="28" y="27"/>
                    <a:pt x="28" y="54"/>
                    <a:pt x="1" y="107"/>
                  </a:cubicBezTo>
                  <a:lnTo>
                    <a:pt x="54" y="107"/>
                  </a:lnTo>
                  <a:lnTo>
                    <a:pt x="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1"/>
            <p:cNvSpPr/>
            <p:nvPr/>
          </p:nvSpPr>
          <p:spPr>
            <a:xfrm>
              <a:off x="2616265" y="1006036"/>
              <a:ext cx="2165" cy="2205"/>
            </a:xfrm>
            <a:custGeom>
              <a:avLst/>
              <a:gdLst/>
              <a:ahLst/>
              <a:cxnLst/>
              <a:rect l="l" t="t" r="r" b="b"/>
              <a:pathLst>
                <a:path w="54" h="55" extrusionOk="0">
                  <a:moveTo>
                    <a:pt x="54" y="1"/>
                  </a:moveTo>
                  <a:cubicBezTo>
                    <a:pt x="27" y="27"/>
                    <a:pt x="27" y="27"/>
                    <a:pt x="0" y="54"/>
                  </a:cubicBezTo>
                  <a:lnTo>
                    <a:pt x="54" y="27"/>
                  </a:lnTo>
                  <a:lnTo>
                    <a:pt x="5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1"/>
            <p:cNvSpPr/>
            <p:nvPr/>
          </p:nvSpPr>
          <p:spPr>
            <a:xfrm>
              <a:off x="2535748" y="1119794"/>
              <a:ext cx="82681" cy="51565"/>
            </a:xfrm>
            <a:custGeom>
              <a:avLst/>
              <a:gdLst/>
              <a:ahLst/>
              <a:cxnLst/>
              <a:rect l="l" t="t" r="r" b="b"/>
              <a:pathLst>
                <a:path w="2062" h="1286" extrusionOk="0">
                  <a:moveTo>
                    <a:pt x="81" y="1"/>
                  </a:moveTo>
                  <a:cubicBezTo>
                    <a:pt x="54" y="54"/>
                    <a:pt x="27" y="108"/>
                    <a:pt x="1" y="135"/>
                  </a:cubicBezTo>
                  <a:lnTo>
                    <a:pt x="1981" y="1285"/>
                  </a:lnTo>
                  <a:lnTo>
                    <a:pt x="2062" y="1125"/>
                  </a:ln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a:off x="2711778" y="921268"/>
              <a:ext cx="287659" cy="329521"/>
            </a:xfrm>
            <a:custGeom>
              <a:avLst/>
              <a:gdLst/>
              <a:ahLst/>
              <a:cxnLst/>
              <a:rect l="l" t="t" r="r" b="b"/>
              <a:pathLst>
                <a:path w="7174" h="8218" extrusionOk="0">
                  <a:moveTo>
                    <a:pt x="3507" y="0"/>
                  </a:moveTo>
                  <a:lnTo>
                    <a:pt x="3507" y="3961"/>
                  </a:lnTo>
                  <a:lnTo>
                    <a:pt x="81" y="1981"/>
                  </a:lnTo>
                  <a:lnTo>
                    <a:pt x="0" y="2141"/>
                  </a:lnTo>
                  <a:lnTo>
                    <a:pt x="3426" y="4095"/>
                  </a:lnTo>
                  <a:lnTo>
                    <a:pt x="0" y="6076"/>
                  </a:lnTo>
                  <a:lnTo>
                    <a:pt x="81" y="6236"/>
                  </a:lnTo>
                  <a:lnTo>
                    <a:pt x="3507" y="4256"/>
                  </a:lnTo>
                  <a:lnTo>
                    <a:pt x="3507" y="8217"/>
                  </a:lnTo>
                  <a:lnTo>
                    <a:pt x="3667" y="8217"/>
                  </a:lnTo>
                  <a:lnTo>
                    <a:pt x="3667" y="4256"/>
                  </a:lnTo>
                  <a:lnTo>
                    <a:pt x="7093" y="6236"/>
                  </a:lnTo>
                  <a:lnTo>
                    <a:pt x="7173" y="6076"/>
                  </a:lnTo>
                  <a:lnTo>
                    <a:pt x="3774" y="4095"/>
                  </a:lnTo>
                  <a:lnTo>
                    <a:pt x="7173"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a:off x="3092789" y="921268"/>
              <a:ext cx="288742" cy="328439"/>
            </a:xfrm>
            <a:custGeom>
              <a:avLst/>
              <a:gdLst/>
              <a:ahLst/>
              <a:cxnLst/>
              <a:rect l="l" t="t" r="r" b="b"/>
              <a:pathLst>
                <a:path w="7201" h="8191" extrusionOk="0">
                  <a:moveTo>
                    <a:pt x="3506" y="0"/>
                  </a:moveTo>
                  <a:lnTo>
                    <a:pt x="3506" y="3961"/>
                  </a:lnTo>
                  <a:lnTo>
                    <a:pt x="80" y="1981"/>
                  </a:lnTo>
                  <a:lnTo>
                    <a:pt x="0" y="2141"/>
                  </a:lnTo>
                  <a:lnTo>
                    <a:pt x="3426" y="4095"/>
                  </a:lnTo>
                  <a:lnTo>
                    <a:pt x="0" y="6076"/>
                  </a:lnTo>
                  <a:lnTo>
                    <a:pt x="80" y="6236"/>
                  </a:lnTo>
                  <a:lnTo>
                    <a:pt x="3506" y="4256"/>
                  </a:lnTo>
                  <a:lnTo>
                    <a:pt x="3506" y="8190"/>
                  </a:lnTo>
                  <a:lnTo>
                    <a:pt x="3694" y="8190"/>
                  </a:lnTo>
                  <a:lnTo>
                    <a:pt x="3694" y="4256"/>
                  </a:lnTo>
                  <a:lnTo>
                    <a:pt x="7093" y="6236"/>
                  </a:lnTo>
                  <a:lnTo>
                    <a:pt x="7200" y="6076"/>
                  </a:lnTo>
                  <a:lnTo>
                    <a:pt x="3774" y="4095"/>
                  </a:lnTo>
                  <a:lnTo>
                    <a:pt x="7200" y="2141"/>
                  </a:lnTo>
                  <a:lnTo>
                    <a:pt x="7093"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a:off x="3474843" y="921268"/>
              <a:ext cx="287659" cy="328439"/>
            </a:xfrm>
            <a:custGeom>
              <a:avLst/>
              <a:gdLst/>
              <a:ahLst/>
              <a:cxnLst/>
              <a:rect l="l" t="t" r="r" b="b"/>
              <a:pathLst>
                <a:path w="7174" h="8191" extrusionOk="0">
                  <a:moveTo>
                    <a:pt x="3507" y="0"/>
                  </a:moveTo>
                  <a:lnTo>
                    <a:pt x="3480" y="3961"/>
                  </a:lnTo>
                  <a:lnTo>
                    <a:pt x="81" y="1981"/>
                  </a:lnTo>
                  <a:lnTo>
                    <a:pt x="1" y="2141"/>
                  </a:lnTo>
                  <a:lnTo>
                    <a:pt x="3400" y="4095"/>
                  </a:lnTo>
                  <a:lnTo>
                    <a:pt x="1" y="6076"/>
                  </a:lnTo>
                  <a:lnTo>
                    <a:pt x="81" y="6236"/>
                  </a:lnTo>
                  <a:lnTo>
                    <a:pt x="3480" y="4256"/>
                  </a:lnTo>
                  <a:lnTo>
                    <a:pt x="3480" y="8190"/>
                  </a:lnTo>
                  <a:lnTo>
                    <a:pt x="3668" y="8190"/>
                  </a:lnTo>
                  <a:lnTo>
                    <a:pt x="3668" y="4256"/>
                  </a:lnTo>
                  <a:lnTo>
                    <a:pt x="7094" y="6236"/>
                  </a:lnTo>
                  <a:lnTo>
                    <a:pt x="7174" y="6076"/>
                  </a:lnTo>
                  <a:lnTo>
                    <a:pt x="3748" y="4095"/>
                  </a:lnTo>
                  <a:lnTo>
                    <a:pt x="7174" y="2141"/>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a:off x="3855854" y="953467"/>
              <a:ext cx="287659" cy="296240"/>
            </a:xfrm>
            <a:custGeom>
              <a:avLst/>
              <a:gdLst/>
              <a:ahLst/>
              <a:cxnLst/>
              <a:rect l="l" t="t" r="r" b="b"/>
              <a:pathLst>
                <a:path w="7174" h="7388" extrusionOk="0">
                  <a:moveTo>
                    <a:pt x="3507" y="0"/>
                  </a:moveTo>
                  <a:lnTo>
                    <a:pt x="3507" y="3158"/>
                  </a:lnTo>
                  <a:lnTo>
                    <a:pt x="81" y="1178"/>
                  </a:lnTo>
                  <a:lnTo>
                    <a:pt x="0" y="1312"/>
                  </a:lnTo>
                  <a:lnTo>
                    <a:pt x="3426" y="3292"/>
                  </a:lnTo>
                  <a:lnTo>
                    <a:pt x="0" y="5273"/>
                  </a:lnTo>
                  <a:lnTo>
                    <a:pt x="81" y="5433"/>
                  </a:lnTo>
                  <a:lnTo>
                    <a:pt x="3507" y="3453"/>
                  </a:lnTo>
                  <a:lnTo>
                    <a:pt x="3507" y="7387"/>
                  </a:lnTo>
                  <a:lnTo>
                    <a:pt x="3667" y="7387"/>
                  </a:lnTo>
                  <a:lnTo>
                    <a:pt x="3667" y="3453"/>
                  </a:lnTo>
                  <a:lnTo>
                    <a:pt x="7093" y="5407"/>
                  </a:lnTo>
                  <a:lnTo>
                    <a:pt x="7174" y="5273"/>
                  </a:lnTo>
                  <a:lnTo>
                    <a:pt x="3748" y="3292"/>
                  </a:lnTo>
                  <a:lnTo>
                    <a:pt x="5434" y="2329"/>
                  </a:lnTo>
                  <a:cubicBezTo>
                    <a:pt x="5380" y="2302"/>
                    <a:pt x="5354" y="2248"/>
                    <a:pt x="5327" y="2195"/>
                  </a:cubicBezTo>
                  <a:lnTo>
                    <a:pt x="3667" y="3158"/>
                  </a:lnTo>
                  <a:lnTo>
                    <a:pt x="3667" y="187"/>
                  </a:lnTo>
                  <a:cubicBezTo>
                    <a:pt x="3614" y="134"/>
                    <a:pt x="3560" y="80"/>
                    <a:pt x="3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1"/>
            <p:cNvSpPr/>
            <p:nvPr/>
          </p:nvSpPr>
          <p:spPr>
            <a:xfrm>
              <a:off x="2417699" y="1498640"/>
              <a:ext cx="7538" cy="9704"/>
            </a:xfrm>
            <a:custGeom>
              <a:avLst/>
              <a:gdLst/>
              <a:ahLst/>
              <a:cxnLst/>
              <a:rect l="l" t="t" r="r" b="b"/>
              <a:pathLst>
                <a:path w="188" h="242" extrusionOk="0">
                  <a:moveTo>
                    <a:pt x="1" y="1"/>
                  </a:moveTo>
                  <a:cubicBezTo>
                    <a:pt x="1" y="54"/>
                    <a:pt x="1" y="135"/>
                    <a:pt x="1" y="188"/>
                  </a:cubicBezTo>
                  <a:lnTo>
                    <a:pt x="108" y="242"/>
                  </a:lnTo>
                  <a:lnTo>
                    <a:pt x="188" y="10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1"/>
            <p:cNvSpPr/>
            <p:nvPr/>
          </p:nvSpPr>
          <p:spPr>
            <a:xfrm>
              <a:off x="2518586" y="1259335"/>
              <a:ext cx="287659" cy="328439"/>
            </a:xfrm>
            <a:custGeom>
              <a:avLst/>
              <a:gdLst/>
              <a:ahLst/>
              <a:cxnLst/>
              <a:rect l="l" t="t" r="r" b="b"/>
              <a:pathLst>
                <a:path w="7174" h="8191" extrusionOk="0">
                  <a:moveTo>
                    <a:pt x="3507" y="0"/>
                  </a:moveTo>
                  <a:lnTo>
                    <a:pt x="3507" y="3935"/>
                  </a:lnTo>
                  <a:lnTo>
                    <a:pt x="81" y="1981"/>
                  </a:lnTo>
                  <a:lnTo>
                    <a:pt x="0" y="2115"/>
                  </a:lnTo>
                  <a:lnTo>
                    <a:pt x="3426" y="4095"/>
                  </a:lnTo>
                  <a:lnTo>
                    <a:pt x="0" y="6076"/>
                  </a:lnTo>
                  <a:lnTo>
                    <a:pt x="81" y="6210"/>
                  </a:lnTo>
                  <a:lnTo>
                    <a:pt x="3507" y="4229"/>
                  </a:lnTo>
                  <a:lnTo>
                    <a:pt x="3507" y="8191"/>
                  </a:lnTo>
                  <a:lnTo>
                    <a:pt x="3667" y="8191"/>
                  </a:lnTo>
                  <a:lnTo>
                    <a:pt x="3667" y="4229"/>
                  </a:lnTo>
                  <a:lnTo>
                    <a:pt x="7093" y="6210"/>
                  </a:lnTo>
                  <a:lnTo>
                    <a:pt x="7174" y="6076"/>
                  </a:lnTo>
                  <a:lnTo>
                    <a:pt x="3748" y="4095"/>
                  </a:lnTo>
                  <a:lnTo>
                    <a:pt x="7174" y="2115"/>
                  </a:lnTo>
                  <a:lnTo>
                    <a:pt x="7093" y="1981"/>
                  </a:lnTo>
                  <a:lnTo>
                    <a:pt x="3667" y="3935"/>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a:off x="2899597" y="1259335"/>
              <a:ext cx="287659" cy="328439"/>
            </a:xfrm>
            <a:custGeom>
              <a:avLst/>
              <a:gdLst/>
              <a:ahLst/>
              <a:cxnLst/>
              <a:rect l="l" t="t" r="r" b="b"/>
              <a:pathLst>
                <a:path w="7174" h="8191" extrusionOk="0">
                  <a:moveTo>
                    <a:pt x="3507" y="0"/>
                  </a:moveTo>
                  <a:lnTo>
                    <a:pt x="3507" y="3935"/>
                  </a:lnTo>
                  <a:lnTo>
                    <a:pt x="81" y="1954"/>
                  </a:lnTo>
                  <a:lnTo>
                    <a:pt x="0" y="2115"/>
                  </a:lnTo>
                  <a:lnTo>
                    <a:pt x="3426" y="4095"/>
                  </a:lnTo>
                  <a:lnTo>
                    <a:pt x="0" y="6049"/>
                  </a:lnTo>
                  <a:lnTo>
                    <a:pt x="81" y="6210"/>
                  </a:lnTo>
                  <a:lnTo>
                    <a:pt x="3507" y="4229"/>
                  </a:lnTo>
                  <a:lnTo>
                    <a:pt x="3507" y="8191"/>
                  </a:lnTo>
                  <a:lnTo>
                    <a:pt x="3667" y="8191"/>
                  </a:lnTo>
                  <a:lnTo>
                    <a:pt x="3667" y="4229"/>
                  </a:lnTo>
                  <a:lnTo>
                    <a:pt x="7093" y="6210"/>
                  </a:lnTo>
                  <a:lnTo>
                    <a:pt x="7173" y="6049"/>
                  </a:lnTo>
                  <a:lnTo>
                    <a:pt x="3774" y="4095"/>
                  </a:lnTo>
                  <a:lnTo>
                    <a:pt x="7173" y="2115"/>
                  </a:lnTo>
                  <a:lnTo>
                    <a:pt x="7093" y="1954"/>
                  </a:lnTo>
                  <a:lnTo>
                    <a:pt x="3667"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a:off x="3280608" y="1259335"/>
              <a:ext cx="288742" cy="328439"/>
            </a:xfrm>
            <a:custGeom>
              <a:avLst/>
              <a:gdLst/>
              <a:ahLst/>
              <a:cxnLst/>
              <a:rect l="l" t="t" r="r" b="b"/>
              <a:pathLst>
                <a:path w="7201" h="8191" extrusionOk="0">
                  <a:moveTo>
                    <a:pt x="3506" y="0"/>
                  </a:moveTo>
                  <a:lnTo>
                    <a:pt x="3506" y="3935"/>
                  </a:lnTo>
                  <a:lnTo>
                    <a:pt x="107" y="1954"/>
                  </a:lnTo>
                  <a:lnTo>
                    <a:pt x="0" y="2115"/>
                  </a:lnTo>
                  <a:lnTo>
                    <a:pt x="3426" y="4095"/>
                  </a:lnTo>
                  <a:lnTo>
                    <a:pt x="0" y="6049"/>
                  </a:lnTo>
                  <a:lnTo>
                    <a:pt x="107" y="6210"/>
                  </a:lnTo>
                  <a:lnTo>
                    <a:pt x="3506" y="4229"/>
                  </a:lnTo>
                  <a:lnTo>
                    <a:pt x="3506" y="8191"/>
                  </a:lnTo>
                  <a:lnTo>
                    <a:pt x="3694" y="8191"/>
                  </a:lnTo>
                  <a:lnTo>
                    <a:pt x="3694" y="4229"/>
                  </a:lnTo>
                  <a:lnTo>
                    <a:pt x="7093" y="6210"/>
                  </a:lnTo>
                  <a:lnTo>
                    <a:pt x="7200" y="6049"/>
                  </a:lnTo>
                  <a:lnTo>
                    <a:pt x="3774" y="4095"/>
                  </a:lnTo>
                  <a:lnTo>
                    <a:pt x="7200" y="2115"/>
                  </a:lnTo>
                  <a:lnTo>
                    <a:pt x="7120" y="1954"/>
                  </a:lnTo>
                  <a:lnTo>
                    <a:pt x="3694" y="3935"/>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a:off x="3662662" y="1258252"/>
              <a:ext cx="287659" cy="329521"/>
            </a:xfrm>
            <a:custGeom>
              <a:avLst/>
              <a:gdLst/>
              <a:ahLst/>
              <a:cxnLst/>
              <a:rect l="l" t="t" r="r" b="b"/>
              <a:pathLst>
                <a:path w="7174" h="8218" extrusionOk="0">
                  <a:moveTo>
                    <a:pt x="3507" y="0"/>
                  </a:moveTo>
                  <a:lnTo>
                    <a:pt x="3507" y="3962"/>
                  </a:lnTo>
                  <a:lnTo>
                    <a:pt x="81" y="1981"/>
                  </a:lnTo>
                  <a:lnTo>
                    <a:pt x="1" y="2142"/>
                  </a:lnTo>
                  <a:lnTo>
                    <a:pt x="3400" y="4122"/>
                  </a:lnTo>
                  <a:lnTo>
                    <a:pt x="1" y="6076"/>
                  </a:lnTo>
                  <a:lnTo>
                    <a:pt x="81" y="6237"/>
                  </a:lnTo>
                  <a:lnTo>
                    <a:pt x="3507" y="4256"/>
                  </a:lnTo>
                  <a:lnTo>
                    <a:pt x="3507" y="8218"/>
                  </a:lnTo>
                  <a:lnTo>
                    <a:pt x="3668" y="8218"/>
                  </a:lnTo>
                  <a:lnTo>
                    <a:pt x="3668" y="4256"/>
                  </a:lnTo>
                  <a:lnTo>
                    <a:pt x="7094" y="6237"/>
                  </a:lnTo>
                  <a:lnTo>
                    <a:pt x="7174" y="6076"/>
                  </a:lnTo>
                  <a:lnTo>
                    <a:pt x="3748" y="4122"/>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1"/>
            <p:cNvSpPr/>
            <p:nvPr/>
          </p:nvSpPr>
          <p:spPr>
            <a:xfrm>
              <a:off x="4043673" y="1258252"/>
              <a:ext cx="193230" cy="329521"/>
            </a:xfrm>
            <a:custGeom>
              <a:avLst/>
              <a:gdLst/>
              <a:ahLst/>
              <a:cxnLst/>
              <a:rect l="l" t="t" r="r" b="b"/>
              <a:pathLst>
                <a:path w="4819" h="8218" extrusionOk="0">
                  <a:moveTo>
                    <a:pt x="3507" y="0"/>
                  </a:moveTo>
                  <a:lnTo>
                    <a:pt x="3507" y="3962"/>
                  </a:lnTo>
                  <a:lnTo>
                    <a:pt x="81" y="1981"/>
                  </a:lnTo>
                  <a:lnTo>
                    <a:pt x="0" y="2142"/>
                  </a:lnTo>
                  <a:lnTo>
                    <a:pt x="3426" y="4096"/>
                  </a:lnTo>
                  <a:lnTo>
                    <a:pt x="0" y="6076"/>
                  </a:lnTo>
                  <a:lnTo>
                    <a:pt x="81" y="6237"/>
                  </a:lnTo>
                  <a:lnTo>
                    <a:pt x="3507" y="4256"/>
                  </a:lnTo>
                  <a:lnTo>
                    <a:pt x="3507" y="8218"/>
                  </a:lnTo>
                  <a:lnTo>
                    <a:pt x="3667" y="8218"/>
                  </a:lnTo>
                  <a:lnTo>
                    <a:pt x="3667" y="4256"/>
                  </a:lnTo>
                  <a:lnTo>
                    <a:pt x="4818" y="4925"/>
                  </a:lnTo>
                  <a:cubicBezTo>
                    <a:pt x="4818" y="4845"/>
                    <a:pt x="4818" y="4765"/>
                    <a:pt x="4792" y="4711"/>
                  </a:cubicBezTo>
                  <a:lnTo>
                    <a:pt x="3774" y="4096"/>
                  </a:lnTo>
                  <a:lnTo>
                    <a:pt x="4604" y="3614"/>
                  </a:lnTo>
                  <a:cubicBezTo>
                    <a:pt x="4604" y="3560"/>
                    <a:pt x="4577" y="3507"/>
                    <a:pt x="4577" y="3453"/>
                  </a:cubicBezTo>
                  <a:lnTo>
                    <a:pt x="3667" y="3962"/>
                  </a:lnTo>
                  <a:lnTo>
                    <a:pt x="3667" y="295"/>
                  </a:lnTo>
                  <a:cubicBezTo>
                    <a:pt x="3641" y="188"/>
                    <a:pt x="3614" y="108"/>
                    <a:pt x="35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1"/>
            <p:cNvSpPr/>
            <p:nvPr/>
          </p:nvSpPr>
          <p:spPr>
            <a:xfrm>
              <a:off x="2423072" y="1578074"/>
              <a:ext cx="195355" cy="328439"/>
            </a:xfrm>
            <a:custGeom>
              <a:avLst/>
              <a:gdLst/>
              <a:ahLst/>
              <a:cxnLst/>
              <a:rect l="l" t="t" r="r" b="b"/>
              <a:pathLst>
                <a:path w="4872" h="8191" extrusionOk="0">
                  <a:moveTo>
                    <a:pt x="1205" y="1"/>
                  </a:moveTo>
                  <a:lnTo>
                    <a:pt x="1205" y="3935"/>
                  </a:lnTo>
                  <a:lnTo>
                    <a:pt x="0" y="3266"/>
                  </a:lnTo>
                  <a:lnTo>
                    <a:pt x="0" y="3266"/>
                  </a:lnTo>
                  <a:cubicBezTo>
                    <a:pt x="0" y="3320"/>
                    <a:pt x="27" y="3400"/>
                    <a:pt x="27" y="3480"/>
                  </a:cubicBezTo>
                  <a:lnTo>
                    <a:pt x="1098" y="4096"/>
                  </a:lnTo>
                  <a:lnTo>
                    <a:pt x="214" y="4604"/>
                  </a:lnTo>
                  <a:cubicBezTo>
                    <a:pt x="241" y="4658"/>
                    <a:pt x="241" y="4738"/>
                    <a:pt x="268" y="4792"/>
                  </a:cubicBezTo>
                  <a:lnTo>
                    <a:pt x="1205" y="4256"/>
                  </a:lnTo>
                  <a:lnTo>
                    <a:pt x="1205" y="8030"/>
                  </a:lnTo>
                  <a:cubicBezTo>
                    <a:pt x="1205" y="8084"/>
                    <a:pt x="1232" y="8137"/>
                    <a:pt x="1258" y="8191"/>
                  </a:cubicBezTo>
                  <a:lnTo>
                    <a:pt x="1365" y="8191"/>
                  </a:lnTo>
                  <a:lnTo>
                    <a:pt x="1365" y="4256"/>
                  </a:lnTo>
                  <a:lnTo>
                    <a:pt x="4791" y="6210"/>
                  </a:lnTo>
                  <a:lnTo>
                    <a:pt x="4872" y="6076"/>
                  </a:lnTo>
                  <a:lnTo>
                    <a:pt x="1446" y="4096"/>
                  </a:lnTo>
                  <a:lnTo>
                    <a:pt x="4872" y="2115"/>
                  </a:lnTo>
                  <a:lnTo>
                    <a:pt x="4791" y="1981"/>
                  </a:lnTo>
                  <a:lnTo>
                    <a:pt x="1365" y="3935"/>
                  </a:lnTo>
                  <a:lnTo>
                    <a:pt x="1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a:off x="2711778" y="1578074"/>
              <a:ext cx="287659" cy="328439"/>
            </a:xfrm>
            <a:custGeom>
              <a:avLst/>
              <a:gdLst/>
              <a:ahLst/>
              <a:cxnLst/>
              <a:rect l="l" t="t" r="r" b="b"/>
              <a:pathLst>
                <a:path w="7174" h="8191" extrusionOk="0">
                  <a:moveTo>
                    <a:pt x="3507" y="1"/>
                  </a:moveTo>
                  <a:lnTo>
                    <a:pt x="3507" y="3935"/>
                  </a:lnTo>
                  <a:lnTo>
                    <a:pt x="81" y="1981"/>
                  </a:lnTo>
                  <a:lnTo>
                    <a:pt x="0" y="2115"/>
                  </a:lnTo>
                  <a:lnTo>
                    <a:pt x="3426" y="4096"/>
                  </a:lnTo>
                  <a:lnTo>
                    <a:pt x="0" y="6076"/>
                  </a:lnTo>
                  <a:lnTo>
                    <a:pt x="81" y="6210"/>
                  </a:lnTo>
                  <a:lnTo>
                    <a:pt x="3507" y="4256"/>
                  </a:lnTo>
                  <a:lnTo>
                    <a:pt x="3507" y="8191"/>
                  </a:lnTo>
                  <a:lnTo>
                    <a:pt x="3667" y="8191"/>
                  </a:lnTo>
                  <a:lnTo>
                    <a:pt x="3667" y="4256"/>
                  </a:lnTo>
                  <a:lnTo>
                    <a:pt x="7093" y="6210"/>
                  </a:lnTo>
                  <a:lnTo>
                    <a:pt x="7173" y="6076"/>
                  </a:lnTo>
                  <a:lnTo>
                    <a:pt x="3774" y="4096"/>
                  </a:lnTo>
                  <a:lnTo>
                    <a:pt x="7173" y="2115"/>
                  </a:lnTo>
                  <a:lnTo>
                    <a:pt x="7093" y="1981"/>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a:off x="3092789" y="1578074"/>
              <a:ext cx="288742" cy="328439"/>
            </a:xfrm>
            <a:custGeom>
              <a:avLst/>
              <a:gdLst/>
              <a:ahLst/>
              <a:cxnLst/>
              <a:rect l="l" t="t" r="r" b="b"/>
              <a:pathLst>
                <a:path w="7201" h="8191" extrusionOk="0">
                  <a:moveTo>
                    <a:pt x="3506" y="1"/>
                  </a:moveTo>
                  <a:lnTo>
                    <a:pt x="3506" y="3935"/>
                  </a:lnTo>
                  <a:lnTo>
                    <a:pt x="80" y="1981"/>
                  </a:lnTo>
                  <a:lnTo>
                    <a:pt x="0" y="2115"/>
                  </a:lnTo>
                  <a:lnTo>
                    <a:pt x="3426" y="4096"/>
                  </a:lnTo>
                  <a:lnTo>
                    <a:pt x="0" y="6076"/>
                  </a:lnTo>
                  <a:lnTo>
                    <a:pt x="80" y="6210"/>
                  </a:lnTo>
                  <a:lnTo>
                    <a:pt x="3506" y="4230"/>
                  </a:lnTo>
                  <a:lnTo>
                    <a:pt x="3506" y="8191"/>
                  </a:lnTo>
                  <a:lnTo>
                    <a:pt x="3694" y="8191"/>
                  </a:lnTo>
                  <a:lnTo>
                    <a:pt x="3694" y="4230"/>
                  </a:lnTo>
                  <a:lnTo>
                    <a:pt x="7093" y="6210"/>
                  </a:lnTo>
                  <a:lnTo>
                    <a:pt x="7200" y="6076"/>
                  </a:lnTo>
                  <a:lnTo>
                    <a:pt x="3774" y="4096"/>
                  </a:lnTo>
                  <a:lnTo>
                    <a:pt x="7200" y="2115"/>
                  </a:lnTo>
                  <a:lnTo>
                    <a:pt x="7093" y="1981"/>
                  </a:lnTo>
                  <a:lnTo>
                    <a:pt x="3694" y="3935"/>
                  </a:lnTo>
                  <a:lnTo>
                    <a:pt x="36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a:off x="3474843" y="1578074"/>
              <a:ext cx="287659" cy="328439"/>
            </a:xfrm>
            <a:custGeom>
              <a:avLst/>
              <a:gdLst/>
              <a:ahLst/>
              <a:cxnLst/>
              <a:rect l="l" t="t" r="r" b="b"/>
              <a:pathLst>
                <a:path w="7174" h="8191" extrusionOk="0">
                  <a:moveTo>
                    <a:pt x="3507" y="1"/>
                  </a:moveTo>
                  <a:lnTo>
                    <a:pt x="3507" y="3935"/>
                  </a:lnTo>
                  <a:lnTo>
                    <a:pt x="81" y="1955"/>
                  </a:lnTo>
                  <a:lnTo>
                    <a:pt x="1" y="2115"/>
                  </a:lnTo>
                  <a:lnTo>
                    <a:pt x="3400" y="4096"/>
                  </a:lnTo>
                  <a:lnTo>
                    <a:pt x="1" y="6050"/>
                  </a:lnTo>
                  <a:lnTo>
                    <a:pt x="81" y="6210"/>
                  </a:lnTo>
                  <a:lnTo>
                    <a:pt x="3507" y="4230"/>
                  </a:lnTo>
                  <a:lnTo>
                    <a:pt x="3480" y="8191"/>
                  </a:lnTo>
                  <a:lnTo>
                    <a:pt x="3668" y="8191"/>
                  </a:lnTo>
                  <a:lnTo>
                    <a:pt x="3668" y="4230"/>
                  </a:lnTo>
                  <a:lnTo>
                    <a:pt x="7094" y="6210"/>
                  </a:lnTo>
                  <a:lnTo>
                    <a:pt x="7174" y="6050"/>
                  </a:lnTo>
                  <a:lnTo>
                    <a:pt x="3748" y="4096"/>
                  </a:lnTo>
                  <a:lnTo>
                    <a:pt x="7174" y="2115"/>
                  </a:lnTo>
                  <a:lnTo>
                    <a:pt x="7094" y="1955"/>
                  </a:lnTo>
                  <a:lnTo>
                    <a:pt x="3668" y="3935"/>
                  </a:lnTo>
                  <a:lnTo>
                    <a:pt x="36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1"/>
            <p:cNvSpPr/>
            <p:nvPr/>
          </p:nvSpPr>
          <p:spPr>
            <a:xfrm>
              <a:off x="3855854" y="1578074"/>
              <a:ext cx="287659" cy="328439"/>
            </a:xfrm>
            <a:custGeom>
              <a:avLst/>
              <a:gdLst/>
              <a:ahLst/>
              <a:cxnLst/>
              <a:rect l="l" t="t" r="r" b="b"/>
              <a:pathLst>
                <a:path w="7174" h="8191" extrusionOk="0">
                  <a:moveTo>
                    <a:pt x="3507" y="1"/>
                  </a:moveTo>
                  <a:lnTo>
                    <a:pt x="3507" y="3935"/>
                  </a:lnTo>
                  <a:lnTo>
                    <a:pt x="81" y="1955"/>
                  </a:lnTo>
                  <a:lnTo>
                    <a:pt x="0" y="2115"/>
                  </a:lnTo>
                  <a:lnTo>
                    <a:pt x="3426" y="4096"/>
                  </a:lnTo>
                  <a:lnTo>
                    <a:pt x="0" y="6050"/>
                  </a:lnTo>
                  <a:lnTo>
                    <a:pt x="81" y="6210"/>
                  </a:lnTo>
                  <a:lnTo>
                    <a:pt x="3507" y="4230"/>
                  </a:lnTo>
                  <a:lnTo>
                    <a:pt x="3507" y="8191"/>
                  </a:lnTo>
                  <a:lnTo>
                    <a:pt x="3667" y="8191"/>
                  </a:lnTo>
                  <a:lnTo>
                    <a:pt x="3667" y="4230"/>
                  </a:lnTo>
                  <a:lnTo>
                    <a:pt x="7093" y="6210"/>
                  </a:lnTo>
                  <a:lnTo>
                    <a:pt x="7174" y="6050"/>
                  </a:lnTo>
                  <a:lnTo>
                    <a:pt x="3748" y="4096"/>
                  </a:lnTo>
                  <a:lnTo>
                    <a:pt x="7174" y="2115"/>
                  </a:lnTo>
                  <a:lnTo>
                    <a:pt x="7093" y="1955"/>
                  </a:lnTo>
                  <a:lnTo>
                    <a:pt x="3667" y="3935"/>
                  </a:lnTo>
                  <a:lnTo>
                    <a:pt x="36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1"/>
            <p:cNvSpPr/>
            <p:nvPr/>
          </p:nvSpPr>
          <p:spPr>
            <a:xfrm>
              <a:off x="2518586" y="1919388"/>
              <a:ext cx="287659" cy="293033"/>
            </a:xfrm>
            <a:custGeom>
              <a:avLst/>
              <a:gdLst/>
              <a:ahLst/>
              <a:cxnLst/>
              <a:rect l="l" t="t" r="r" b="b"/>
              <a:pathLst>
                <a:path w="7174" h="7308" extrusionOk="0">
                  <a:moveTo>
                    <a:pt x="3507" y="0"/>
                  </a:moveTo>
                  <a:lnTo>
                    <a:pt x="3507" y="3961"/>
                  </a:lnTo>
                  <a:lnTo>
                    <a:pt x="81" y="1981"/>
                  </a:lnTo>
                  <a:lnTo>
                    <a:pt x="0" y="2141"/>
                  </a:lnTo>
                  <a:lnTo>
                    <a:pt x="3426" y="4095"/>
                  </a:lnTo>
                  <a:lnTo>
                    <a:pt x="1767" y="5059"/>
                  </a:lnTo>
                  <a:cubicBezTo>
                    <a:pt x="1821" y="5086"/>
                    <a:pt x="1847" y="5139"/>
                    <a:pt x="1874" y="5193"/>
                  </a:cubicBezTo>
                  <a:lnTo>
                    <a:pt x="3507" y="4256"/>
                  </a:lnTo>
                  <a:lnTo>
                    <a:pt x="3507" y="7120"/>
                  </a:lnTo>
                  <a:cubicBezTo>
                    <a:pt x="3560" y="7200"/>
                    <a:pt x="3614" y="7254"/>
                    <a:pt x="3667" y="7307"/>
                  </a:cubicBezTo>
                  <a:lnTo>
                    <a:pt x="3667" y="4256"/>
                  </a:lnTo>
                  <a:lnTo>
                    <a:pt x="7093" y="6236"/>
                  </a:lnTo>
                  <a:lnTo>
                    <a:pt x="7174" y="6076"/>
                  </a:lnTo>
                  <a:lnTo>
                    <a:pt x="3748" y="4095"/>
                  </a:lnTo>
                  <a:lnTo>
                    <a:pt x="7174" y="2141"/>
                  </a:lnTo>
                  <a:lnTo>
                    <a:pt x="7093" y="1981"/>
                  </a:lnTo>
                  <a:lnTo>
                    <a:pt x="3667" y="3961"/>
                  </a:lnTo>
                  <a:lnTo>
                    <a:pt x="36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a:off x="2899597" y="1919388"/>
              <a:ext cx="287659" cy="328439"/>
            </a:xfrm>
            <a:custGeom>
              <a:avLst/>
              <a:gdLst/>
              <a:ahLst/>
              <a:cxnLst/>
              <a:rect l="l" t="t" r="r" b="b"/>
              <a:pathLst>
                <a:path w="7174" h="8191" extrusionOk="0">
                  <a:moveTo>
                    <a:pt x="3507" y="0"/>
                  </a:moveTo>
                  <a:lnTo>
                    <a:pt x="3507" y="3961"/>
                  </a:lnTo>
                  <a:lnTo>
                    <a:pt x="81" y="1981"/>
                  </a:lnTo>
                  <a:lnTo>
                    <a:pt x="0" y="2141"/>
                  </a:lnTo>
                  <a:lnTo>
                    <a:pt x="3426" y="4095"/>
                  </a:lnTo>
                  <a:lnTo>
                    <a:pt x="0" y="6076"/>
                  </a:lnTo>
                  <a:lnTo>
                    <a:pt x="81" y="6236"/>
                  </a:lnTo>
                  <a:lnTo>
                    <a:pt x="3507" y="4256"/>
                  </a:lnTo>
                  <a:lnTo>
                    <a:pt x="3507" y="8190"/>
                  </a:lnTo>
                  <a:lnTo>
                    <a:pt x="3667" y="8190"/>
                  </a:lnTo>
                  <a:lnTo>
                    <a:pt x="3667" y="4256"/>
                  </a:lnTo>
                  <a:lnTo>
                    <a:pt x="7093" y="6236"/>
                  </a:lnTo>
                  <a:lnTo>
                    <a:pt x="7173" y="6076"/>
                  </a:lnTo>
                  <a:lnTo>
                    <a:pt x="3774" y="4095"/>
                  </a:lnTo>
                  <a:lnTo>
                    <a:pt x="7173" y="2141"/>
                  </a:lnTo>
                  <a:lnTo>
                    <a:pt x="7093" y="1981"/>
                  </a:lnTo>
                  <a:lnTo>
                    <a:pt x="3667" y="3961"/>
                  </a:lnTo>
                  <a:lnTo>
                    <a:pt x="3667"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a:off x="3280608" y="1919388"/>
              <a:ext cx="288742" cy="328439"/>
            </a:xfrm>
            <a:custGeom>
              <a:avLst/>
              <a:gdLst/>
              <a:ahLst/>
              <a:cxnLst/>
              <a:rect l="l" t="t" r="r" b="b"/>
              <a:pathLst>
                <a:path w="7201" h="8191" extrusionOk="0">
                  <a:moveTo>
                    <a:pt x="3506" y="0"/>
                  </a:moveTo>
                  <a:lnTo>
                    <a:pt x="3506" y="3961"/>
                  </a:lnTo>
                  <a:lnTo>
                    <a:pt x="107" y="1981"/>
                  </a:lnTo>
                  <a:lnTo>
                    <a:pt x="0" y="2115"/>
                  </a:lnTo>
                  <a:lnTo>
                    <a:pt x="3426" y="4095"/>
                  </a:lnTo>
                  <a:lnTo>
                    <a:pt x="0" y="6076"/>
                  </a:lnTo>
                  <a:lnTo>
                    <a:pt x="107" y="6236"/>
                  </a:lnTo>
                  <a:lnTo>
                    <a:pt x="3506" y="4256"/>
                  </a:lnTo>
                  <a:lnTo>
                    <a:pt x="3506" y="8190"/>
                  </a:lnTo>
                  <a:lnTo>
                    <a:pt x="3694" y="8190"/>
                  </a:lnTo>
                  <a:lnTo>
                    <a:pt x="3694" y="4256"/>
                  </a:lnTo>
                  <a:lnTo>
                    <a:pt x="7093" y="6236"/>
                  </a:lnTo>
                  <a:lnTo>
                    <a:pt x="7200" y="6076"/>
                  </a:lnTo>
                  <a:lnTo>
                    <a:pt x="3774" y="4095"/>
                  </a:lnTo>
                  <a:lnTo>
                    <a:pt x="7200" y="2115"/>
                  </a:lnTo>
                  <a:lnTo>
                    <a:pt x="7120" y="1981"/>
                  </a:lnTo>
                  <a:lnTo>
                    <a:pt x="3694" y="3961"/>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1"/>
            <p:cNvSpPr/>
            <p:nvPr/>
          </p:nvSpPr>
          <p:spPr>
            <a:xfrm>
              <a:off x="3662662" y="1919388"/>
              <a:ext cx="287659" cy="328439"/>
            </a:xfrm>
            <a:custGeom>
              <a:avLst/>
              <a:gdLst/>
              <a:ahLst/>
              <a:cxnLst/>
              <a:rect l="l" t="t" r="r" b="b"/>
              <a:pathLst>
                <a:path w="7174" h="8191" extrusionOk="0">
                  <a:moveTo>
                    <a:pt x="3507" y="0"/>
                  </a:moveTo>
                  <a:lnTo>
                    <a:pt x="3507" y="3961"/>
                  </a:lnTo>
                  <a:lnTo>
                    <a:pt x="81" y="1981"/>
                  </a:lnTo>
                  <a:lnTo>
                    <a:pt x="1" y="2115"/>
                  </a:lnTo>
                  <a:lnTo>
                    <a:pt x="3400" y="4095"/>
                  </a:lnTo>
                  <a:lnTo>
                    <a:pt x="1" y="6076"/>
                  </a:lnTo>
                  <a:lnTo>
                    <a:pt x="81" y="6210"/>
                  </a:lnTo>
                  <a:lnTo>
                    <a:pt x="3507" y="4256"/>
                  </a:lnTo>
                  <a:lnTo>
                    <a:pt x="3507" y="8190"/>
                  </a:lnTo>
                  <a:lnTo>
                    <a:pt x="3668" y="8190"/>
                  </a:lnTo>
                  <a:lnTo>
                    <a:pt x="3668" y="4256"/>
                  </a:lnTo>
                  <a:lnTo>
                    <a:pt x="7094" y="6210"/>
                  </a:lnTo>
                  <a:lnTo>
                    <a:pt x="7174" y="6076"/>
                  </a:lnTo>
                  <a:lnTo>
                    <a:pt x="3748" y="4095"/>
                  </a:lnTo>
                  <a:lnTo>
                    <a:pt x="7174" y="2115"/>
                  </a:lnTo>
                  <a:lnTo>
                    <a:pt x="7094" y="1981"/>
                  </a:lnTo>
                  <a:lnTo>
                    <a:pt x="3668" y="3961"/>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1"/>
            <p:cNvSpPr/>
            <p:nvPr/>
          </p:nvSpPr>
          <p:spPr>
            <a:xfrm>
              <a:off x="4043673" y="1998782"/>
              <a:ext cx="78391" cy="49400"/>
            </a:xfrm>
            <a:custGeom>
              <a:avLst/>
              <a:gdLst/>
              <a:ahLst/>
              <a:cxnLst/>
              <a:rect l="l" t="t" r="r" b="b"/>
              <a:pathLst>
                <a:path w="1955" h="1232" extrusionOk="0">
                  <a:moveTo>
                    <a:pt x="81" y="1"/>
                  </a:moveTo>
                  <a:lnTo>
                    <a:pt x="0" y="135"/>
                  </a:lnTo>
                  <a:lnTo>
                    <a:pt x="1874" y="1232"/>
                  </a:lnTo>
                  <a:cubicBezTo>
                    <a:pt x="1901" y="1178"/>
                    <a:pt x="1928" y="1125"/>
                    <a:pt x="1954" y="1071"/>
                  </a:cubicBezTo>
                  <a:lnTo>
                    <a:pt x="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a:off x="2884560" y="2317561"/>
              <a:ext cx="114879" cy="68727"/>
            </a:xfrm>
            <a:custGeom>
              <a:avLst/>
              <a:gdLst/>
              <a:ahLst/>
              <a:cxnLst/>
              <a:rect l="l" t="t" r="r" b="b"/>
              <a:pathLst>
                <a:path w="2865" h="1714" extrusionOk="0">
                  <a:moveTo>
                    <a:pt x="2784" y="0"/>
                  </a:moveTo>
                  <a:lnTo>
                    <a:pt x="1" y="1606"/>
                  </a:lnTo>
                  <a:cubicBezTo>
                    <a:pt x="54" y="1660"/>
                    <a:pt x="108" y="1686"/>
                    <a:pt x="161" y="1713"/>
                  </a:cubicBezTo>
                  <a:lnTo>
                    <a:pt x="2864" y="161"/>
                  </a:lnTo>
                  <a:lnTo>
                    <a:pt x="278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a:off x="2852362" y="2238127"/>
              <a:ext cx="6496" cy="129916"/>
            </a:xfrm>
            <a:custGeom>
              <a:avLst/>
              <a:gdLst/>
              <a:ahLst/>
              <a:cxnLst/>
              <a:rect l="l" t="t" r="r" b="b"/>
              <a:pathLst>
                <a:path w="162" h="3240" extrusionOk="0">
                  <a:moveTo>
                    <a:pt x="1" y="0"/>
                  </a:moveTo>
                  <a:lnTo>
                    <a:pt x="1" y="3132"/>
                  </a:lnTo>
                  <a:cubicBezTo>
                    <a:pt x="54" y="3159"/>
                    <a:pt x="108" y="3212"/>
                    <a:pt x="161" y="3239"/>
                  </a:cubicBezTo>
                  <a:lnTo>
                    <a:pt x="1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a:off x="3092789" y="2238127"/>
              <a:ext cx="288742" cy="255461"/>
            </a:xfrm>
            <a:custGeom>
              <a:avLst/>
              <a:gdLst/>
              <a:ahLst/>
              <a:cxnLst/>
              <a:rect l="l" t="t" r="r" b="b"/>
              <a:pathLst>
                <a:path w="7201" h="6371" extrusionOk="0">
                  <a:moveTo>
                    <a:pt x="3506" y="0"/>
                  </a:moveTo>
                  <a:lnTo>
                    <a:pt x="3506" y="3962"/>
                  </a:lnTo>
                  <a:lnTo>
                    <a:pt x="80" y="1981"/>
                  </a:lnTo>
                  <a:lnTo>
                    <a:pt x="0" y="2142"/>
                  </a:lnTo>
                  <a:lnTo>
                    <a:pt x="3426" y="4096"/>
                  </a:lnTo>
                  <a:lnTo>
                    <a:pt x="455" y="5835"/>
                  </a:lnTo>
                  <a:cubicBezTo>
                    <a:pt x="535" y="5835"/>
                    <a:pt x="616" y="5862"/>
                    <a:pt x="696" y="5889"/>
                  </a:cubicBezTo>
                  <a:lnTo>
                    <a:pt x="3506" y="4256"/>
                  </a:lnTo>
                  <a:lnTo>
                    <a:pt x="3506" y="6371"/>
                  </a:lnTo>
                  <a:lnTo>
                    <a:pt x="3694" y="6371"/>
                  </a:lnTo>
                  <a:lnTo>
                    <a:pt x="3694" y="4256"/>
                  </a:lnTo>
                  <a:lnTo>
                    <a:pt x="7093" y="6237"/>
                  </a:lnTo>
                  <a:lnTo>
                    <a:pt x="7200" y="6076"/>
                  </a:lnTo>
                  <a:lnTo>
                    <a:pt x="3774" y="4096"/>
                  </a:lnTo>
                  <a:lnTo>
                    <a:pt x="7200" y="2142"/>
                  </a:lnTo>
                  <a:lnTo>
                    <a:pt x="7093" y="1981"/>
                  </a:lnTo>
                  <a:lnTo>
                    <a:pt x="3694" y="3962"/>
                  </a:lnTo>
                  <a:lnTo>
                    <a:pt x="36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a:off x="3474843" y="2238127"/>
              <a:ext cx="287659" cy="247963"/>
            </a:xfrm>
            <a:custGeom>
              <a:avLst/>
              <a:gdLst/>
              <a:ahLst/>
              <a:cxnLst/>
              <a:rect l="l" t="t" r="r" b="b"/>
              <a:pathLst>
                <a:path w="7174" h="6184" extrusionOk="0">
                  <a:moveTo>
                    <a:pt x="3507" y="0"/>
                  </a:moveTo>
                  <a:lnTo>
                    <a:pt x="3480" y="3962"/>
                  </a:lnTo>
                  <a:lnTo>
                    <a:pt x="81" y="1981"/>
                  </a:lnTo>
                  <a:lnTo>
                    <a:pt x="1" y="2142"/>
                  </a:lnTo>
                  <a:lnTo>
                    <a:pt x="3400" y="4096"/>
                  </a:lnTo>
                  <a:lnTo>
                    <a:pt x="1" y="6076"/>
                  </a:lnTo>
                  <a:lnTo>
                    <a:pt x="54" y="6183"/>
                  </a:lnTo>
                  <a:lnTo>
                    <a:pt x="161" y="6183"/>
                  </a:lnTo>
                  <a:lnTo>
                    <a:pt x="3480" y="4256"/>
                  </a:lnTo>
                  <a:lnTo>
                    <a:pt x="3480" y="5354"/>
                  </a:lnTo>
                  <a:cubicBezTo>
                    <a:pt x="3560" y="5327"/>
                    <a:pt x="3614" y="5327"/>
                    <a:pt x="3668" y="5300"/>
                  </a:cubicBezTo>
                  <a:lnTo>
                    <a:pt x="3668" y="4256"/>
                  </a:lnTo>
                  <a:lnTo>
                    <a:pt x="4765" y="4899"/>
                  </a:lnTo>
                  <a:cubicBezTo>
                    <a:pt x="4845" y="4872"/>
                    <a:pt x="4899" y="4845"/>
                    <a:pt x="4979" y="4818"/>
                  </a:cubicBezTo>
                  <a:lnTo>
                    <a:pt x="3748" y="4096"/>
                  </a:lnTo>
                  <a:lnTo>
                    <a:pt x="7174" y="2142"/>
                  </a:lnTo>
                  <a:lnTo>
                    <a:pt x="7094" y="1981"/>
                  </a:lnTo>
                  <a:lnTo>
                    <a:pt x="3668" y="3962"/>
                  </a:lnTo>
                  <a:lnTo>
                    <a:pt x="366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a:off x="3855854" y="2317561"/>
              <a:ext cx="12911" cy="9704"/>
            </a:xfrm>
            <a:custGeom>
              <a:avLst/>
              <a:gdLst/>
              <a:ahLst/>
              <a:cxnLst/>
              <a:rect l="l" t="t" r="r" b="b"/>
              <a:pathLst>
                <a:path w="322" h="242" extrusionOk="0">
                  <a:moveTo>
                    <a:pt x="81" y="0"/>
                  </a:moveTo>
                  <a:lnTo>
                    <a:pt x="0" y="134"/>
                  </a:lnTo>
                  <a:lnTo>
                    <a:pt x="161" y="241"/>
                  </a:lnTo>
                  <a:cubicBezTo>
                    <a:pt x="215" y="214"/>
                    <a:pt x="268" y="161"/>
                    <a:pt x="322" y="134"/>
                  </a:cubicBezTo>
                  <a:lnTo>
                    <a:pt x="8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 name="Google Shape;205;p11"/>
          <p:cNvSpPr/>
          <p:nvPr/>
        </p:nvSpPr>
        <p:spPr>
          <a:xfrm>
            <a:off x="1661788" y="1441452"/>
            <a:ext cx="1434654" cy="1265482"/>
          </a:xfrm>
          <a:custGeom>
            <a:avLst/>
            <a:gdLst/>
            <a:ahLst/>
            <a:cxnLst/>
            <a:rect l="l" t="t" r="r" b="b"/>
            <a:pathLst>
              <a:path w="13679" h="12066" extrusionOk="0">
                <a:moveTo>
                  <a:pt x="7541" y="1"/>
                </a:moveTo>
                <a:cubicBezTo>
                  <a:pt x="7109" y="1"/>
                  <a:pt x="6648" y="24"/>
                  <a:pt x="6157" y="68"/>
                </a:cubicBezTo>
                <a:cubicBezTo>
                  <a:pt x="1981" y="443"/>
                  <a:pt x="28" y="3173"/>
                  <a:pt x="1" y="6385"/>
                </a:cubicBezTo>
                <a:cubicBezTo>
                  <a:pt x="598" y="10109"/>
                  <a:pt x="2003" y="12066"/>
                  <a:pt x="5300" y="12066"/>
                </a:cubicBezTo>
                <a:cubicBezTo>
                  <a:pt x="5700" y="12066"/>
                  <a:pt x="6128" y="12037"/>
                  <a:pt x="6585" y="11979"/>
                </a:cubicBezTo>
                <a:cubicBezTo>
                  <a:pt x="10680" y="11470"/>
                  <a:pt x="13678" y="9516"/>
                  <a:pt x="12822" y="4297"/>
                </a:cubicBezTo>
                <a:cubicBezTo>
                  <a:pt x="12326" y="1256"/>
                  <a:pt x="10731" y="1"/>
                  <a:pt x="75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txBox="1">
            <a:spLocks noGrp="1"/>
          </p:cNvSpPr>
          <p:nvPr>
            <p:ph type="title" hasCustomPrompt="1"/>
          </p:nvPr>
        </p:nvSpPr>
        <p:spPr>
          <a:xfrm>
            <a:off x="2967200" y="1441438"/>
            <a:ext cx="5142900" cy="17889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solidFill>
                  <a:schemeClr val="l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207" name="Google Shape;207;p11"/>
          <p:cNvSpPr txBox="1">
            <a:spLocks noGrp="1"/>
          </p:cNvSpPr>
          <p:nvPr>
            <p:ph type="body" idx="1"/>
          </p:nvPr>
        </p:nvSpPr>
        <p:spPr>
          <a:xfrm>
            <a:off x="2967200" y="3236713"/>
            <a:ext cx="5142900" cy="4434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sz="1600">
                <a:solidFill>
                  <a:schemeClr val="lt2"/>
                </a:solidFill>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1pPr>
            <a:lvl2pPr lvl="1">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2pPr>
            <a:lvl3pPr lvl="2">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3pPr>
            <a:lvl4pPr lvl="3">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4pPr>
            <a:lvl5pPr lvl="4">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5pPr>
            <a:lvl6pPr lvl="5">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6pPr>
            <a:lvl7pPr lvl="6">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7pPr>
            <a:lvl8pPr lvl="7">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8pPr>
            <a:lvl9pPr lvl="8">
              <a:spcBef>
                <a:spcPts val="0"/>
              </a:spcBef>
              <a:spcAft>
                <a:spcPts val="0"/>
              </a:spcAft>
              <a:buClr>
                <a:schemeClr val="accent2"/>
              </a:buClr>
              <a:buSzPts val="3000"/>
              <a:buFont typeface="Hammersmith One"/>
              <a:buNone/>
              <a:defRPr sz="3000" b="1">
                <a:solidFill>
                  <a:schemeClr val="accent2"/>
                </a:solidFill>
                <a:latin typeface="Hammersmith One"/>
                <a:ea typeface="Hammersmith One"/>
                <a:cs typeface="Hammersmith One"/>
                <a:sym typeface="Hammersmith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accent2"/>
              </a:buClr>
              <a:buSzPts val="1800"/>
              <a:buFont typeface="Manjari"/>
              <a:buChar char="●"/>
              <a:defRPr sz="1800">
                <a:solidFill>
                  <a:schemeClr val="accent2"/>
                </a:solidFill>
                <a:latin typeface="Manjari"/>
                <a:ea typeface="Manjari"/>
                <a:cs typeface="Manjari"/>
                <a:sym typeface="Manjari"/>
              </a:defRPr>
            </a:lvl1pPr>
            <a:lvl2pPr marL="914400" lvl="1"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2pPr>
            <a:lvl3pPr marL="1371600" lvl="2"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3pPr>
            <a:lvl4pPr marL="1828800" lvl="3"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4pPr>
            <a:lvl5pPr marL="2286000" lvl="4"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5pPr>
            <a:lvl6pPr marL="2743200" lvl="5"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6pPr>
            <a:lvl7pPr marL="3200400" lvl="6"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7pPr>
            <a:lvl8pPr marL="3657600" lvl="7"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8pPr>
            <a:lvl9pPr marL="4114800" lvl="8" indent="-317500">
              <a:lnSpc>
                <a:spcPct val="100000"/>
              </a:lnSpc>
              <a:spcBef>
                <a:spcPts val="0"/>
              </a:spcBef>
              <a:spcAft>
                <a:spcPts val="0"/>
              </a:spcAft>
              <a:buClr>
                <a:schemeClr val="accent2"/>
              </a:buClr>
              <a:buSzPts val="1400"/>
              <a:buFont typeface="Manjari"/>
              <a:buChar char="■"/>
              <a:defRPr>
                <a:solidFill>
                  <a:schemeClr val="accent2"/>
                </a:solidFill>
                <a:latin typeface="Manjari"/>
                <a:ea typeface="Manjari"/>
                <a:cs typeface="Manjari"/>
                <a:sym typeface="Manja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7" r:id="rId8"/>
    <p:sldLayoutId id="2147483658" r:id="rId9"/>
    <p:sldLayoutId id="2147483659" r:id="rId10"/>
    <p:sldLayoutId id="2147483664" r:id="rId11"/>
    <p:sldLayoutId id="2147483665" r:id="rId12"/>
    <p:sldLayoutId id="2147483685" r:id="rId13"/>
    <p:sldLayoutId id="2147483695" r:id="rId14"/>
    <p:sldLayoutId id="2147483696"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slide" Target="slide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19"/>
        <p:cNvGrpSpPr/>
        <p:nvPr/>
      </p:nvGrpSpPr>
      <p:grpSpPr>
        <a:xfrm>
          <a:off x="0" y="0"/>
          <a:ext cx="0" cy="0"/>
          <a:chOff x="0" y="0"/>
          <a:chExt cx="0" cy="0"/>
        </a:xfrm>
      </p:grpSpPr>
      <p:sp>
        <p:nvSpPr>
          <p:cNvPr id="1320" name="Google Shape;1320;p54"/>
          <p:cNvSpPr txBox="1">
            <a:spLocks noGrp="1"/>
          </p:cNvSpPr>
          <p:nvPr>
            <p:ph type="ctrTitle"/>
          </p:nvPr>
        </p:nvSpPr>
        <p:spPr>
          <a:xfrm>
            <a:off x="1283094" y="1290750"/>
            <a:ext cx="6577800" cy="2052600"/>
          </a:xfrm>
          <a:prstGeom prst="rect">
            <a:avLst/>
          </a:prstGeom>
        </p:spPr>
        <p:txBody>
          <a:bodyPr spcFirstLastPara="1" wrap="square" lIns="91425" tIns="91425" rIns="91425" bIns="91425" anchor="b" anchorCtr="0">
            <a:noAutofit/>
          </a:bodyPr>
          <a:lstStyle/>
          <a:p>
            <a:pPr lvl="0"/>
            <a:r>
              <a:rPr lang="en-US" dirty="0">
                <a:solidFill>
                  <a:schemeClr val="accent2"/>
                </a:solidFill>
              </a:rPr>
              <a:t>BENTUK </a:t>
            </a:r>
            <a:r>
              <a:rPr lang="en-US" dirty="0" err="1">
                <a:solidFill>
                  <a:schemeClr val="accent2"/>
                </a:solidFill>
              </a:rPr>
              <a:t>BENTUK</a:t>
            </a:r>
            <a:r>
              <a:rPr lang="en-US" dirty="0">
                <a:solidFill>
                  <a:schemeClr val="accent2"/>
                </a:solidFill>
              </a:rPr>
              <a:t> KERJASAMA PASAR MODAL</a:t>
            </a:r>
            <a:endParaRPr dirty="0">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1382" name="Google Shape;1382;p61"/>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lvl="0"/>
            <a:r>
              <a:rPr lang="en-US" dirty="0"/>
              <a:t>Production Sharing </a:t>
            </a:r>
            <a:endParaRPr dirty="0"/>
          </a:p>
        </p:txBody>
      </p:sp>
      <p:sp>
        <p:nvSpPr>
          <p:cNvPr id="1383" name="Google Shape;1383;p61"/>
          <p:cNvSpPr txBox="1">
            <a:spLocks noGrp="1"/>
          </p:cNvSpPr>
          <p:nvPr>
            <p:ph type="subTitle" idx="1"/>
          </p:nvPr>
        </p:nvSpPr>
        <p:spPr>
          <a:xfrm>
            <a:off x="914217" y="1196438"/>
            <a:ext cx="7717500" cy="3442800"/>
          </a:xfrm>
          <a:prstGeom prst="rect">
            <a:avLst/>
          </a:prstGeom>
        </p:spPr>
        <p:txBody>
          <a:bodyPr spcFirstLastPara="1" wrap="square" lIns="91425" tIns="91425" rIns="91425" bIns="91425" anchor="t" anchorCtr="0">
            <a:noAutofit/>
          </a:bodyPr>
          <a:lstStyle/>
          <a:p>
            <a:pPr marL="0" lvl="0" indent="0">
              <a:buNone/>
            </a:pPr>
            <a:r>
              <a:rPr lang="en-US" dirty="0"/>
              <a:t>Production Sharing </a:t>
            </a:r>
            <a:r>
              <a:rPr lang="en-US" dirty="0" err="1"/>
              <a:t>adalah</a:t>
            </a:r>
            <a:r>
              <a:rPr lang="en-US" dirty="0"/>
              <a:t> </a:t>
            </a:r>
            <a:r>
              <a:rPr lang="en-US" dirty="0" err="1"/>
              <a:t>suatu</a:t>
            </a:r>
            <a:r>
              <a:rPr lang="en-US" dirty="0"/>
              <a:t> </a:t>
            </a:r>
            <a:r>
              <a:rPr lang="en-US" dirty="0" err="1"/>
              <a:t>perjanjian</a:t>
            </a:r>
            <a:r>
              <a:rPr lang="en-US" dirty="0"/>
              <a:t> </a:t>
            </a:r>
            <a:r>
              <a:rPr lang="en-US" dirty="0" err="1"/>
              <a:t>kerja</a:t>
            </a:r>
            <a:r>
              <a:rPr lang="en-US" dirty="0"/>
              <a:t> </a:t>
            </a:r>
            <a:r>
              <a:rPr lang="en-US" dirty="0" err="1"/>
              <a:t>sama</a:t>
            </a:r>
            <a:r>
              <a:rPr lang="en-US" dirty="0"/>
              <a:t> </a:t>
            </a:r>
            <a:r>
              <a:rPr lang="en-US" dirty="0" err="1"/>
              <a:t>kredit</a:t>
            </a:r>
            <a:r>
              <a:rPr lang="en-US" dirty="0"/>
              <a:t> </a:t>
            </a:r>
            <a:r>
              <a:rPr lang="en-US" dirty="0" err="1"/>
              <a:t>antara</a:t>
            </a:r>
            <a:r>
              <a:rPr lang="en-US" dirty="0"/>
              <a:t> modal </a:t>
            </a:r>
            <a:r>
              <a:rPr lang="en-US" dirty="0" err="1"/>
              <a:t>asing</a:t>
            </a:r>
            <a:r>
              <a:rPr lang="en-US" dirty="0"/>
              <a:t> </a:t>
            </a:r>
            <a:r>
              <a:rPr lang="en-US" dirty="0" err="1"/>
              <a:t>dengan</a:t>
            </a:r>
            <a:r>
              <a:rPr lang="en-US" dirty="0"/>
              <a:t> </a:t>
            </a:r>
            <a:r>
              <a:rPr lang="en-US" dirty="0" err="1"/>
              <a:t>pihak</a:t>
            </a:r>
            <a:r>
              <a:rPr lang="en-US" dirty="0"/>
              <a:t> Indonesia yang </a:t>
            </a:r>
            <a:r>
              <a:rPr lang="en-US" dirty="0" err="1"/>
              <a:t>memberikan</a:t>
            </a:r>
            <a:r>
              <a:rPr lang="en-US" dirty="0"/>
              <a:t> </a:t>
            </a:r>
            <a:r>
              <a:rPr lang="en-US" dirty="0" err="1"/>
              <a:t>kewajiban</a:t>
            </a:r>
            <a:r>
              <a:rPr lang="en-US" dirty="0"/>
              <a:t> </a:t>
            </a:r>
            <a:r>
              <a:rPr lang="en-US" dirty="0" err="1"/>
              <a:t>kepada</a:t>
            </a:r>
            <a:r>
              <a:rPr lang="en-US" dirty="0"/>
              <a:t> </a:t>
            </a:r>
            <a:r>
              <a:rPr lang="en-US" dirty="0" err="1"/>
              <a:t>pihak</a:t>
            </a:r>
            <a:r>
              <a:rPr lang="en-US" dirty="0"/>
              <a:t> Indonesia </a:t>
            </a:r>
            <a:r>
              <a:rPr lang="en-US" dirty="0" err="1"/>
              <a:t>untuk</a:t>
            </a:r>
            <a:r>
              <a:rPr lang="en-US" dirty="0"/>
              <a:t> </a:t>
            </a:r>
            <a:r>
              <a:rPr lang="en-US" dirty="0" err="1"/>
              <a:t>mengekspor</a:t>
            </a:r>
            <a:r>
              <a:rPr lang="en-US" dirty="0"/>
              <a:t> </a:t>
            </a:r>
            <a:r>
              <a:rPr lang="en-US" dirty="0" err="1"/>
              <a:t>hasilnya</a:t>
            </a:r>
            <a:r>
              <a:rPr lang="en-US" dirty="0"/>
              <a:t> </a:t>
            </a:r>
            <a:r>
              <a:rPr lang="en-US" dirty="0" err="1"/>
              <a:t>kepada</a:t>
            </a:r>
            <a:r>
              <a:rPr lang="en-US" dirty="0"/>
              <a:t> </a:t>
            </a:r>
            <a:r>
              <a:rPr lang="en-US" dirty="0" err="1"/>
              <a:t>negara</a:t>
            </a:r>
            <a:r>
              <a:rPr lang="en-US" dirty="0"/>
              <a:t> </a:t>
            </a:r>
            <a:r>
              <a:rPr lang="en-US" dirty="0" err="1"/>
              <a:t>pemberi</a:t>
            </a:r>
            <a:r>
              <a:rPr lang="en-US" dirty="0"/>
              <a:t> </a:t>
            </a:r>
            <a:r>
              <a:rPr lang="en-US" dirty="0" err="1"/>
              <a:t>kredit</a:t>
            </a:r>
            <a:r>
              <a:rPr lang="en-US" dirty="0"/>
              <a:t>.</a:t>
            </a:r>
          </a:p>
          <a:p>
            <a:pPr marL="0" lvl="0" indent="0">
              <a:buNone/>
            </a:pPr>
            <a:endParaRPr lang="en-US" dirty="0"/>
          </a:p>
          <a:p>
            <a:pPr marL="0" lvl="0" indent="0">
              <a:buNone/>
            </a:pPr>
            <a:r>
              <a:rPr lang="en-US" dirty="0"/>
              <a:t>Salah </a:t>
            </a:r>
            <a:r>
              <a:rPr lang="en-US" dirty="0" err="1"/>
              <a:t>satu</a:t>
            </a:r>
            <a:r>
              <a:rPr lang="en-US" dirty="0"/>
              <a:t> </a:t>
            </a:r>
            <a:r>
              <a:rPr lang="en-US" dirty="0" err="1"/>
              <a:t>pendapatan</a:t>
            </a:r>
            <a:r>
              <a:rPr lang="en-US" dirty="0"/>
              <a:t> </a:t>
            </a:r>
            <a:r>
              <a:rPr lang="en-US" dirty="0" err="1"/>
              <a:t>negara</a:t>
            </a:r>
            <a:r>
              <a:rPr lang="en-US" dirty="0"/>
              <a:t> </a:t>
            </a:r>
            <a:r>
              <a:rPr lang="en-US" dirty="0" err="1"/>
              <a:t>Republik</a:t>
            </a:r>
            <a:r>
              <a:rPr lang="en-US" dirty="0"/>
              <a:t> </a:t>
            </a:r>
            <a:r>
              <a:rPr lang="en-US" dirty="0" err="1"/>
              <a:t>lndonesia</a:t>
            </a:r>
            <a:r>
              <a:rPr lang="en-US" dirty="0"/>
              <a:t> </a:t>
            </a:r>
            <a:r>
              <a:rPr lang="en-US" dirty="0" err="1"/>
              <a:t>berasat</a:t>
            </a:r>
            <a:r>
              <a:rPr lang="en-US" dirty="0"/>
              <a:t> </a:t>
            </a:r>
            <a:r>
              <a:rPr lang="en-US" dirty="0" err="1"/>
              <a:t>dari</a:t>
            </a:r>
            <a:r>
              <a:rPr lang="en-US" dirty="0"/>
              <a:t> </a:t>
            </a:r>
            <a:r>
              <a:rPr lang="en-US" dirty="0" err="1"/>
              <a:t>tambang</a:t>
            </a:r>
            <a:r>
              <a:rPr lang="en-US" dirty="0"/>
              <a:t> </a:t>
            </a:r>
            <a:r>
              <a:rPr lang="en-US" dirty="0" err="1"/>
              <a:t>Minyak</a:t>
            </a:r>
            <a:r>
              <a:rPr lang="en-US" dirty="0"/>
              <a:t> </a:t>
            </a:r>
            <a:r>
              <a:rPr lang="en-US" dirty="0" err="1"/>
              <a:t>dan</a:t>
            </a:r>
            <a:r>
              <a:rPr lang="en-US" dirty="0"/>
              <a:t> Gas </a:t>
            </a:r>
            <a:r>
              <a:rPr lang="en-US" dirty="0" err="1"/>
              <a:t>Bumi</a:t>
            </a:r>
            <a:r>
              <a:rPr lang="en-US" dirty="0"/>
              <a:t>, </a:t>
            </a:r>
            <a:r>
              <a:rPr lang="en-US" dirty="0" err="1"/>
              <a:t>karena</a:t>
            </a:r>
            <a:r>
              <a:rPr lang="en-US" dirty="0"/>
              <a:t> </a:t>
            </a:r>
            <a:r>
              <a:rPr lang="en-US" dirty="0" err="1"/>
              <a:t>kekurangan</a:t>
            </a:r>
            <a:r>
              <a:rPr lang="en-US" dirty="0"/>
              <a:t> </a:t>
            </a:r>
            <a:r>
              <a:rPr lang="en-US" dirty="0" err="1"/>
              <a:t>tenaga</a:t>
            </a:r>
            <a:r>
              <a:rPr lang="en-US" dirty="0"/>
              <a:t> </a:t>
            </a:r>
            <a:r>
              <a:rPr lang="en-US" dirty="0" err="1"/>
              <a:t>ahli</a:t>
            </a:r>
            <a:r>
              <a:rPr lang="en-US" dirty="0"/>
              <a:t> </a:t>
            </a:r>
            <a:r>
              <a:rPr lang="en-US" dirty="0" err="1"/>
              <a:t>dan</a:t>
            </a:r>
            <a:r>
              <a:rPr lang="en-US" dirty="0"/>
              <a:t> modal </a:t>
            </a:r>
            <a:r>
              <a:rPr lang="en-US" dirty="0" err="1"/>
              <a:t>diperlukan</a:t>
            </a:r>
            <a:r>
              <a:rPr lang="en-US" dirty="0"/>
              <a:t> </a:t>
            </a:r>
            <a:r>
              <a:rPr lang="en-US" dirty="0" err="1"/>
              <a:t>kerjasama</a:t>
            </a:r>
            <a:r>
              <a:rPr lang="en-US" dirty="0"/>
              <a:t> </a:t>
            </a:r>
            <a:r>
              <a:rPr lang="en-US" dirty="0" err="1"/>
              <a:t>dengan</a:t>
            </a:r>
            <a:r>
              <a:rPr lang="en-US" dirty="0"/>
              <a:t> </a:t>
            </a:r>
            <a:r>
              <a:rPr lang="en-US" dirty="0" err="1"/>
              <a:t>perusahaan</a:t>
            </a:r>
            <a:r>
              <a:rPr lang="en-US" dirty="0"/>
              <a:t> </a:t>
            </a:r>
            <a:r>
              <a:rPr lang="en-US" dirty="0" err="1"/>
              <a:t>asing</a:t>
            </a:r>
            <a:r>
              <a:rPr lang="en-US" dirty="0"/>
              <a:t> yang </a:t>
            </a:r>
            <a:r>
              <a:rPr lang="en-US" dirty="0" err="1"/>
              <a:t>telah</a:t>
            </a:r>
            <a:r>
              <a:rPr lang="en-US" dirty="0"/>
              <a:t> </a:t>
            </a:r>
            <a:r>
              <a:rPr lang="en-US" dirty="0" err="1"/>
              <a:t>mempunyai</a:t>
            </a:r>
            <a:r>
              <a:rPr lang="en-US" dirty="0"/>
              <a:t> </a:t>
            </a:r>
            <a:r>
              <a:rPr lang="en-US" dirty="0" err="1"/>
              <a:t>keahlian</a:t>
            </a:r>
            <a:r>
              <a:rPr lang="en-US" dirty="0"/>
              <a:t> </a:t>
            </a:r>
            <a:r>
              <a:rPr lang="en-US" dirty="0" err="1"/>
              <a:t>dan</a:t>
            </a:r>
            <a:r>
              <a:rPr lang="en-US" dirty="0"/>
              <a:t> modal </a:t>
            </a:r>
            <a:r>
              <a:rPr lang="en-US" dirty="0" err="1"/>
              <a:t>serta</a:t>
            </a:r>
            <a:r>
              <a:rPr lang="en-US" dirty="0"/>
              <a:t> </a:t>
            </a:r>
            <a:r>
              <a:rPr lang="en-US" dirty="0" err="1"/>
              <a:t>pengalaman</a:t>
            </a:r>
            <a:r>
              <a:rPr lang="en-US" dirty="0"/>
              <a:t> </a:t>
            </a:r>
            <a:r>
              <a:rPr lang="en-US" dirty="0" err="1"/>
              <a:t>dalam</a:t>
            </a:r>
            <a:r>
              <a:rPr lang="en-US" dirty="0"/>
              <a:t> </a:t>
            </a:r>
            <a:r>
              <a:rPr lang="en-US" dirty="0" err="1"/>
              <a:t>pengelo</a:t>
            </a:r>
            <a:r>
              <a:rPr lang="en-US" dirty="0"/>
              <a:t> </a:t>
            </a:r>
            <a:r>
              <a:rPr lang="en-US" dirty="0" err="1"/>
              <a:t>laan</a:t>
            </a:r>
            <a:r>
              <a:rPr lang="en-US" dirty="0"/>
              <a:t> </a:t>
            </a:r>
            <a:r>
              <a:rPr lang="en-US" dirty="0" err="1"/>
              <a:t>Minyak</a:t>
            </a:r>
            <a:r>
              <a:rPr lang="en-US" dirty="0"/>
              <a:t> </a:t>
            </a:r>
            <a:r>
              <a:rPr lang="en-US" dirty="0" err="1"/>
              <a:t>dan</a:t>
            </a:r>
            <a:r>
              <a:rPr lang="en-US" dirty="0"/>
              <a:t> Gas </a:t>
            </a:r>
            <a:r>
              <a:rPr lang="en-US" dirty="0" err="1"/>
              <a:t>Bumi</a:t>
            </a:r>
            <a:r>
              <a:rPr lang="en-US" dirty="0"/>
              <a:t> </a:t>
            </a:r>
          </a:p>
          <a:p>
            <a:pPr marL="0" lvl="0" indent="0">
              <a:buNone/>
            </a:pPr>
            <a:r>
              <a:rPr lang="en-US" dirty="0"/>
              <a:t>Contohnya Production Sharing Contract </a:t>
            </a:r>
            <a:r>
              <a:rPr lang="en-US" dirty="0" err="1"/>
              <a:t>antara</a:t>
            </a:r>
            <a:r>
              <a:rPr lang="en-US" dirty="0"/>
              <a:t> </a:t>
            </a:r>
            <a:r>
              <a:rPr lang="en-US" dirty="0" err="1"/>
              <a:t>Minyak</a:t>
            </a:r>
            <a:r>
              <a:rPr lang="en-US" dirty="0"/>
              <a:t> </a:t>
            </a:r>
            <a:r>
              <a:rPr lang="en-US" dirty="0" err="1"/>
              <a:t>dan</a:t>
            </a:r>
            <a:r>
              <a:rPr lang="en-US" dirty="0"/>
              <a:t> Gas </a:t>
            </a:r>
            <a:r>
              <a:rPr lang="en-US" dirty="0" err="1"/>
              <a:t>Bumi</a:t>
            </a:r>
            <a:r>
              <a:rPr lang="en-US" dirty="0"/>
              <a:t> </a:t>
            </a:r>
            <a:r>
              <a:rPr lang="en-US" dirty="0" err="1"/>
              <a:t>pada</a:t>
            </a:r>
            <a:r>
              <a:rPr lang="en-US" dirty="0"/>
              <a:t> PT Caltex </a:t>
            </a:r>
            <a:r>
              <a:rPr lang="en-US" dirty="0" err="1"/>
              <a:t>Pasific</a:t>
            </a:r>
            <a:r>
              <a:rPr lang="en-US" dirty="0"/>
              <a:t> </a:t>
            </a:r>
            <a:r>
              <a:rPr lang="en-US" dirty="0" err="1"/>
              <a:t>lndonesia</a:t>
            </a:r>
            <a:r>
              <a:rPr lang="en-US"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87"/>
        <p:cNvGrpSpPr/>
        <p:nvPr/>
      </p:nvGrpSpPr>
      <p:grpSpPr>
        <a:xfrm>
          <a:off x="0" y="0"/>
          <a:ext cx="0" cy="0"/>
          <a:chOff x="0" y="0"/>
          <a:chExt cx="0" cy="0"/>
        </a:xfrm>
      </p:grpSpPr>
      <p:sp>
        <p:nvSpPr>
          <p:cNvPr id="1388" name="Google Shape;1388;p62"/>
          <p:cNvSpPr txBox="1">
            <a:spLocks noGrp="1"/>
          </p:cNvSpPr>
          <p:nvPr>
            <p:ph type="title"/>
          </p:nvPr>
        </p:nvSpPr>
        <p:spPr>
          <a:xfrm>
            <a:off x="2019300" y="1960425"/>
            <a:ext cx="5105400" cy="121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t>Bidang Usaha Penanaman Modal Di Indonesia</a:t>
            </a:r>
            <a:endParaRPr>
              <a:solidFill>
                <a:schemeClr val="accent2"/>
              </a:solidFill>
            </a:endParaRPr>
          </a:p>
        </p:txBody>
      </p:sp>
      <p:sp>
        <p:nvSpPr>
          <p:cNvPr id="1393" name="Google Shape;1393;p62">
            <a:hlinkClick r:id="rId3" action="ppaction://hlinksldjump"/>
          </p:cNvPr>
          <p:cNvSpPr/>
          <p:nvPr/>
        </p:nvSpPr>
        <p:spPr>
          <a:xfrm>
            <a:off x="713225" y="548650"/>
            <a:ext cx="1606800" cy="3393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chemeClr val="accent2"/>
                </a:solidFill>
                <a:latin typeface="Hammersmith One"/>
                <a:ea typeface="Hammersmith One"/>
                <a:cs typeface="Hammersmith One"/>
                <a:sym typeface="Hammersmith One"/>
              </a:rPr>
              <a:t>Menu</a:t>
            </a:r>
            <a:endParaRPr sz="1600">
              <a:solidFill>
                <a:schemeClr val="accent2"/>
              </a:solidFill>
              <a:latin typeface="Hammersmith One"/>
              <a:ea typeface="Hammersmith One"/>
              <a:cs typeface="Hammersmith One"/>
              <a:sym typeface="Hammersmith On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05091-B94A-674A-B998-80B9A9192FC6}"/>
              </a:ext>
            </a:extLst>
          </p:cNvPr>
          <p:cNvSpPr>
            <a:spLocks noGrp="1"/>
          </p:cNvSpPr>
          <p:nvPr>
            <p:ph type="title"/>
          </p:nvPr>
        </p:nvSpPr>
        <p:spPr>
          <a:xfrm>
            <a:off x="890016" y="1914144"/>
            <a:ext cx="7571232" cy="3084575"/>
          </a:xfrm>
        </p:spPr>
        <p:txBody>
          <a:bodyPr/>
          <a:lstStyle/>
          <a:p>
            <a:pPr algn="just"/>
            <a:r>
              <a:rPr lang="en-US" sz="2400" b="0"/>
              <a:t>Bidang Usaha adalah segala bentuk kegiatan usaha yang dilakukan untuk memproduksi barang atau jasa pada sektor-sektor ekonomi. Penanaman Modal adalah segala bentuk kegiatan menanam modal, baik oleh penanam modal dalam negeri maupun penanam modal asing untuk melakukan usaha di wilayah negara Republik Indonesia.</a:t>
            </a:r>
            <a:br>
              <a:rPr lang="en-US" sz="2400" b="0"/>
            </a:br>
            <a:endParaRPr lang="en-ID" sz="2400" b="0"/>
          </a:p>
        </p:txBody>
      </p:sp>
      <p:sp>
        <p:nvSpPr>
          <p:cNvPr id="3" name="Title 2">
            <a:extLst>
              <a:ext uri="{FF2B5EF4-FFF2-40B4-BE49-F238E27FC236}">
                <a16:creationId xmlns:a16="http://schemas.microsoft.com/office/drawing/2014/main" id="{C219C2AF-65AC-43D3-9D89-3E36EBC659F8}"/>
              </a:ext>
            </a:extLst>
          </p:cNvPr>
          <p:cNvSpPr>
            <a:spLocks noGrp="1"/>
          </p:cNvSpPr>
          <p:nvPr>
            <p:ph type="title" idx="2"/>
          </p:nvPr>
        </p:nvSpPr>
        <p:spPr>
          <a:xfrm>
            <a:off x="2019300" y="144781"/>
            <a:ext cx="5105400" cy="1028699"/>
          </a:xfrm>
        </p:spPr>
        <p:txBody>
          <a:bodyPr/>
          <a:lstStyle/>
          <a:p>
            <a:r>
              <a:rPr lang="en-US"/>
              <a:t>Pengertian</a:t>
            </a:r>
            <a:endParaRPr lang="en-ID"/>
          </a:p>
        </p:txBody>
      </p:sp>
    </p:spTree>
    <p:extLst>
      <p:ext uri="{BB962C8B-B14F-4D97-AF65-F5344CB8AC3E}">
        <p14:creationId xmlns:p14="http://schemas.microsoft.com/office/powerpoint/2010/main" val="1612701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57909C-64D7-2D38-CAA2-D0345ABA3EA3}"/>
              </a:ext>
            </a:extLst>
          </p:cNvPr>
          <p:cNvSpPr>
            <a:spLocks noGrp="1"/>
          </p:cNvSpPr>
          <p:nvPr>
            <p:ph type="body" idx="1"/>
          </p:nvPr>
        </p:nvSpPr>
        <p:spPr>
          <a:xfrm>
            <a:off x="713250" y="402336"/>
            <a:ext cx="7717500" cy="4511040"/>
          </a:xfrm>
        </p:spPr>
        <p:txBody>
          <a:bodyPr/>
          <a:lstStyle/>
          <a:p>
            <a:pPr marL="152400" indent="0" algn="just">
              <a:buNone/>
            </a:pPr>
            <a:r>
              <a:rPr lang="en-US" sz="2000">
                <a:latin typeface="Hammersmith One" panose="02010703030501060504" pitchFamily="2" charset="0"/>
              </a:rPr>
              <a:t>UU Penanaman Modal sebagaimana telah diamandemen dengan UU Cipta Kerja dan Perpres No.10/2021 menyajikan seluruh bidang usaha kecuali bidang usaha yang terbuka untuk seluruh penanam modal sebagaimana disebutkan dalam Pasal 3 ayat (1) butir d Perpres 10/2021. Untuk dapat memahami dengan tepat bidang usaha mana yang terbuka untuk penanaman modal asing atau yang dibatasi kepemilikannya, hal tersebut harus dibaca dalam hubungannya dengan UU Penanaman Modal, UU Cipta Kerja, Klasifikasi Baku Lapangan Usaha Indonesia (KBLI) 2020, and juga peraturan perundang-undangan relefan yang terkait.</a:t>
            </a:r>
            <a:endParaRPr lang="en-ID" sz="2000">
              <a:latin typeface="Hammersmith One" panose="02010703030501060504" pitchFamily="2" charset="0"/>
            </a:endParaRPr>
          </a:p>
        </p:txBody>
      </p:sp>
    </p:spTree>
    <p:extLst>
      <p:ext uri="{BB962C8B-B14F-4D97-AF65-F5344CB8AC3E}">
        <p14:creationId xmlns:p14="http://schemas.microsoft.com/office/powerpoint/2010/main" val="1725269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67F1B-43D0-624D-C55F-0A723BD4F228}"/>
              </a:ext>
            </a:extLst>
          </p:cNvPr>
          <p:cNvSpPr>
            <a:spLocks noGrp="1"/>
          </p:cNvSpPr>
          <p:nvPr>
            <p:ph type="title"/>
          </p:nvPr>
        </p:nvSpPr>
        <p:spPr/>
        <p:txBody>
          <a:bodyPr/>
          <a:lstStyle/>
          <a:p>
            <a:r>
              <a:rPr lang="en-US"/>
              <a:t>Bidang Usaha yang Tertutup</a:t>
            </a:r>
            <a:endParaRPr lang="en-ID"/>
          </a:p>
        </p:txBody>
      </p:sp>
      <p:sp>
        <p:nvSpPr>
          <p:cNvPr id="3" name="Text Placeholder 2">
            <a:extLst>
              <a:ext uri="{FF2B5EF4-FFF2-40B4-BE49-F238E27FC236}">
                <a16:creationId xmlns:a16="http://schemas.microsoft.com/office/drawing/2014/main" id="{0529147E-1511-4FDF-B99E-DCFB67B33CA6}"/>
              </a:ext>
            </a:extLst>
          </p:cNvPr>
          <p:cNvSpPr>
            <a:spLocks noGrp="1"/>
          </p:cNvSpPr>
          <p:nvPr>
            <p:ph type="body" idx="1"/>
          </p:nvPr>
        </p:nvSpPr>
        <p:spPr/>
        <p:txBody>
          <a:bodyPr/>
          <a:lstStyle/>
          <a:p>
            <a:r>
              <a:rPr lang="en-US" sz="2400"/>
              <a:t>Narkotika;</a:t>
            </a:r>
          </a:p>
          <a:p>
            <a:r>
              <a:rPr lang="en-US" sz="2400"/>
              <a:t>Segala bentuk perjudian dan/atau kasino;</a:t>
            </a:r>
          </a:p>
          <a:p>
            <a:r>
              <a:rPr lang="en-US" sz="2400"/>
              <a:t>Pengkapan ikan yang tercantum dalam CITES;</a:t>
            </a:r>
          </a:p>
          <a:p>
            <a:r>
              <a:rPr lang="en-US" sz="2400"/>
              <a:t>Pemanfaatan atau pengambilan coral/karang;</a:t>
            </a:r>
          </a:p>
          <a:p>
            <a:r>
              <a:rPr lang="en-US" sz="2400"/>
              <a:t>Industri pembuatan senjata kimia; dan</a:t>
            </a:r>
          </a:p>
          <a:p>
            <a:r>
              <a:rPr lang="en-US" sz="2400"/>
              <a:t>industry bahan kimia dan industri bahan perusak lapisan ozon.</a:t>
            </a:r>
            <a:br>
              <a:rPr lang="en-US" sz="2400"/>
            </a:br>
            <a:r>
              <a:rPr lang="en-US" sz="2400"/>
              <a:t>(6 bidang usaha, sebelumnya 20 bidang usaha)</a:t>
            </a:r>
          </a:p>
          <a:p>
            <a:pPr algn="just"/>
            <a:endParaRPr lang="en-US"/>
          </a:p>
          <a:p>
            <a:pPr marL="114300" indent="0">
              <a:buNone/>
            </a:pPr>
            <a:endParaRPr lang="en-ID"/>
          </a:p>
        </p:txBody>
      </p:sp>
    </p:spTree>
    <p:extLst>
      <p:ext uri="{BB962C8B-B14F-4D97-AF65-F5344CB8AC3E}">
        <p14:creationId xmlns:p14="http://schemas.microsoft.com/office/powerpoint/2010/main" val="2928771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49978-8DD0-FCCE-118F-1A9FF14967AE}"/>
              </a:ext>
            </a:extLst>
          </p:cNvPr>
          <p:cNvSpPr>
            <a:spLocks noGrp="1"/>
          </p:cNvSpPr>
          <p:nvPr>
            <p:ph type="title"/>
          </p:nvPr>
        </p:nvSpPr>
        <p:spPr>
          <a:xfrm>
            <a:off x="713250" y="170689"/>
            <a:ext cx="7717500" cy="658368"/>
          </a:xfrm>
        </p:spPr>
        <p:txBody>
          <a:bodyPr/>
          <a:lstStyle/>
          <a:p>
            <a:r>
              <a:rPr lang="en-US"/>
              <a:t>Bidang Usaha yang Terbuka </a:t>
            </a:r>
            <a:endParaRPr lang="en-ID"/>
          </a:p>
        </p:txBody>
      </p:sp>
      <p:sp>
        <p:nvSpPr>
          <p:cNvPr id="3" name="Text Placeholder 2">
            <a:extLst>
              <a:ext uri="{FF2B5EF4-FFF2-40B4-BE49-F238E27FC236}">
                <a16:creationId xmlns:a16="http://schemas.microsoft.com/office/drawing/2014/main" id="{D8C23262-1714-2072-0BC0-E441C72403FC}"/>
              </a:ext>
            </a:extLst>
          </p:cNvPr>
          <p:cNvSpPr>
            <a:spLocks noGrp="1"/>
          </p:cNvSpPr>
          <p:nvPr>
            <p:ph type="body" idx="1"/>
          </p:nvPr>
        </p:nvSpPr>
        <p:spPr>
          <a:xfrm>
            <a:off x="713225" y="829057"/>
            <a:ext cx="7717500" cy="3873768"/>
          </a:xfr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Bidang usaha prioritas (245 bidang usaha baru).</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Bidang usaha yang dialokasikan atau kemitraan dengan Koperasi dan UMKM: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Dialokasikan untuk Koperasi dan UMKM (112 bidang usaha, sebelumnya 103 bidang usaha).</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Kemitraan dengan Koperasi dan UMKM (51 bidang usaha, sebelumnya 55 bidang usaha).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Pembatasan kepemilikan modal asing atau dengan persyaratan tertentu (46 bidang usaha, sebeluymnya 350 bidang usaha).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a:ln>
                  <a:noFill/>
                </a:ln>
                <a:solidFill>
                  <a:prstClr val="black"/>
                </a:solidFill>
                <a:effectLst/>
                <a:uLnTx/>
                <a:uFillTx/>
                <a:latin typeface="Calibri"/>
                <a:ea typeface="+mn-ea"/>
                <a:cs typeface="+mn-cs"/>
              </a:rPr>
              <a:t>Terbuka untuk asing maupun penanaman modal dalam negeri (bidang usaha yang tidak termasuk huruf a, b, dan c diatas).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a:ln>
                <a:noFill/>
              </a:ln>
              <a:solidFill>
                <a:prstClr val="black"/>
              </a:solidFill>
              <a:effectLst/>
              <a:uLnTx/>
              <a:uFillTx/>
              <a:latin typeface="Calibri"/>
              <a:ea typeface="+mn-ea"/>
              <a:cs typeface="+mn-cs"/>
            </a:endParaRPr>
          </a:p>
          <a:p>
            <a:endParaRPr lang="en-ID" sz="2000"/>
          </a:p>
        </p:txBody>
      </p:sp>
    </p:spTree>
    <p:extLst>
      <p:ext uri="{BB962C8B-B14F-4D97-AF65-F5344CB8AC3E}">
        <p14:creationId xmlns:p14="http://schemas.microsoft.com/office/powerpoint/2010/main" val="3315172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B988A-EABE-67F8-A9E6-02130906FDD6}"/>
              </a:ext>
            </a:extLst>
          </p:cNvPr>
          <p:cNvSpPr>
            <a:spLocks noGrp="1"/>
          </p:cNvSpPr>
          <p:nvPr>
            <p:ph type="ctrTitle"/>
          </p:nvPr>
        </p:nvSpPr>
        <p:spPr>
          <a:xfrm>
            <a:off x="1283094" y="938784"/>
            <a:ext cx="6577800" cy="2582904"/>
          </a:xfrm>
        </p:spPr>
        <p:txBody>
          <a:bodyPr/>
          <a:lstStyle/>
          <a:p>
            <a:r>
              <a:rPr lang="es-ES" sz="4800" b="1"/>
              <a:t>Ketentuan-Ketentuan Penting Berdasarkan Perpres No. 10/2021</a:t>
            </a:r>
            <a:endParaRPr lang="en-ID" sz="4800"/>
          </a:p>
        </p:txBody>
      </p:sp>
      <p:sp>
        <p:nvSpPr>
          <p:cNvPr id="3" name="Subtitle 2">
            <a:extLst>
              <a:ext uri="{FF2B5EF4-FFF2-40B4-BE49-F238E27FC236}">
                <a16:creationId xmlns:a16="http://schemas.microsoft.com/office/drawing/2014/main" id="{054A5A9B-6080-7308-87C3-D1A2D006FD39}"/>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1596409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A0CF7-AB55-4115-DC25-D921EE99142E}"/>
              </a:ext>
            </a:extLst>
          </p:cNvPr>
          <p:cNvSpPr>
            <a:spLocks noGrp="1"/>
          </p:cNvSpPr>
          <p:nvPr>
            <p:ph type="title"/>
          </p:nvPr>
        </p:nvSpPr>
        <p:spPr>
          <a:xfrm>
            <a:off x="2011680" y="207264"/>
            <a:ext cx="6098420" cy="646176"/>
          </a:xfrm>
        </p:spPr>
        <p:txBody>
          <a:bodyPr/>
          <a:lstStyle/>
          <a:p>
            <a:r>
              <a:rPr lang="en-US" sz="3200">
                <a:solidFill>
                  <a:schemeClr val="accent2"/>
                </a:solidFill>
              </a:rPr>
              <a:t>Bidang Usaha Prioritas</a:t>
            </a:r>
            <a:endParaRPr lang="en-ID" sz="3200">
              <a:solidFill>
                <a:schemeClr val="accent2"/>
              </a:solidFill>
            </a:endParaRPr>
          </a:p>
        </p:txBody>
      </p:sp>
      <p:sp>
        <p:nvSpPr>
          <p:cNvPr id="3" name="Text Placeholder 2">
            <a:extLst>
              <a:ext uri="{FF2B5EF4-FFF2-40B4-BE49-F238E27FC236}">
                <a16:creationId xmlns:a16="http://schemas.microsoft.com/office/drawing/2014/main" id="{27F87249-8A73-C228-0398-C1528B7DC1CF}"/>
              </a:ext>
            </a:extLst>
          </p:cNvPr>
          <p:cNvSpPr>
            <a:spLocks noGrp="1"/>
          </p:cNvSpPr>
          <p:nvPr>
            <p:ph type="body" idx="1"/>
          </p:nvPr>
        </p:nvSpPr>
        <p:spPr>
          <a:xfrm>
            <a:off x="975360" y="987552"/>
            <a:ext cx="7134740" cy="3645408"/>
          </a:xfrm>
        </p:spPr>
        <p:txBody>
          <a:bodyPr/>
          <a:lstStyle/>
          <a:p>
            <a:pPr algn="l"/>
            <a:r>
              <a:rPr lang="nn-NO" sz="2800">
                <a:solidFill>
                  <a:schemeClr val="accent2"/>
                </a:solidFill>
              </a:rPr>
              <a:t>Program/proyek strategis nasional;</a:t>
            </a:r>
          </a:p>
          <a:p>
            <a:pPr algn="l"/>
            <a:r>
              <a:rPr lang="nn-NO" sz="2800">
                <a:solidFill>
                  <a:schemeClr val="accent2"/>
                </a:solidFill>
              </a:rPr>
              <a:t>Padat modal;</a:t>
            </a:r>
          </a:p>
          <a:p>
            <a:pPr algn="l"/>
            <a:r>
              <a:rPr lang="nn-NO" sz="2800">
                <a:solidFill>
                  <a:schemeClr val="accent2"/>
                </a:solidFill>
              </a:rPr>
              <a:t>Padat karya;</a:t>
            </a:r>
          </a:p>
          <a:p>
            <a:pPr algn="l"/>
            <a:r>
              <a:rPr lang="nn-NO" sz="2800">
                <a:solidFill>
                  <a:schemeClr val="accent2"/>
                </a:solidFill>
              </a:rPr>
              <a:t>Teknologi tinggi;</a:t>
            </a:r>
          </a:p>
          <a:p>
            <a:pPr algn="l"/>
            <a:r>
              <a:rPr lang="nn-NO" sz="2800">
                <a:solidFill>
                  <a:schemeClr val="accent2"/>
                </a:solidFill>
              </a:rPr>
              <a:t>Industri pionir;</a:t>
            </a:r>
          </a:p>
          <a:p>
            <a:pPr algn="l"/>
            <a:r>
              <a:rPr lang="nn-NO" sz="2800">
                <a:solidFill>
                  <a:schemeClr val="accent2"/>
                </a:solidFill>
              </a:rPr>
              <a:t>Orientasi ekspor; dan/atau</a:t>
            </a:r>
          </a:p>
          <a:p>
            <a:pPr algn="l"/>
            <a:r>
              <a:rPr lang="nn-NO" sz="2800">
                <a:solidFill>
                  <a:schemeClr val="accent2"/>
                </a:solidFill>
              </a:rPr>
              <a:t>Orientasi dalam kegiatan penelitian, pengembangan, dan inovasi.</a:t>
            </a:r>
          </a:p>
        </p:txBody>
      </p:sp>
    </p:spTree>
    <p:extLst>
      <p:ext uri="{BB962C8B-B14F-4D97-AF65-F5344CB8AC3E}">
        <p14:creationId xmlns:p14="http://schemas.microsoft.com/office/powerpoint/2010/main" val="3738041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sp>
        <p:nvSpPr>
          <p:cNvPr id="2" name="TextBox 1">
            <a:extLst>
              <a:ext uri="{FF2B5EF4-FFF2-40B4-BE49-F238E27FC236}">
                <a16:creationId xmlns:a16="http://schemas.microsoft.com/office/drawing/2014/main" id="{7AB3D511-DE0B-072A-B942-90573797FE32}"/>
              </a:ext>
            </a:extLst>
          </p:cNvPr>
          <p:cNvSpPr txBox="1"/>
          <p:nvPr/>
        </p:nvSpPr>
        <p:spPr>
          <a:xfrm>
            <a:off x="1182624" y="548640"/>
            <a:ext cx="6888480" cy="3046988"/>
          </a:xfrm>
          <a:prstGeom prst="rect">
            <a:avLst/>
          </a:prstGeom>
          <a:noFill/>
        </p:spPr>
        <p:txBody>
          <a:bodyPr wrap="square" rtlCol="0">
            <a:spAutoFit/>
          </a:bodyPr>
          <a:lstStyle/>
          <a:p>
            <a:r>
              <a:rPr lang="en-US" sz="3200">
                <a:latin typeface="Hammersmith One" panose="02010703030501060504" pitchFamily="2" charset="0"/>
              </a:rPr>
              <a:t>Ada 245 kegiatan usaha yang termasuk bidang usaha prioritas pada daftar di dalam lampiran I Perpres No. 10/2021. Kegiatan usaha yang memenuhi kriteria-kriteria diatas berhak atas:</a:t>
            </a:r>
            <a:endParaRPr lang="en-ID" sz="3200">
              <a:latin typeface="Hammersmith One" panose="02010703030501060504" pitchFamily="2"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474B3A5-3912-D1CD-1708-03C345C5056F}"/>
              </a:ext>
            </a:extLst>
          </p:cNvPr>
          <p:cNvSpPr>
            <a:spLocks noGrp="1"/>
          </p:cNvSpPr>
          <p:nvPr>
            <p:ph type="body" idx="1"/>
          </p:nvPr>
        </p:nvSpPr>
        <p:spPr>
          <a:xfrm>
            <a:off x="713225" y="329184"/>
            <a:ext cx="7717500" cy="4373641"/>
          </a:xfrm>
        </p:spPr>
        <p:txBody>
          <a:bodyPr/>
          <a:lstStyle/>
          <a:p>
            <a:pPr>
              <a:buFont typeface="Arial" panose="020B0604020202020204" pitchFamily="34" charset="0"/>
              <a:buChar char="•"/>
            </a:pPr>
            <a:r>
              <a:rPr lang="en-US" sz="1700">
                <a:effectLst/>
              </a:rPr>
              <a:t>Insentif Fiskal </a:t>
            </a:r>
          </a:p>
          <a:p>
            <a:pPr lvl="1"/>
            <a:r>
              <a:rPr lang="en-US" sz="1700">
                <a:effectLst/>
              </a:rPr>
              <a:t>Insentif pajak: </a:t>
            </a:r>
          </a:p>
          <a:p>
            <a:pPr lvl="2"/>
            <a:r>
              <a:rPr lang="en-US" sz="1700">
                <a:effectLst/>
              </a:rPr>
              <a:t>pajak penghasilan untuk penanaman modal di bidang-bidang usaha tertentu dan/atau di daerah-daerah tertentu (</a:t>
            </a:r>
            <a:r>
              <a:rPr lang="en-US" sz="1700" i="1">
                <a:effectLst/>
              </a:rPr>
              <a:t>tax allowances</a:t>
            </a:r>
            <a:r>
              <a:rPr lang="en-US" sz="1700">
                <a:effectLst/>
              </a:rPr>
              <a:t>);</a:t>
            </a:r>
          </a:p>
          <a:p>
            <a:pPr lvl="2"/>
            <a:r>
              <a:rPr lang="en-US" sz="1700">
                <a:effectLst/>
              </a:rPr>
              <a:t>pengurangan pajak penghasilan badan (</a:t>
            </a:r>
            <a:r>
              <a:rPr lang="en-US" sz="1700" i="1">
                <a:effectLst/>
              </a:rPr>
              <a:t>tax holiday</a:t>
            </a:r>
            <a:r>
              <a:rPr lang="en-US" sz="1700">
                <a:effectLst/>
              </a:rPr>
              <a:t>); atau</a:t>
            </a:r>
          </a:p>
          <a:p>
            <a:pPr lvl="2"/>
            <a:r>
              <a:rPr lang="en-US" sz="1700">
                <a:effectLst/>
              </a:rPr>
              <a:t>pengurangan pajak penghasilan badan dan fasilitas pengurangan penghasilan neto dalam rangka penanaman modal serta pengurangan penghasilan bruto dalam rangka kegiaran tertentu; dan</a:t>
            </a:r>
          </a:p>
          <a:p>
            <a:pPr lvl="1"/>
            <a:r>
              <a:rPr lang="en-US" sz="1700">
                <a:effectLst/>
              </a:rPr>
              <a:t>Insentif kepabeanan berupa pembebasan bea masuk atas impor mesin serta barang dan bahan untuk pembangunan atau pengembangan industri dalam rangka penanaman modal.</a:t>
            </a:r>
          </a:p>
          <a:p>
            <a:pPr>
              <a:buFont typeface="Arial" panose="020B0604020202020204" pitchFamily="34" charset="0"/>
              <a:buChar char="•"/>
            </a:pPr>
            <a:r>
              <a:rPr lang="en-US" sz="1700">
                <a:effectLst/>
              </a:rPr>
              <a:t>Insentif nonfiskal:</a:t>
            </a:r>
            <a:br>
              <a:rPr lang="en-US" sz="1700">
                <a:effectLst/>
              </a:rPr>
            </a:br>
            <a:r>
              <a:rPr lang="en-US" sz="1700">
                <a:effectLst/>
              </a:rPr>
              <a:t>Kemudahan perizinan berusaha, penyediaan infrastruktur pendukung, jaminan ketersediaan energi, jaminan ketersediaan bahan baku, keimigrasian, ketenagakerjaan, dan kemudahan lainnya sesuai dengan ketentuan peraturan perundang-undangan.</a:t>
            </a:r>
          </a:p>
          <a:p>
            <a:pPr marL="114300" indent="0">
              <a:buNone/>
            </a:pPr>
            <a:endParaRPr lang="en-ID" sz="1700"/>
          </a:p>
        </p:txBody>
      </p:sp>
    </p:spTree>
    <p:extLst>
      <p:ext uri="{BB962C8B-B14F-4D97-AF65-F5344CB8AC3E}">
        <p14:creationId xmlns:p14="http://schemas.microsoft.com/office/powerpoint/2010/main" val="1804091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54"/>
        <p:cNvGrpSpPr/>
        <p:nvPr/>
      </p:nvGrpSpPr>
      <p:grpSpPr>
        <a:xfrm>
          <a:off x="0" y="0"/>
          <a:ext cx="0" cy="0"/>
          <a:chOff x="0" y="0"/>
          <a:chExt cx="0" cy="0"/>
        </a:xfrm>
      </p:grpSpPr>
      <p:sp>
        <p:nvSpPr>
          <p:cNvPr id="1355" name="Google Shape;1355;p57"/>
          <p:cNvSpPr txBox="1">
            <a:spLocks noGrp="1"/>
          </p:cNvSpPr>
          <p:nvPr>
            <p:ph type="title"/>
          </p:nvPr>
        </p:nvSpPr>
        <p:spPr>
          <a:xfrm>
            <a:off x="1639789" y="307988"/>
            <a:ext cx="6005100" cy="1516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PENGERTIAN</a:t>
            </a:r>
            <a:endParaRPr dirty="0"/>
          </a:p>
        </p:txBody>
      </p:sp>
      <p:sp>
        <p:nvSpPr>
          <p:cNvPr id="1356" name="Google Shape;1356;p57"/>
          <p:cNvSpPr txBox="1">
            <a:spLocks noGrp="1"/>
          </p:cNvSpPr>
          <p:nvPr>
            <p:ph type="subTitle" idx="1"/>
          </p:nvPr>
        </p:nvSpPr>
        <p:spPr>
          <a:xfrm>
            <a:off x="1974589" y="2467882"/>
            <a:ext cx="5335500" cy="1235100"/>
          </a:xfrm>
          <a:prstGeom prst="rect">
            <a:avLst/>
          </a:prstGeom>
        </p:spPr>
        <p:txBody>
          <a:bodyPr spcFirstLastPara="1" wrap="square" lIns="91425" tIns="91425" rIns="91425" bIns="91425" anchor="t" anchorCtr="0">
            <a:noAutofit/>
          </a:bodyPr>
          <a:lstStyle/>
          <a:p>
            <a:pPr marL="0" lvl="0" indent="0">
              <a:spcAft>
                <a:spcPts val="1200"/>
              </a:spcAft>
              <a:buClr>
                <a:schemeClr val="dk1"/>
              </a:buClr>
              <a:buSzPts val="1100"/>
            </a:pPr>
            <a:r>
              <a:rPr lang="en-US" dirty="0" err="1"/>
              <a:t>Penanaman</a:t>
            </a:r>
            <a:r>
              <a:rPr lang="en-US" dirty="0"/>
              <a:t> modal </a:t>
            </a:r>
            <a:r>
              <a:rPr lang="en-US" dirty="0" err="1"/>
              <a:t>adalah</a:t>
            </a:r>
            <a:r>
              <a:rPr lang="en-US" dirty="0"/>
              <a:t> </a:t>
            </a:r>
            <a:r>
              <a:rPr lang="en-US" dirty="0" err="1"/>
              <a:t>segala</a:t>
            </a:r>
            <a:r>
              <a:rPr lang="en-US" dirty="0"/>
              <a:t> </a:t>
            </a:r>
            <a:r>
              <a:rPr lang="en-US" dirty="0" err="1"/>
              <a:t>bentuk</a:t>
            </a:r>
            <a:r>
              <a:rPr lang="en-US" dirty="0"/>
              <a:t> </a:t>
            </a:r>
            <a:r>
              <a:rPr lang="en-US" dirty="0" err="1"/>
              <a:t>kegiatan</a:t>
            </a:r>
            <a:r>
              <a:rPr lang="en-US" dirty="0"/>
              <a:t> </a:t>
            </a:r>
            <a:r>
              <a:rPr lang="en-US" dirty="0" err="1"/>
              <a:t>menanam</a:t>
            </a:r>
            <a:r>
              <a:rPr lang="en-US" dirty="0"/>
              <a:t> modal, </a:t>
            </a:r>
            <a:r>
              <a:rPr lang="en-US" dirty="0" err="1"/>
              <a:t>baik</a:t>
            </a:r>
            <a:r>
              <a:rPr lang="en-US" dirty="0"/>
              <a:t> </a:t>
            </a:r>
            <a:r>
              <a:rPr lang="en-US" dirty="0" err="1"/>
              <a:t>oleh</a:t>
            </a:r>
            <a:r>
              <a:rPr lang="en-US" dirty="0"/>
              <a:t> </a:t>
            </a:r>
            <a:r>
              <a:rPr lang="en-US" dirty="0" err="1"/>
              <a:t>penanam</a:t>
            </a:r>
            <a:r>
              <a:rPr lang="en-US" dirty="0"/>
              <a:t> modal </a:t>
            </a:r>
            <a:r>
              <a:rPr lang="en-US" dirty="0" err="1"/>
              <a:t>dalam</a:t>
            </a:r>
            <a:r>
              <a:rPr lang="en-US" dirty="0"/>
              <a:t> </a:t>
            </a:r>
            <a:r>
              <a:rPr lang="en-US" dirty="0" err="1"/>
              <a:t>negeri</a:t>
            </a:r>
            <a:r>
              <a:rPr lang="en-US" dirty="0"/>
              <a:t> </a:t>
            </a:r>
            <a:r>
              <a:rPr lang="en-US" dirty="0" err="1"/>
              <a:t>maupun</a:t>
            </a:r>
            <a:r>
              <a:rPr lang="en-US" dirty="0"/>
              <a:t> </a:t>
            </a:r>
            <a:r>
              <a:rPr lang="en-US" dirty="0" err="1"/>
              <a:t>penanam</a:t>
            </a:r>
            <a:r>
              <a:rPr lang="en-US" dirty="0"/>
              <a:t> modal </a:t>
            </a:r>
            <a:r>
              <a:rPr lang="en-US" dirty="0" err="1"/>
              <a:t>asing</a:t>
            </a:r>
            <a:r>
              <a:rPr lang="en-US" dirty="0"/>
              <a:t> </a:t>
            </a:r>
            <a:r>
              <a:rPr lang="en-US" dirty="0" err="1"/>
              <a:t>untuk</a:t>
            </a:r>
            <a:r>
              <a:rPr lang="en-US" dirty="0"/>
              <a:t> </a:t>
            </a:r>
            <a:r>
              <a:rPr lang="en-US" dirty="0" err="1"/>
              <a:t>melakukan</a:t>
            </a:r>
            <a:r>
              <a:rPr lang="en-US" dirty="0"/>
              <a:t> </a:t>
            </a:r>
            <a:r>
              <a:rPr lang="en-US" dirty="0" err="1"/>
              <a:t>usaha</a:t>
            </a:r>
            <a:r>
              <a:rPr lang="en-US" dirty="0"/>
              <a:t> di </a:t>
            </a:r>
            <a:r>
              <a:rPr lang="en-US" dirty="0" err="1"/>
              <a:t>wilayah</a:t>
            </a:r>
            <a:r>
              <a:rPr lang="en-US" dirty="0"/>
              <a:t> </a:t>
            </a:r>
            <a:r>
              <a:rPr lang="en-US" dirty="0" err="1"/>
              <a:t>negara</a:t>
            </a:r>
            <a:r>
              <a:rPr lang="en-US" dirty="0"/>
              <a:t> </a:t>
            </a:r>
            <a:r>
              <a:rPr lang="en-US" dirty="0" err="1"/>
              <a:t>Republik</a:t>
            </a:r>
            <a:r>
              <a:rPr lang="en-US" dirty="0"/>
              <a:t> Indonesia</a:t>
            </a:r>
            <a:endParaRPr dirty="0"/>
          </a:p>
        </p:txBody>
      </p:sp>
      <p:sp>
        <p:nvSpPr>
          <p:cNvPr id="1357" name="Google Shape;1357;p57"/>
          <p:cNvSpPr/>
          <p:nvPr/>
        </p:nvSpPr>
        <p:spPr>
          <a:xfrm>
            <a:off x="3881688" y="3991450"/>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A73C5F-92C5-0430-935D-66A8815790FF}"/>
              </a:ext>
            </a:extLst>
          </p:cNvPr>
          <p:cNvSpPr>
            <a:spLocks noGrp="1"/>
          </p:cNvSpPr>
          <p:nvPr>
            <p:ph type="body" idx="1"/>
          </p:nvPr>
        </p:nvSpPr>
        <p:spPr>
          <a:xfrm>
            <a:off x="713225" y="548640"/>
            <a:ext cx="7717500" cy="4154185"/>
          </a:xfrm>
        </p:spPr>
        <p:txBody>
          <a:bodyPr/>
          <a:lstStyle/>
          <a:p>
            <a:pPr marL="400050" indent="-285750">
              <a:buFont typeface="Arial" panose="020B0604020202020204" pitchFamily="34" charset="0"/>
              <a:buChar char="•"/>
            </a:pPr>
            <a:r>
              <a:rPr lang="en-US" sz="2000">
                <a:effectLst/>
              </a:rPr>
              <a:t>Kawasan Ekonomi Khusus</a:t>
            </a:r>
            <a:br>
              <a:rPr lang="en-US" sz="2000">
                <a:effectLst/>
              </a:rPr>
            </a:br>
            <a:r>
              <a:rPr lang="en-US" sz="2000">
                <a:effectLst/>
              </a:rPr>
              <a:t>Secara spesifik penanaman modal asing untuk usaha rintisan berbasis teknologi dalam kawasan ekonomi khusus, dikecualikan dari batasan nilai investasi minimum Rp10.000.000.000,- (di luar nilai tandah dan bangunan).</a:t>
            </a:r>
          </a:p>
          <a:p>
            <a:pPr marL="400050" indent="-285750">
              <a:buFont typeface="Arial" panose="020B0604020202020204" pitchFamily="34" charset="0"/>
              <a:buChar char="•"/>
            </a:pPr>
            <a:r>
              <a:rPr lang="en-US" sz="2000">
                <a:effectLst/>
              </a:rPr>
              <a:t>Perjanjian Investasi antar Negara</a:t>
            </a:r>
            <a:br>
              <a:rPr lang="en-US" sz="2000">
                <a:effectLst/>
              </a:rPr>
            </a:br>
            <a:r>
              <a:rPr lang="en-US" sz="2000">
                <a:effectLst/>
              </a:rPr>
              <a:t>Ketentuan pemebatasan atas kepemilikan modal asing yang diatur pada Perpres No,10/2021 tidak berlaku terhadap penanam modal asing yang memiliki hak istimewa berdasarkan perjanjian investasi antara negara Indonesia dengan negara asal penanam modal tersebut.</a:t>
            </a:r>
          </a:p>
          <a:p>
            <a:endParaRPr lang="en-ID"/>
          </a:p>
        </p:txBody>
      </p:sp>
    </p:spTree>
    <p:extLst>
      <p:ext uri="{BB962C8B-B14F-4D97-AF65-F5344CB8AC3E}">
        <p14:creationId xmlns:p14="http://schemas.microsoft.com/office/powerpoint/2010/main" val="3993719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B3C6C-B6CB-A8A2-37D0-A0956C0C5337}"/>
              </a:ext>
            </a:extLst>
          </p:cNvPr>
          <p:cNvSpPr>
            <a:spLocks noGrp="1"/>
          </p:cNvSpPr>
          <p:nvPr>
            <p:ph type="ctrTitle"/>
          </p:nvPr>
        </p:nvSpPr>
        <p:spPr>
          <a:xfrm>
            <a:off x="1283094" y="390143"/>
            <a:ext cx="6577800" cy="3328417"/>
          </a:xfrm>
        </p:spPr>
        <p:txBody>
          <a:bodyPr/>
          <a:lstStyle/>
          <a:p>
            <a:r>
              <a:rPr lang="en-US"/>
              <a:t>Pembebasan Kegiatan Usaha Penting</a:t>
            </a:r>
            <a:endParaRPr lang="en-ID"/>
          </a:p>
        </p:txBody>
      </p:sp>
      <p:sp>
        <p:nvSpPr>
          <p:cNvPr id="3" name="Subtitle 2">
            <a:extLst>
              <a:ext uri="{FF2B5EF4-FFF2-40B4-BE49-F238E27FC236}">
                <a16:creationId xmlns:a16="http://schemas.microsoft.com/office/drawing/2014/main" id="{228B82BF-35CA-2C94-1476-FA27E1649A80}"/>
              </a:ext>
            </a:extLst>
          </p:cNvPr>
          <p:cNvSpPr>
            <a:spLocks noGrp="1"/>
          </p:cNvSpPr>
          <p:nvPr>
            <p:ph type="subTitle" idx="1"/>
          </p:nvPr>
        </p:nvSpPr>
        <p:spPr/>
        <p:txBody>
          <a:bodyPr/>
          <a:lstStyle/>
          <a:p>
            <a:endParaRPr lang="en-ID"/>
          </a:p>
        </p:txBody>
      </p:sp>
    </p:spTree>
    <p:extLst>
      <p:ext uri="{BB962C8B-B14F-4D97-AF65-F5344CB8AC3E}">
        <p14:creationId xmlns:p14="http://schemas.microsoft.com/office/powerpoint/2010/main" val="1475301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F2F0A-7D39-EDD1-175C-59A561E11E34}"/>
              </a:ext>
            </a:extLst>
          </p:cNvPr>
          <p:cNvSpPr>
            <a:spLocks noGrp="1"/>
          </p:cNvSpPr>
          <p:nvPr>
            <p:ph type="title"/>
          </p:nvPr>
        </p:nvSpPr>
        <p:spPr/>
        <p:txBody>
          <a:bodyPr/>
          <a:lstStyle/>
          <a:p>
            <a:r>
              <a:rPr lang="en-US"/>
              <a:t>Teknologi, Media, and Telekomunikasi</a:t>
            </a:r>
            <a:endParaRPr lang="en-ID"/>
          </a:p>
        </p:txBody>
      </p:sp>
      <p:sp>
        <p:nvSpPr>
          <p:cNvPr id="3" name="Text Placeholder 2">
            <a:extLst>
              <a:ext uri="{FF2B5EF4-FFF2-40B4-BE49-F238E27FC236}">
                <a16:creationId xmlns:a16="http://schemas.microsoft.com/office/drawing/2014/main" id="{EDFBEC5A-DB77-7347-DDC0-00D737A8C8C0}"/>
              </a:ext>
            </a:extLst>
          </p:cNvPr>
          <p:cNvSpPr>
            <a:spLocks noGrp="1"/>
          </p:cNvSpPr>
          <p:nvPr>
            <p:ph type="body" idx="1"/>
          </p:nvPr>
        </p:nvSpPr>
        <p:spPr>
          <a:xfrm>
            <a:off x="207264" y="1122325"/>
            <a:ext cx="8223486" cy="3580500"/>
          </a:xfrm>
        </p:spPr>
        <p:txBody>
          <a:bodyPr/>
          <a:lstStyle/>
          <a:p>
            <a:r>
              <a:rPr lang="en-US" sz="1700"/>
              <a:t>portal web dan/atau platform digital dengan tujuan komersial</a:t>
            </a:r>
            <a:br>
              <a:rPr lang="en-US" sz="1700"/>
            </a:br>
            <a:r>
              <a:rPr lang="en-US" sz="1700"/>
              <a:t>(terbuka 100% untuk penanaman modal asing);</a:t>
            </a:r>
          </a:p>
          <a:p>
            <a:r>
              <a:rPr lang="en-US" sz="1700"/>
              <a:t>Kegiatan komunikasi dengan atau tanpa kabel, satelit, Penyedia Layanan Internet, layanan sistem komunikasi data, layanan televisi protokol internet (IPTV)</a:t>
            </a:r>
            <a:br>
              <a:rPr lang="en-US" sz="1700"/>
            </a:br>
            <a:r>
              <a:rPr lang="en-US" sz="1700"/>
              <a:t>(terbuka 100% untuk penanaman modal asing)</a:t>
            </a:r>
          </a:p>
          <a:p>
            <a:r>
              <a:rPr lang="en-US" sz="1700"/>
              <a:t>Perdagangan eceran melalui pemesanan pos dan internet</a:t>
            </a:r>
            <a:br>
              <a:rPr lang="en-US" sz="1700"/>
            </a:br>
            <a:r>
              <a:rPr lang="en-US" sz="1700"/>
              <a:t>(terbuka 100% untuk penanaman modal asing);</a:t>
            </a:r>
          </a:p>
          <a:p>
            <a:r>
              <a:rPr lang="en-US" sz="1700"/>
              <a:t>Penerbitan surat kabar, jurnal, dan bulletin atau majalah</a:t>
            </a:r>
            <a:br>
              <a:rPr lang="en-US" sz="1700"/>
            </a:br>
            <a:r>
              <a:rPr lang="en-US" sz="1700"/>
              <a:t>(100% modal dalam negeri (pendirian), 49% penanaman modal asing melalui pasar modal. sebelumnya tertutup bagi penanaman modal asing);</a:t>
            </a:r>
          </a:p>
          <a:p>
            <a:r>
              <a:rPr lang="en-US" sz="1700"/>
              <a:t>Penyedia, Pengelola (Pengoperasian dan Penyewaan) dan Penyedia Jasa Konstruksi untuk Menara Telekomunikasi</a:t>
            </a:r>
            <a:br>
              <a:rPr lang="en-US" sz="1700"/>
            </a:br>
            <a:r>
              <a:rPr lang="en-US" sz="1700"/>
              <a:t>(terbuka 100% untuk penanaman modal asing).</a:t>
            </a:r>
          </a:p>
          <a:p>
            <a:endParaRPr lang="en-US" sz="1700"/>
          </a:p>
          <a:p>
            <a:endParaRPr lang="en-ID" sz="1700"/>
          </a:p>
        </p:txBody>
      </p:sp>
    </p:spTree>
    <p:extLst>
      <p:ext uri="{BB962C8B-B14F-4D97-AF65-F5344CB8AC3E}">
        <p14:creationId xmlns:p14="http://schemas.microsoft.com/office/powerpoint/2010/main" val="3972585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8D6D10-74E2-8878-B212-8E5FB078B9E5}"/>
              </a:ext>
            </a:extLst>
          </p:cNvPr>
          <p:cNvSpPr>
            <a:spLocks noGrp="1"/>
          </p:cNvSpPr>
          <p:nvPr>
            <p:ph type="body" idx="1"/>
          </p:nvPr>
        </p:nvSpPr>
        <p:spPr/>
        <p:txBody>
          <a:bodyPr/>
          <a:lstStyle/>
          <a:p>
            <a:r>
              <a:rPr lang="en-US" sz="2400"/>
              <a:t>Rumah sakit</a:t>
            </a:r>
            <a:br>
              <a:rPr lang="en-US" sz="2400"/>
            </a:br>
            <a:r>
              <a:rPr lang="en-US" sz="2400"/>
              <a:t>(terbuka 100% untuk penanaman modal asing dengan ketentuan); </a:t>
            </a:r>
          </a:p>
          <a:p>
            <a:r>
              <a:rPr lang="en-US" sz="2400"/>
              <a:t>Industri produk famasi</a:t>
            </a:r>
            <a:br>
              <a:rPr lang="en-US" sz="2400"/>
            </a:br>
            <a:r>
              <a:rPr lang="en-US" sz="2400"/>
              <a:t>(terbuka 100% untuk penanaman modal asing); </a:t>
            </a:r>
          </a:p>
          <a:p>
            <a:r>
              <a:rPr lang="en-US" sz="2400"/>
              <a:t>Perdagangan besar farmasi</a:t>
            </a:r>
            <a:br>
              <a:rPr lang="en-US" sz="2400"/>
            </a:br>
            <a:r>
              <a:rPr lang="en-US" sz="2400"/>
              <a:t>(terbuka 100% untuk penanaman modal asing); </a:t>
            </a:r>
          </a:p>
          <a:p>
            <a:r>
              <a:rPr lang="en-US" sz="2400"/>
              <a:t>Penyalur Alat Kesehatan</a:t>
            </a:r>
            <a:br>
              <a:rPr lang="en-US" sz="2400"/>
            </a:br>
            <a:r>
              <a:rPr lang="en-US" sz="2400"/>
              <a:t>(terbuka 100% untuk penanaman modal asing)</a:t>
            </a:r>
          </a:p>
          <a:p>
            <a:endParaRPr lang="en-ID"/>
          </a:p>
        </p:txBody>
      </p:sp>
      <p:sp>
        <p:nvSpPr>
          <p:cNvPr id="3" name="Title 2">
            <a:extLst>
              <a:ext uri="{FF2B5EF4-FFF2-40B4-BE49-F238E27FC236}">
                <a16:creationId xmlns:a16="http://schemas.microsoft.com/office/drawing/2014/main" id="{1F687AB8-3A3B-9B77-2BED-AB59F45F05A8}"/>
              </a:ext>
            </a:extLst>
          </p:cNvPr>
          <p:cNvSpPr>
            <a:spLocks noGrp="1"/>
          </p:cNvSpPr>
          <p:nvPr>
            <p:ph type="title"/>
          </p:nvPr>
        </p:nvSpPr>
        <p:spPr/>
        <p:txBody>
          <a:bodyPr/>
          <a:lstStyle/>
          <a:p>
            <a:r>
              <a:rPr lang="en-US" sz="3600"/>
              <a:t>Kesehatan</a:t>
            </a:r>
            <a:endParaRPr lang="en-ID" sz="3600"/>
          </a:p>
        </p:txBody>
      </p:sp>
    </p:spTree>
    <p:extLst>
      <p:ext uri="{BB962C8B-B14F-4D97-AF65-F5344CB8AC3E}">
        <p14:creationId xmlns:p14="http://schemas.microsoft.com/office/powerpoint/2010/main" val="4096412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A45FA-BB01-2650-04A3-0791EA4A7C99}"/>
              </a:ext>
            </a:extLst>
          </p:cNvPr>
          <p:cNvSpPr>
            <a:spLocks noGrp="1"/>
          </p:cNvSpPr>
          <p:nvPr>
            <p:ph type="ctrTitle"/>
          </p:nvPr>
        </p:nvSpPr>
        <p:spPr>
          <a:xfrm>
            <a:off x="1283094" y="292608"/>
            <a:ext cx="6577800" cy="999744"/>
          </a:xfrm>
        </p:spPr>
        <p:txBody>
          <a:bodyPr/>
          <a:lstStyle/>
          <a:p>
            <a:r>
              <a:rPr lang="en-US"/>
              <a:t>Tenaga Listrik</a:t>
            </a:r>
            <a:endParaRPr lang="en-ID"/>
          </a:p>
        </p:txBody>
      </p:sp>
      <p:sp>
        <p:nvSpPr>
          <p:cNvPr id="3" name="Subtitle 2">
            <a:extLst>
              <a:ext uri="{FF2B5EF4-FFF2-40B4-BE49-F238E27FC236}">
                <a16:creationId xmlns:a16="http://schemas.microsoft.com/office/drawing/2014/main" id="{87FCA80D-8F58-7A06-912E-74732D0CEB51}"/>
              </a:ext>
            </a:extLst>
          </p:cNvPr>
          <p:cNvSpPr>
            <a:spLocks noGrp="1"/>
          </p:cNvSpPr>
          <p:nvPr>
            <p:ph type="subTitle" idx="1"/>
          </p:nvPr>
        </p:nvSpPr>
        <p:spPr>
          <a:xfrm>
            <a:off x="1283100" y="1292352"/>
            <a:ext cx="6577800" cy="2560373"/>
          </a:xfrm>
        </p:spPr>
        <p:txBody>
          <a:bodyPr/>
          <a:lstStyle/>
          <a:p>
            <a:pPr algn="l">
              <a:buFont typeface="Arial" panose="020B0604020202020204" pitchFamily="34" charset="0"/>
              <a:buChar char="•"/>
            </a:pPr>
            <a:r>
              <a:rPr lang="en-US" sz="2400"/>
              <a:t>Pembangkit listrik skala kecil 1 MW</a:t>
            </a:r>
            <a:br>
              <a:rPr lang="en-US" sz="2400"/>
            </a:br>
            <a:r>
              <a:rPr lang="en-US" sz="2400"/>
              <a:t>(terbuka 100% untuk penanaman modal asing dengan ketentuan);</a:t>
            </a:r>
          </a:p>
          <a:p>
            <a:pPr algn="l">
              <a:buFont typeface="Arial" panose="020B0604020202020204" pitchFamily="34" charset="0"/>
              <a:buChar char="•"/>
            </a:pPr>
            <a:r>
              <a:rPr lang="en-US" sz="2400"/>
              <a:t>Pembangunan dan pemasangan instalasi tenaga listrik untuk instalasi pemanfaatan tenaga listrik</a:t>
            </a:r>
            <a:br>
              <a:rPr lang="en-US" sz="2400"/>
            </a:br>
            <a:r>
              <a:rPr lang="en-US" sz="2400"/>
              <a:t>(terbuka 100% untuk penanaman modal asing dengan kententuan).</a:t>
            </a:r>
          </a:p>
          <a:p>
            <a:pPr algn="l">
              <a:buFont typeface="Arial" panose="020B0604020202020204" pitchFamily="34" charset="0"/>
              <a:buChar char="•"/>
            </a:pPr>
            <a:endParaRPr lang="en-US" sz="2400"/>
          </a:p>
          <a:p>
            <a:pPr algn="l">
              <a:buFont typeface="Arial" panose="020B0604020202020204" pitchFamily="34" charset="0"/>
              <a:buChar char="•"/>
            </a:pPr>
            <a:endParaRPr lang="en-ID" sz="2400"/>
          </a:p>
        </p:txBody>
      </p:sp>
    </p:spTree>
    <p:extLst>
      <p:ext uri="{BB962C8B-B14F-4D97-AF65-F5344CB8AC3E}">
        <p14:creationId xmlns:p14="http://schemas.microsoft.com/office/powerpoint/2010/main" val="176348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385D9-68F7-C2E2-243A-264D0F38756A}"/>
              </a:ext>
            </a:extLst>
          </p:cNvPr>
          <p:cNvSpPr>
            <a:spLocks noGrp="1"/>
          </p:cNvSpPr>
          <p:nvPr>
            <p:ph type="title"/>
          </p:nvPr>
        </p:nvSpPr>
        <p:spPr/>
        <p:txBody>
          <a:bodyPr/>
          <a:lstStyle/>
          <a:p>
            <a:r>
              <a:rPr lang="en-US" sz="8000"/>
              <a:t>TERIMA</a:t>
            </a:r>
            <a:br>
              <a:rPr lang="en-US" sz="8000"/>
            </a:br>
            <a:r>
              <a:rPr lang="en-US" sz="8000"/>
              <a:t>KASIH</a:t>
            </a:r>
            <a:endParaRPr lang="en-ID" sz="8000"/>
          </a:p>
        </p:txBody>
      </p:sp>
    </p:spTree>
    <p:extLst>
      <p:ext uri="{BB962C8B-B14F-4D97-AF65-F5344CB8AC3E}">
        <p14:creationId xmlns:p14="http://schemas.microsoft.com/office/powerpoint/2010/main" val="2159072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61"/>
        <p:cNvGrpSpPr/>
        <p:nvPr/>
      </p:nvGrpSpPr>
      <p:grpSpPr>
        <a:xfrm>
          <a:off x="0" y="0"/>
          <a:ext cx="0" cy="0"/>
          <a:chOff x="0" y="0"/>
          <a:chExt cx="0" cy="0"/>
        </a:xfrm>
      </p:grpSpPr>
      <p:sp>
        <p:nvSpPr>
          <p:cNvPr id="1362" name="Google Shape;1362;p58"/>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lvl="0"/>
            <a:r>
              <a:rPr lang="en-US" dirty="0"/>
              <a:t>Tujuan </a:t>
            </a:r>
            <a:r>
              <a:rPr lang="en-US" dirty="0" err="1"/>
              <a:t>Penanaman</a:t>
            </a:r>
            <a:r>
              <a:rPr lang="en-US" dirty="0"/>
              <a:t> Modal </a:t>
            </a:r>
            <a:endParaRPr dirty="0"/>
          </a:p>
        </p:txBody>
      </p:sp>
      <p:sp>
        <p:nvSpPr>
          <p:cNvPr id="1363" name="Google Shape;1363;p58"/>
          <p:cNvSpPr txBox="1">
            <a:spLocks noGrp="1"/>
          </p:cNvSpPr>
          <p:nvPr>
            <p:ph type="body" idx="1"/>
          </p:nvPr>
        </p:nvSpPr>
        <p:spPr>
          <a:xfrm>
            <a:off x="713225" y="1122325"/>
            <a:ext cx="7717500" cy="3580500"/>
          </a:xfrm>
          <a:prstGeom prst="rect">
            <a:avLst/>
          </a:prstGeom>
        </p:spPr>
        <p:txBody>
          <a:bodyPr spcFirstLastPara="1" wrap="square" lIns="91425" tIns="91425" rIns="91425" bIns="91425" anchor="t" anchorCtr="0">
            <a:noAutofit/>
          </a:bodyPr>
          <a:lstStyle/>
          <a:p>
            <a:pPr algn="just"/>
            <a:r>
              <a:rPr lang="en-ID" dirty="0">
                <a:solidFill>
                  <a:schemeClr val="accent2"/>
                </a:solidFill>
                <a:latin typeface="Bahnschrift" panose="020B0502040204020203" pitchFamily="34" charset="0"/>
              </a:rPr>
              <a:t>meningkatkan </a:t>
            </a:r>
            <a:r>
              <a:rPr lang="en-ID" dirty="0" err="1">
                <a:solidFill>
                  <a:schemeClr val="accent2"/>
                </a:solidFill>
                <a:latin typeface="Bahnschrift" panose="020B0502040204020203" pitchFamily="34" charset="0"/>
              </a:rPr>
              <a:t>pertumbuhan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ekonomi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nasional</a:t>
            </a:r>
            <a:r>
              <a:rPr lang="en-ID" dirty="0">
                <a:solidFill>
                  <a:schemeClr val="accent2"/>
                </a:solidFill>
                <a:latin typeface="Bahnschrift" panose="020B0502040204020203" pitchFamily="34" charset="0"/>
              </a:rPr>
              <a:t>;</a:t>
            </a:r>
          </a:p>
          <a:p>
            <a:pPr algn="just"/>
            <a:r>
              <a:rPr lang="en-ID" dirty="0" err="1">
                <a:solidFill>
                  <a:schemeClr val="accent2"/>
                </a:solidFill>
                <a:latin typeface="Bahnschrift" panose="020B0502040204020203" pitchFamily="34" charset="0"/>
              </a:rPr>
              <a:t>menciptakan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lapangan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kerja</a:t>
            </a:r>
            <a:r>
              <a:rPr lang="en-ID" dirty="0">
                <a:solidFill>
                  <a:schemeClr val="accent2"/>
                </a:solidFill>
                <a:latin typeface="Bahnschrift" panose="020B0502040204020203" pitchFamily="34" charset="0"/>
              </a:rPr>
              <a:t>;</a:t>
            </a:r>
          </a:p>
          <a:p>
            <a:pPr algn="just"/>
            <a:r>
              <a:rPr lang="en-ID" dirty="0">
                <a:solidFill>
                  <a:schemeClr val="accent2"/>
                </a:solidFill>
                <a:latin typeface="Bahnschrift" panose="020B0502040204020203" pitchFamily="34" charset="0"/>
              </a:rPr>
              <a:t>meningkatkan </a:t>
            </a:r>
            <a:r>
              <a:rPr lang="en-ID" dirty="0" err="1">
                <a:solidFill>
                  <a:schemeClr val="accent2"/>
                </a:solidFill>
                <a:latin typeface="Bahnschrift" panose="020B0502040204020203" pitchFamily="34" charset="0"/>
              </a:rPr>
              <a:t>pembangunan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ekonomi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berkelanjutan</a:t>
            </a:r>
            <a:r>
              <a:rPr lang="en-ID" dirty="0">
                <a:solidFill>
                  <a:schemeClr val="accent2"/>
                </a:solidFill>
                <a:latin typeface="Bahnschrift" panose="020B0502040204020203" pitchFamily="34" charset="0"/>
              </a:rPr>
              <a:t>;</a:t>
            </a:r>
          </a:p>
          <a:p>
            <a:pPr algn="just"/>
            <a:r>
              <a:rPr lang="en-ID" dirty="0">
                <a:solidFill>
                  <a:schemeClr val="accent2"/>
                </a:solidFill>
                <a:latin typeface="Bahnschrift" panose="020B0502040204020203" pitchFamily="34" charset="0"/>
              </a:rPr>
              <a:t>meningkatkan </a:t>
            </a:r>
            <a:r>
              <a:rPr lang="en-ID" dirty="0" err="1">
                <a:solidFill>
                  <a:schemeClr val="accent2"/>
                </a:solidFill>
                <a:latin typeface="Bahnschrift" panose="020B0502040204020203" pitchFamily="34" charset="0"/>
              </a:rPr>
              <a:t>kemampuan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daya</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saing</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dunia</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usaha</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nasional</a:t>
            </a:r>
            <a:r>
              <a:rPr lang="en-ID" dirty="0">
                <a:solidFill>
                  <a:schemeClr val="accent2"/>
                </a:solidFill>
                <a:latin typeface="Bahnschrift" panose="020B0502040204020203" pitchFamily="34" charset="0"/>
              </a:rPr>
              <a:t>;</a:t>
            </a:r>
          </a:p>
          <a:p>
            <a:pPr algn="just"/>
            <a:r>
              <a:rPr lang="en-ID" dirty="0">
                <a:solidFill>
                  <a:schemeClr val="accent2"/>
                </a:solidFill>
                <a:latin typeface="Bahnschrift" panose="020B0502040204020203" pitchFamily="34" charset="0"/>
              </a:rPr>
              <a:t>meningkatkan </a:t>
            </a:r>
            <a:r>
              <a:rPr lang="en-ID" dirty="0" err="1">
                <a:solidFill>
                  <a:schemeClr val="accent2"/>
                </a:solidFill>
                <a:latin typeface="Bahnschrift" panose="020B0502040204020203" pitchFamily="34" charset="0"/>
              </a:rPr>
              <a:t>kapasitas</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kemampuan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teknologi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nasional</a:t>
            </a:r>
            <a:r>
              <a:rPr lang="en-ID" dirty="0">
                <a:solidFill>
                  <a:schemeClr val="accent2"/>
                </a:solidFill>
                <a:latin typeface="Bahnschrift" panose="020B0502040204020203" pitchFamily="34" charset="0"/>
              </a:rPr>
              <a:t>;</a:t>
            </a:r>
          </a:p>
          <a:p>
            <a:pPr algn="just"/>
            <a:r>
              <a:rPr lang="en-ID" dirty="0" err="1">
                <a:solidFill>
                  <a:schemeClr val="accent2"/>
                </a:solidFill>
                <a:latin typeface="Bahnschrift" panose="020B0502040204020203" pitchFamily="34" charset="0"/>
              </a:rPr>
              <a:t>mendorong</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pengembangan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ekonomi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kerakyatan</a:t>
            </a:r>
            <a:r>
              <a:rPr lang="en-ID" dirty="0">
                <a:solidFill>
                  <a:schemeClr val="accent2"/>
                </a:solidFill>
                <a:latin typeface="Bahnschrift" panose="020B0502040204020203" pitchFamily="34" charset="0"/>
              </a:rPr>
              <a:t>;</a:t>
            </a:r>
          </a:p>
          <a:p>
            <a:pPr algn="just"/>
            <a:r>
              <a:rPr lang="en-ID" dirty="0" err="1">
                <a:solidFill>
                  <a:schemeClr val="accent2"/>
                </a:solidFill>
                <a:latin typeface="Bahnschrift" panose="020B0502040204020203" pitchFamily="34" charset="0"/>
              </a:rPr>
              <a:t>mengolah</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ekonomi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potensial</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menjadi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kekuatan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ekonomi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riil</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dengan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menggunakan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dana</a:t>
            </a:r>
            <a:r>
              <a:rPr lang="en-ID" dirty="0">
                <a:solidFill>
                  <a:schemeClr val="accent2"/>
                </a:solidFill>
                <a:latin typeface="Bahnschrift" panose="020B0502040204020203" pitchFamily="34" charset="0"/>
              </a:rPr>
              <a:t> yang </a:t>
            </a:r>
            <a:r>
              <a:rPr lang="en-ID" dirty="0" err="1">
                <a:solidFill>
                  <a:schemeClr val="accent2"/>
                </a:solidFill>
                <a:latin typeface="Bahnschrift" panose="020B0502040204020203" pitchFamily="34" charset="0"/>
              </a:rPr>
              <a:t>berasal</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baik</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dari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dalam</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negeri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maupun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dari</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luar</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negeri</a:t>
            </a:r>
            <a:r>
              <a:rPr lang="en-ID" dirty="0">
                <a:solidFill>
                  <a:schemeClr val="accent2"/>
                </a:solidFill>
                <a:latin typeface="Bahnschrift" panose="020B0502040204020203" pitchFamily="34" charset="0"/>
              </a:rPr>
              <a:t>;</a:t>
            </a:r>
          </a:p>
          <a:p>
            <a:pPr algn="just"/>
            <a:r>
              <a:rPr lang="en-ID" dirty="0">
                <a:solidFill>
                  <a:schemeClr val="accent2"/>
                </a:solidFill>
                <a:latin typeface="Bahnschrift" panose="020B0502040204020203" pitchFamily="34" charset="0"/>
              </a:rPr>
              <a:t>meningkatkan </a:t>
            </a:r>
            <a:r>
              <a:rPr lang="en-ID" dirty="0" err="1">
                <a:solidFill>
                  <a:schemeClr val="accent2"/>
                </a:solidFill>
                <a:latin typeface="Bahnschrift" panose="020B0502040204020203" pitchFamily="34" charset="0"/>
              </a:rPr>
              <a:t>kesejahteraan</a:t>
            </a:r>
            <a:r>
              <a:rPr lang="en-ID" dirty="0">
                <a:solidFill>
                  <a:schemeClr val="accent2"/>
                </a:solidFill>
                <a:latin typeface="Bahnschrift" panose="020B0502040204020203" pitchFamily="34" charset="0"/>
              </a:rPr>
              <a:t> </a:t>
            </a:r>
            <a:r>
              <a:rPr lang="en-ID" dirty="0" err="1">
                <a:solidFill>
                  <a:schemeClr val="accent2"/>
                </a:solidFill>
                <a:latin typeface="Bahnschrift" panose="020B0502040204020203" pitchFamily="34" charset="0"/>
              </a:rPr>
              <a:t>masyarakat</a:t>
            </a:r>
            <a:r>
              <a:rPr lang="en-ID" dirty="0">
                <a:solidFill>
                  <a:schemeClr val="accent2"/>
                </a:solidFill>
                <a:latin typeface="Bahnschrift" panose="020B0502040204020203" pitchFamily="34" charset="0"/>
              </a:rPr>
              <a:t>. </a:t>
            </a:r>
          </a:p>
          <a:p>
            <a:pPr marL="0" lvl="0" indent="0" algn="l" rtl="0">
              <a:spcBef>
                <a:spcPts val="1600"/>
              </a:spcBef>
              <a:spcAft>
                <a:spcPts val="1600"/>
              </a:spcAft>
              <a:buNone/>
            </a:pPr>
            <a:endParaRPr dirty="0">
              <a:solidFill>
                <a:schemeClr val="accent2"/>
              </a:solidFill>
            </a:endParaRPr>
          </a:p>
        </p:txBody>
      </p:sp>
      <p:sp>
        <p:nvSpPr>
          <p:cNvPr id="1364" name="Google Shape;1364;p58"/>
          <p:cNvSpPr/>
          <p:nvPr/>
        </p:nvSpPr>
        <p:spPr>
          <a:xfrm>
            <a:off x="812919" y="2519656"/>
            <a:ext cx="6919" cy="10401"/>
          </a:xfrm>
          <a:custGeom>
            <a:avLst/>
            <a:gdLst/>
            <a:ahLst/>
            <a:cxnLst/>
            <a:rect l="l" t="t" r="r" b="b"/>
            <a:pathLst>
              <a:path w="161" h="242" extrusionOk="0">
                <a:moveTo>
                  <a:pt x="81" y="1"/>
                </a:moveTo>
                <a:lnTo>
                  <a:pt x="0" y="161"/>
                </a:lnTo>
                <a:lnTo>
                  <a:pt x="134" y="241"/>
                </a:lnTo>
                <a:cubicBezTo>
                  <a:pt x="134" y="161"/>
                  <a:pt x="134" y="108"/>
                  <a:pt x="161" y="27"/>
                </a:cubicBezTo>
                <a:lnTo>
                  <a:pt x="81" y="1"/>
                </a:lnTo>
                <a:close/>
              </a:path>
            </a:pathLst>
          </a:custGeom>
          <a:solidFill>
            <a:srgbClr val="8068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4" name="Google Shape;1334;p56"/>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lvl="0"/>
            <a:r>
              <a:rPr lang="en-US" dirty="0"/>
              <a:t>Tujuan </a:t>
            </a:r>
            <a:r>
              <a:rPr lang="en-US" dirty="0" err="1"/>
              <a:t>mengapa</a:t>
            </a:r>
            <a:r>
              <a:rPr lang="en-US" dirty="0"/>
              <a:t> </a:t>
            </a:r>
            <a:r>
              <a:rPr lang="en-US" dirty="0" err="1"/>
              <a:t>seseorang</a:t>
            </a:r>
            <a:r>
              <a:rPr lang="en-US" dirty="0"/>
              <a:t> </a:t>
            </a:r>
            <a:r>
              <a:rPr lang="en-US" dirty="0" err="1"/>
              <a:t>melakukan</a:t>
            </a:r>
            <a:r>
              <a:rPr lang="en-US" dirty="0"/>
              <a:t> </a:t>
            </a:r>
            <a:r>
              <a:rPr lang="en-US" dirty="0" err="1"/>
              <a:t>investasi</a:t>
            </a:r>
            <a:endParaRPr lang="en-US" dirty="0"/>
          </a:p>
        </p:txBody>
      </p:sp>
      <p:sp>
        <p:nvSpPr>
          <p:cNvPr id="1335" name="Google Shape;1335;p56">
            <a:hlinkClick r:id="rId3" action="ppaction://hlinksldjump"/>
          </p:cNvPr>
          <p:cNvSpPr txBox="1">
            <a:spLocks noGrp="1"/>
          </p:cNvSpPr>
          <p:nvPr>
            <p:ph type="subTitle" idx="3"/>
          </p:nvPr>
        </p:nvSpPr>
        <p:spPr>
          <a:xfrm>
            <a:off x="1388575" y="1279291"/>
            <a:ext cx="6127592" cy="1480981"/>
          </a:xfrm>
          <a:prstGeom prst="rect">
            <a:avLst/>
          </a:prstGeom>
        </p:spPr>
        <p:txBody>
          <a:bodyPr spcFirstLastPara="1" wrap="square" lIns="91425" tIns="91425" rIns="91425" bIns="91425" anchor="t" anchorCtr="0">
            <a:noAutofit/>
          </a:bodyPr>
          <a:lstStyle/>
          <a:p>
            <a:pPr marL="0" lvl="0" indent="0">
              <a:spcAft>
                <a:spcPts val="1200"/>
              </a:spcAft>
            </a:pPr>
            <a:r>
              <a:rPr lang="en-US" dirty="0" err="1"/>
              <a:t>Untuk</a:t>
            </a:r>
            <a:r>
              <a:rPr lang="en-US" dirty="0"/>
              <a:t> </a:t>
            </a:r>
            <a:r>
              <a:rPr lang="en-US" dirty="0" err="1"/>
              <a:t>mendapatkan</a:t>
            </a:r>
            <a:r>
              <a:rPr lang="en-US" dirty="0"/>
              <a:t> </a:t>
            </a:r>
            <a:r>
              <a:rPr lang="en-US" dirty="0" err="1"/>
              <a:t>kehidupan</a:t>
            </a:r>
            <a:r>
              <a:rPr lang="en-US" dirty="0"/>
              <a:t> yang </a:t>
            </a:r>
            <a:r>
              <a:rPr lang="en-US" dirty="0" err="1"/>
              <a:t>lebih</a:t>
            </a:r>
            <a:r>
              <a:rPr lang="en-US" dirty="0"/>
              <a:t> </a:t>
            </a:r>
            <a:r>
              <a:rPr lang="en-US" dirty="0" err="1"/>
              <a:t>layak</a:t>
            </a:r>
            <a:r>
              <a:rPr lang="en-US" dirty="0"/>
              <a:t> di </a:t>
            </a:r>
            <a:r>
              <a:rPr lang="en-US" dirty="0" err="1"/>
              <a:t>masa</a:t>
            </a:r>
            <a:r>
              <a:rPr lang="en-US" dirty="0"/>
              <a:t> yang </a:t>
            </a:r>
            <a:r>
              <a:rPr lang="en-US" dirty="0" err="1"/>
              <a:t>akan</a:t>
            </a:r>
            <a:r>
              <a:rPr lang="en-US" dirty="0"/>
              <a:t> </a:t>
            </a:r>
            <a:r>
              <a:rPr lang="en-US" dirty="0" err="1"/>
              <a:t>datang</a:t>
            </a:r>
            <a:endParaRPr lang="en-US" dirty="0"/>
          </a:p>
        </p:txBody>
      </p:sp>
      <p:sp>
        <p:nvSpPr>
          <p:cNvPr id="1337" name="Google Shape;1337;p56">
            <a:hlinkClick r:id="rId4" action="ppaction://hlinksldjump"/>
          </p:cNvPr>
          <p:cNvSpPr txBox="1">
            <a:spLocks noGrp="1"/>
          </p:cNvSpPr>
          <p:nvPr>
            <p:ph type="subTitle" idx="5"/>
          </p:nvPr>
        </p:nvSpPr>
        <p:spPr>
          <a:xfrm>
            <a:off x="2476728" y="2237724"/>
            <a:ext cx="4446125" cy="454500"/>
          </a:xfrm>
          <a:prstGeom prst="rect">
            <a:avLst/>
          </a:prstGeom>
        </p:spPr>
        <p:txBody>
          <a:bodyPr spcFirstLastPara="1" wrap="square" lIns="91425" tIns="91425" rIns="91425" bIns="91425" anchor="t" anchorCtr="0">
            <a:noAutofit/>
          </a:bodyPr>
          <a:lstStyle/>
          <a:p>
            <a:pPr marL="0" lvl="0" indent="0">
              <a:spcAft>
                <a:spcPts val="1200"/>
              </a:spcAft>
            </a:pPr>
            <a:r>
              <a:rPr lang="en-US" dirty="0" err="1"/>
              <a:t>Mengurangi</a:t>
            </a:r>
            <a:r>
              <a:rPr lang="en-US" dirty="0"/>
              <a:t> </a:t>
            </a:r>
            <a:r>
              <a:rPr lang="en-US" dirty="0" err="1"/>
              <a:t>tekanan</a:t>
            </a:r>
            <a:r>
              <a:rPr lang="en-US" dirty="0"/>
              <a:t> </a:t>
            </a:r>
            <a:r>
              <a:rPr lang="en-US" dirty="0" err="1"/>
              <a:t>inflasi</a:t>
            </a:r>
            <a:endParaRPr lang="en-US" dirty="0"/>
          </a:p>
        </p:txBody>
      </p:sp>
      <p:sp>
        <p:nvSpPr>
          <p:cNvPr id="1341" name="Google Shape;1341;p56">
            <a:hlinkClick r:id="rId3" action="ppaction://hlinksldjump"/>
          </p:cNvPr>
          <p:cNvSpPr txBox="1">
            <a:spLocks noGrp="1"/>
          </p:cNvSpPr>
          <p:nvPr>
            <p:ph type="title" idx="9"/>
          </p:nvPr>
        </p:nvSpPr>
        <p:spPr>
          <a:xfrm>
            <a:off x="792175" y="1434475"/>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a:t>01</a:t>
            </a:r>
            <a:endParaRPr/>
          </a:p>
        </p:txBody>
      </p:sp>
      <p:sp>
        <p:nvSpPr>
          <p:cNvPr id="1343" name="Google Shape;1343;p56">
            <a:hlinkClick r:id="rId4" action="ppaction://hlinksldjump"/>
          </p:cNvPr>
          <p:cNvSpPr txBox="1">
            <a:spLocks noGrp="1"/>
          </p:cNvSpPr>
          <p:nvPr>
            <p:ph type="title" idx="14"/>
          </p:nvPr>
        </p:nvSpPr>
        <p:spPr>
          <a:xfrm>
            <a:off x="1706575" y="2259324"/>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t>02</a:t>
            </a:r>
            <a:endParaRPr dirty="0"/>
          </a:p>
        </p:txBody>
      </p:sp>
      <p:sp>
        <p:nvSpPr>
          <p:cNvPr id="1347" name="Google Shape;1347;p56">
            <a:hlinkClick r:id="" action="ppaction://noaction"/>
          </p:cNvPr>
          <p:cNvSpPr txBox="1">
            <a:spLocks noGrp="1"/>
          </p:cNvSpPr>
          <p:nvPr>
            <p:ph type="subTitle" idx="18"/>
          </p:nvPr>
        </p:nvSpPr>
        <p:spPr>
          <a:xfrm>
            <a:off x="3088507" y="2969414"/>
            <a:ext cx="4598481" cy="454500"/>
          </a:xfrm>
          <a:prstGeom prst="rect">
            <a:avLst/>
          </a:prstGeom>
        </p:spPr>
        <p:txBody>
          <a:bodyPr spcFirstLastPara="1" wrap="square" lIns="91425" tIns="91425" rIns="91425" bIns="91425" anchor="t" anchorCtr="0">
            <a:noAutofit/>
          </a:bodyPr>
          <a:lstStyle/>
          <a:p>
            <a:pPr marL="0" lvl="0" indent="0">
              <a:spcAft>
                <a:spcPts val="1200"/>
              </a:spcAft>
            </a:pPr>
            <a:r>
              <a:rPr lang="en-US" dirty="0" err="1"/>
              <a:t>Dorongan</a:t>
            </a:r>
            <a:r>
              <a:rPr lang="en-US" dirty="0"/>
              <a:t> </a:t>
            </a:r>
            <a:r>
              <a:rPr lang="en-US" dirty="0" err="1"/>
              <a:t>untuk</a:t>
            </a:r>
            <a:r>
              <a:rPr lang="en-US" dirty="0"/>
              <a:t> </a:t>
            </a:r>
            <a:r>
              <a:rPr lang="en-US" dirty="0" err="1"/>
              <a:t>menghemat</a:t>
            </a:r>
            <a:r>
              <a:rPr lang="en-US" dirty="0"/>
              <a:t> </a:t>
            </a:r>
            <a:r>
              <a:rPr lang="en-US" dirty="0" err="1"/>
              <a:t>pajak</a:t>
            </a:r>
            <a:endParaRPr lang="en-US" dirty="0"/>
          </a:p>
        </p:txBody>
      </p:sp>
      <p:sp>
        <p:nvSpPr>
          <p:cNvPr id="1350" name="Google Shape;1350;p56">
            <a:hlinkClick r:id="" action="ppaction://noaction"/>
          </p:cNvPr>
          <p:cNvSpPr txBox="1">
            <a:spLocks noGrp="1"/>
          </p:cNvSpPr>
          <p:nvPr>
            <p:ph type="title" idx="21"/>
          </p:nvPr>
        </p:nvSpPr>
        <p:spPr>
          <a:xfrm>
            <a:off x="2302975" y="3012614"/>
            <a:ext cx="596400" cy="411300"/>
          </a:xfrm>
          <a:prstGeom prst="rect">
            <a:avLst/>
          </a:prstGeom>
        </p:spPr>
        <p:txBody>
          <a:bodyPr spcFirstLastPara="1" wrap="square" lIns="91425" tIns="118850" rIns="91425" bIns="91425" anchor="ctr" anchorCtr="0">
            <a:noAutofit/>
          </a:bodyPr>
          <a:lstStyle/>
          <a:p>
            <a:pPr marL="0" lvl="0" indent="0" algn="ctr" rtl="0">
              <a:spcBef>
                <a:spcPts val="0"/>
              </a:spcBef>
              <a:spcAft>
                <a:spcPts val="0"/>
              </a:spcAft>
              <a:buNone/>
            </a:pPr>
            <a:r>
              <a:rPr lang="en" dirty="0"/>
              <a:t>03</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5"/>
        <p:cNvGrpSpPr/>
        <p:nvPr/>
      </p:nvGrpSpPr>
      <p:grpSpPr>
        <a:xfrm>
          <a:off x="0" y="0"/>
          <a:ext cx="0" cy="0"/>
          <a:chOff x="0" y="0"/>
          <a:chExt cx="0" cy="0"/>
        </a:xfrm>
      </p:grpSpPr>
      <p:sp>
        <p:nvSpPr>
          <p:cNvPr id="2" name="Rectangle 1"/>
          <p:cNvSpPr/>
          <p:nvPr/>
        </p:nvSpPr>
        <p:spPr>
          <a:xfrm>
            <a:off x="2016389" y="1267921"/>
            <a:ext cx="5923503" cy="707886"/>
          </a:xfrm>
          <a:prstGeom prst="rect">
            <a:avLst/>
          </a:prstGeom>
        </p:spPr>
        <p:txBody>
          <a:bodyPr wrap="square">
            <a:spAutoFit/>
          </a:bodyPr>
          <a:lstStyle/>
          <a:p>
            <a:pPr algn="ctr"/>
            <a:r>
              <a:rPr lang="en-US" sz="2000" dirty="0" err="1">
                <a:latin typeface="Bahnschrift SemiBold" panose="020B0502040204020203" pitchFamily="34" charset="0"/>
              </a:rPr>
              <a:t>Bentuk-bentuk</a:t>
            </a:r>
            <a:r>
              <a:rPr lang="en-US" sz="2000" dirty="0">
                <a:latin typeface="Bahnschrift SemiBold" panose="020B0502040204020203" pitchFamily="34" charset="0"/>
              </a:rPr>
              <a:t> </a:t>
            </a:r>
            <a:r>
              <a:rPr lang="en-US" sz="2000" dirty="0" err="1">
                <a:latin typeface="Bahnschrift SemiBold" panose="020B0502040204020203" pitchFamily="34" charset="0"/>
              </a:rPr>
              <a:t>Kerjasama</a:t>
            </a:r>
            <a:r>
              <a:rPr lang="en-US" sz="2000" dirty="0">
                <a:latin typeface="Bahnschrift SemiBold" panose="020B0502040204020203" pitchFamily="34" charset="0"/>
              </a:rPr>
              <a:t> </a:t>
            </a:r>
            <a:r>
              <a:rPr lang="en-US" sz="2000" dirty="0" err="1">
                <a:latin typeface="Bahnschrift SemiBold" panose="020B0502040204020203" pitchFamily="34" charset="0"/>
              </a:rPr>
              <a:t>Antara</a:t>
            </a:r>
            <a:r>
              <a:rPr lang="en-US" sz="2000" dirty="0">
                <a:latin typeface="Bahnschrift SemiBold" panose="020B0502040204020203" pitchFamily="34" charset="0"/>
              </a:rPr>
              <a:t> </a:t>
            </a:r>
            <a:r>
              <a:rPr lang="en-US" sz="2000" dirty="0" err="1">
                <a:latin typeface="Bahnschrift SemiBold" panose="020B0502040204020203" pitchFamily="34" charset="0"/>
              </a:rPr>
              <a:t>Penanam</a:t>
            </a:r>
            <a:r>
              <a:rPr lang="en-US" sz="2000" dirty="0">
                <a:latin typeface="Bahnschrift SemiBold" panose="020B0502040204020203" pitchFamily="34" charset="0"/>
              </a:rPr>
              <a:t> Modal </a:t>
            </a:r>
            <a:r>
              <a:rPr lang="en-US" sz="2000" dirty="0" err="1">
                <a:latin typeface="Bahnschrift SemiBold" panose="020B0502040204020203" pitchFamily="34" charset="0"/>
              </a:rPr>
              <a:t>Asing</a:t>
            </a:r>
            <a:r>
              <a:rPr lang="en-US" sz="2000" dirty="0">
                <a:latin typeface="Bahnschrift SemiBold" panose="020B0502040204020203" pitchFamily="34" charset="0"/>
              </a:rPr>
              <a:t> </a:t>
            </a:r>
            <a:r>
              <a:rPr lang="en-US" sz="2000" dirty="0" err="1">
                <a:latin typeface="Bahnschrift SemiBold" panose="020B0502040204020203" pitchFamily="34" charset="0"/>
              </a:rPr>
              <a:t>dan</a:t>
            </a:r>
            <a:r>
              <a:rPr lang="en-US" sz="2000" dirty="0">
                <a:latin typeface="Bahnschrift SemiBold" panose="020B0502040204020203" pitchFamily="34" charset="0"/>
              </a:rPr>
              <a:t> </a:t>
            </a:r>
            <a:r>
              <a:rPr lang="en-US" sz="2000" dirty="0" err="1">
                <a:latin typeface="Bahnschrift SemiBold" panose="020B0502040204020203" pitchFamily="34" charset="0"/>
              </a:rPr>
              <a:t>Penanam</a:t>
            </a:r>
            <a:r>
              <a:rPr lang="en-US" sz="2000" dirty="0">
                <a:latin typeface="Bahnschrift SemiBold" panose="020B0502040204020203" pitchFamily="34" charset="0"/>
              </a:rPr>
              <a:t> Modal </a:t>
            </a:r>
            <a:r>
              <a:rPr lang="en-US" sz="2000" dirty="0" err="1">
                <a:latin typeface="Bahnschrift SemiBold" panose="020B0502040204020203" pitchFamily="34" charset="0"/>
              </a:rPr>
              <a:t>Nasional</a:t>
            </a:r>
            <a:endParaRPr lang="en-US" sz="2000" dirty="0">
              <a:latin typeface="Bahnschrift SemiBold" panose="020B0502040204020203" pitchFamily="34" charset="0"/>
            </a:endParaRPr>
          </a:p>
        </p:txBody>
      </p:sp>
      <p:sp>
        <p:nvSpPr>
          <p:cNvPr id="3" name="Rectangle 2"/>
          <p:cNvSpPr/>
          <p:nvPr/>
        </p:nvSpPr>
        <p:spPr>
          <a:xfrm>
            <a:off x="2234441" y="2257089"/>
            <a:ext cx="5487400" cy="1938992"/>
          </a:xfrm>
          <a:prstGeom prst="rect">
            <a:avLst/>
          </a:prstGeom>
        </p:spPr>
        <p:txBody>
          <a:bodyPr wrap="none">
            <a:spAutoFit/>
          </a:bodyPr>
          <a:lstStyle/>
          <a:p>
            <a:pPr marL="342900" indent="-342900">
              <a:buFont typeface="Wingdings" panose="05000000000000000000" pitchFamily="2" charset="2"/>
              <a:buChar char="Ø"/>
            </a:pPr>
            <a:r>
              <a:rPr lang="en-US" sz="2000" b="1" dirty="0"/>
              <a:t>Joint Venture </a:t>
            </a:r>
          </a:p>
          <a:p>
            <a:pPr marL="342900" indent="-342900">
              <a:buFont typeface="Wingdings" panose="05000000000000000000" pitchFamily="2" charset="2"/>
              <a:buChar char="Ø"/>
            </a:pPr>
            <a:r>
              <a:rPr lang="en-US" sz="2000" b="1" dirty="0"/>
              <a:t>Technical Assistance (Service) Contract </a:t>
            </a:r>
          </a:p>
          <a:p>
            <a:pPr marL="342900" indent="-342900">
              <a:buFont typeface="Wingdings" panose="05000000000000000000" pitchFamily="2" charset="2"/>
              <a:buChar char="Ø"/>
            </a:pPr>
            <a:r>
              <a:rPr lang="en-US" sz="2000" b="1" dirty="0"/>
              <a:t>Franchise And Brand-use Agreement </a:t>
            </a:r>
          </a:p>
          <a:p>
            <a:pPr marL="342900" indent="-342900">
              <a:buFont typeface="Wingdings" panose="05000000000000000000" pitchFamily="2" charset="2"/>
              <a:buChar char="Ø"/>
            </a:pPr>
            <a:r>
              <a:rPr lang="en-US" sz="2000" b="1" dirty="0"/>
              <a:t>Management Contract </a:t>
            </a:r>
          </a:p>
          <a:p>
            <a:pPr marL="342900" indent="-342900">
              <a:buFont typeface="Wingdings" panose="05000000000000000000" pitchFamily="2" charset="2"/>
              <a:buChar char="Ø"/>
            </a:pPr>
            <a:r>
              <a:rPr lang="en-US" sz="2000" b="1" dirty="0"/>
              <a:t>Build, </a:t>
            </a:r>
            <a:r>
              <a:rPr lang="en-US" sz="2000" b="1" dirty="0" err="1"/>
              <a:t>Opertaion</a:t>
            </a:r>
            <a:r>
              <a:rPr lang="en-US" sz="2000" b="1" dirty="0"/>
              <a:t> And Transfer (B.O.T)</a:t>
            </a:r>
          </a:p>
          <a:p>
            <a:pPr marL="342900" indent="-342900">
              <a:buFont typeface="Wingdings" panose="05000000000000000000" pitchFamily="2" charset="2"/>
              <a:buChar char="Ø"/>
            </a:pPr>
            <a:r>
              <a:rPr lang="en-US" sz="2000" b="1" dirty="0"/>
              <a:t>Production Sharing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55"/>
          <p:cNvSpPr txBox="1">
            <a:spLocks noGrp="1"/>
          </p:cNvSpPr>
          <p:nvPr>
            <p:ph type="body" idx="1"/>
          </p:nvPr>
        </p:nvSpPr>
        <p:spPr>
          <a:xfrm>
            <a:off x="622815" y="931411"/>
            <a:ext cx="7717500" cy="3991025"/>
          </a:xfrm>
          <a:prstGeom prst="rect">
            <a:avLst/>
          </a:prstGeom>
        </p:spPr>
        <p:txBody>
          <a:bodyPr spcFirstLastPara="1" wrap="square" lIns="91425" tIns="91425" rIns="91425" bIns="91425" anchor="t" anchorCtr="0">
            <a:noAutofit/>
          </a:bodyPr>
          <a:lstStyle/>
          <a:p>
            <a:pPr marL="0" lvl="0" indent="0">
              <a:buNone/>
            </a:pPr>
            <a:r>
              <a:rPr lang="en-US" sz="1400" dirty="0">
                <a:solidFill>
                  <a:schemeClr val="accent2">
                    <a:lumMod val="50000"/>
                  </a:schemeClr>
                </a:solidFill>
              </a:rPr>
              <a:t>	Joint venture </a:t>
            </a:r>
            <a:r>
              <a:rPr lang="en-US" sz="1400" dirty="0" err="1">
                <a:solidFill>
                  <a:schemeClr val="accent2">
                    <a:lumMod val="50000"/>
                  </a:schemeClr>
                </a:solidFill>
              </a:rPr>
              <a:t>adalah</a:t>
            </a:r>
            <a:r>
              <a:rPr lang="en-US" sz="1400" dirty="0">
                <a:solidFill>
                  <a:schemeClr val="accent2">
                    <a:lumMod val="50000"/>
                  </a:schemeClr>
                </a:solidFill>
              </a:rPr>
              <a:t> </a:t>
            </a:r>
            <a:r>
              <a:rPr lang="en-US" sz="1400" dirty="0" err="1">
                <a:solidFill>
                  <a:schemeClr val="accent2">
                    <a:lumMod val="50000"/>
                  </a:schemeClr>
                </a:solidFill>
              </a:rPr>
              <a:t>suatu</a:t>
            </a:r>
            <a:r>
              <a:rPr lang="en-US" sz="1400" dirty="0">
                <a:solidFill>
                  <a:schemeClr val="accent2">
                    <a:lumMod val="50000"/>
                  </a:schemeClr>
                </a:solidFill>
              </a:rPr>
              <a:t> </a:t>
            </a:r>
            <a:r>
              <a:rPr lang="en-US" sz="1400" dirty="0" err="1">
                <a:solidFill>
                  <a:schemeClr val="accent2">
                    <a:lumMod val="50000"/>
                  </a:schemeClr>
                </a:solidFill>
              </a:rPr>
              <a:t>usaha</a:t>
            </a:r>
            <a:r>
              <a:rPr lang="en-US" sz="1400" dirty="0">
                <a:solidFill>
                  <a:schemeClr val="accent2">
                    <a:lumMod val="50000"/>
                  </a:schemeClr>
                </a:solidFill>
              </a:rPr>
              <a:t> </a:t>
            </a:r>
            <a:r>
              <a:rPr lang="en-US" sz="1400" dirty="0" err="1">
                <a:solidFill>
                  <a:schemeClr val="accent2">
                    <a:lumMod val="50000"/>
                  </a:schemeClr>
                </a:solidFill>
              </a:rPr>
              <a:t>kerja</a:t>
            </a:r>
            <a:r>
              <a:rPr lang="en-US" sz="1400" dirty="0">
                <a:solidFill>
                  <a:schemeClr val="accent2">
                    <a:lumMod val="50000"/>
                  </a:schemeClr>
                </a:solidFill>
              </a:rPr>
              <a:t> </a:t>
            </a:r>
            <a:r>
              <a:rPr lang="en-US" sz="1400" dirty="0" err="1">
                <a:solidFill>
                  <a:schemeClr val="accent2">
                    <a:lumMod val="50000"/>
                  </a:schemeClr>
                </a:solidFill>
              </a:rPr>
              <a:t>sama</a:t>
            </a:r>
            <a:r>
              <a:rPr lang="en-US" sz="1400" dirty="0">
                <a:solidFill>
                  <a:schemeClr val="accent2">
                    <a:lumMod val="50000"/>
                  </a:schemeClr>
                </a:solidFill>
              </a:rPr>
              <a:t> yang </a:t>
            </a:r>
            <a:r>
              <a:rPr lang="en-US" sz="1400" dirty="0" err="1">
                <a:solidFill>
                  <a:schemeClr val="accent2">
                    <a:lumMod val="50000"/>
                  </a:schemeClr>
                </a:solidFill>
              </a:rPr>
              <a:t>dilakukan</a:t>
            </a:r>
            <a:r>
              <a:rPr lang="en-US" sz="1400" dirty="0">
                <a:solidFill>
                  <a:schemeClr val="accent2">
                    <a:lumMod val="50000"/>
                  </a:schemeClr>
                </a:solidFill>
              </a:rPr>
              <a:t> </a:t>
            </a:r>
            <a:r>
              <a:rPr lang="en-US" sz="1400" dirty="0" err="1">
                <a:solidFill>
                  <a:schemeClr val="accent2">
                    <a:lumMod val="50000"/>
                  </a:schemeClr>
                </a:solidFill>
              </a:rPr>
              <a:t>antara</a:t>
            </a:r>
            <a:r>
              <a:rPr lang="en-US" sz="1400" dirty="0">
                <a:solidFill>
                  <a:schemeClr val="accent2">
                    <a:lumMod val="50000"/>
                  </a:schemeClr>
                </a:solidFill>
              </a:rPr>
              <a:t> </a:t>
            </a:r>
            <a:r>
              <a:rPr lang="en-US" sz="1400" dirty="0" err="1">
                <a:solidFill>
                  <a:schemeClr val="accent2">
                    <a:lumMod val="50000"/>
                  </a:schemeClr>
                </a:solidFill>
              </a:rPr>
              <a:t>penanaman</a:t>
            </a:r>
            <a:r>
              <a:rPr lang="en-US" sz="1400" dirty="0">
                <a:solidFill>
                  <a:schemeClr val="accent2">
                    <a:lumMod val="50000"/>
                  </a:schemeClr>
                </a:solidFill>
              </a:rPr>
              <a:t> modal </a:t>
            </a:r>
            <a:r>
              <a:rPr lang="en-US" sz="1400" dirty="0" err="1">
                <a:solidFill>
                  <a:schemeClr val="accent2">
                    <a:lumMod val="50000"/>
                  </a:schemeClr>
                </a:solidFill>
              </a:rPr>
              <a:t>asing</a:t>
            </a:r>
            <a:r>
              <a:rPr lang="en-US" sz="1400" dirty="0">
                <a:solidFill>
                  <a:schemeClr val="accent2">
                    <a:lumMod val="50000"/>
                  </a:schemeClr>
                </a:solidFill>
              </a:rPr>
              <a:t> </a:t>
            </a:r>
            <a:r>
              <a:rPr lang="en-US" sz="1400" dirty="0" err="1">
                <a:solidFill>
                  <a:schemeClr val="accent2">
                    <a:lumMod val="50000"/>
                  </a:schemeClr>
                </a:solidFill>
              </a:rPr>
              <a:t>dengan</a:t>
            </a:r>
            <a:r>
              <a:rPr lang="en-US" sz="1400" dirty="0">
                <a:solidFill>
                  <a:schemeClr val="accent2">
                    <a:lumMod val="50000"/>
                  </a:schemeClr>
                </a:solidFill>
              </a:rPr>
              <a:t> modal </a:t>
            </a:r>
            <a:r>
              <a:rPr lang="en-US" sz="1400" dirty="0" err="1">
                <a:solidFill>
                  <a:schemeClr val="accent2">
                    <a:lumMod val="50000"/>
                  </a:schemeClr>
                </a:solidFill>
              </a:rPr>
              <a:t>nasional</a:t>
            </a:r>
            <a:r>
              <a:rPr lang="en-US" sz="1400" dirty="0">
                <a:solidFill>
                  <a:schemeClr val="accent2">
                    <a:lumMod val="50000"/>
                  </a:schemeClr>
                </a:solidFill>
              </a:rPr>
              <a:t> </a:t>
            </a:r>
            <a:r>
              <a:rPr lang="en-US" sz="1400" dirty="0" err="1">
                <a:solidFill>
                  <a:schemeClr val="accent2">
                    <a:lumMod val="50000"/>
                  </a:schemeClr>
                </a:solidFill>
              </a:rPr>
              <a:t>semata-mata</a:t>
            </a:r>
            <a:r>
              <a:rPr lang="en-US" sz="1400" dirty="0">
                <a:solidFill>
                  <a:schemeClr val="accent2">
                    <a:lumMod val="50000"/>
                  </a:schemeClr>
                </a:solidFill>
              </a:rPr>
              <a:t> </a:t>
            </a:r>
            <a:r>
              <a:rPr lang="en-US" sz="1400" dirty="0" err="1">
                <a:solidFill>
                  <a:schemeClr val="accent2">
                    <a:lumMod val="50000"/>
                  </a:schemeClr>
                </a:solidFill>
              </a:rPr>
              <a:t>berdasarkan</a:t>
            </a:r>
            <a:r>
              <a:rPr lang="en-US" sz="1400" dirty="0">
                <a:solidFill>
                  <a:schemeClr val="accent2">
                    <a:lumMod val="50000"/>
                  </a:schemeClr>
                </a:solidFill>
              </a:rPr>
              <a:t> </a:t>
            </a:r>
            <a:r>
              <a:rPr lang="en-US" sz="1400" dirty="0" err="1">
                <a:solidFill>
                  <a:schemeClr val="accent2">
                    <a:lumMod val="50000"/>
                  </a:schemeClr>
                </a:solidFill>
              </a:rPr>
              <a:t>suatu</a:t>
            </a:r>
            <a:r>
              <a:rPr lang="en-US" sz="1400" dirty="0">
                <a:solidFill>
                  <a:schemeClr val="accent2">
                    <a:lumMod val="50000"/>
                  </a:schemeClr>
                </a:solidFill>
              </a:rPr>
              <a:t> </a:t>
            </a:r>
            <a:r>
              <a:rPr lang="en-US" sz="1400" dirty="0" err="1">
                <a:solidFill>
                  <a:schemeClr val="accent2">
                    <a:lumMod val="50000"/>
                  </a:schemeClr>
                </a:solidFill>
              </a:rPr>
              <a:t>perjanjian</a:t>
            </a:r>
            <a:r>
              <a:rPr lang="en-US" sz="1400" dirty="0">
                <a:solidFill>
                  <a:schemeClr val="accent2">
                    <a:lumMod val="50000"/>
                  </a:schemeClr>
                </a:solidFill>
              </a:rPr>
              <a:t> </a:t>
            </a:r>
            <a:r>
              <a:rPr lang="en-US" sz="1400" dirty="0" err="1">
                <a:solidFill>
                  <a:schemeClr val="accent2">
                    <a:lumMod val="50000"/>
                  </a:schemeClr>
                </a:solidFill>
              </a:rPr>
              <a:t>atau</a:t>
            </a:r>
            <a:r>
              <a:rPr lang="en-US" sz="1400" dirty="0">
                <a:solidFill>
                  <a:schemeClr val="accent2">
                    <a:lumMod val="50000"/>
                  </a:schemeClr>
                </a:solidFill>
              </a:rPr>
              <a:t> </a:t>
            </a:r>
            <a:r>
              <a:rPr lang="en-US" sz="1400" dirty="0" err="1">
                <a:solidFill>
                  <a:schemeClr val="accent2">
                    <a:lumMod val="50000"/>
                  </a:schemeClr>
                </a:solidFill>
              </a:rPr>
              <a:t>kontrak</a:t>
            </a:r>
            <a:r>
              <a:rPr lang="en-US" sz="1400" dirty="0">
                <a:solidFill>
                  <a:schemeClr val="accent2">
                    <a:lumMod val="50000"/>
                  </a:schemeClr>
                </a:solidFill>
              </a:rPr>
              <a:t> </a:t>
            </a:r>
            <a:r>
              <a:rPr lang="en-US" sz="1400" dirty="0" err="1">
                <a:solidFill>
                  <a:schemeClr val="accent2">
                    <a:lumMod val="50000"/>
                  </a:schemeClr>
                </a:solidFill>
              </a:rPr>
              <a:t>belaka</a:t>
            </a:r>
            <a:r>
              <a:rPr lang="en-US" sz="1400" dirty="0">
                <a:solidFill>
                  <a:schemeClr val="accent2">
                    <a:lumMod val="50000"/>
                  </a:schemeClr>
                </a:solidFill>
              </a:rPr>
              <a:t> (</a:t>
            </a:r>
            <a:r>
              <a:rPr lang="en-US" sz="1400" dirty="0" err="1">
                <a:solidFill>
                  <a:schemeClr val="accent2">
                    <a:lumMod val="50000"/>
                  </a:schemeClr>
                </a:solidFill>
              </a:rPr>
              <a:t>kontraktuil</a:t>
            </a:r>
            <a:r>
              <a:rPr lang="en-US" sz="1400" dirty="0">
                <a:solidFill>
                  <a:schemeClr val="accent2">
                    <a:lumMod val="50000"/>
                  </a:schemeClr>
                </a:solidFill>
              </a:rPr>
              <a:t>), di </a:t>
            </a:r>
            <a:r>
              <a:rPr lang="en-US" sz="1400" dirty="0" err="1">
                <a:solidFill>
                  <a:schemeClr val="accent2">
                    <a:lumMod val="50000"/>
                  </a:schemeClr>
                </a:solidFill>
              </a:rPr>
              <a:t>mana</a:t>
            </a:r>
            <a:r>
              <a:rPr lang="en-US" sz="1400" dirty="0">
                <a:solidFill>
                  <a:schemeClr val="accent2">
                    <a:lumMod val="50000"/>
                  </a:schemeClr>
                </a:solidFill>
              </a:rPr>
              <a:t> </a:t>
            </a:r>
            <a:r>
              <a:rPr lang="en-US" sz="1400" dirty="0" err="1">
                <a:solidFill>
                  <a:schemeClr val="accent2">
                    <a:lumMod val="50000"/>
                  </a:schemeClr>
                </a:solidFill>
              </a:rPr>
              <a:t>tidak</a:t>
            </a:r>
            <a:r>
              <a:rPr lang="en-US" sz="1400" dirty="0">
                <a:solidFill>
                  <a:schemeClr val="accent2">
                    <a:lumMod val="50000"/>
                  </a:schemeClr>
                </a:solidFill>
              </a:rPr>
              <a:t> </a:t>
            </a:r>
            <a:r>
              <a:rPr lang="en-US" sz="1400" dirty="0" err="1">
                <a:solidFill>
                  <a:schemeClr val="accent2">
                    <a:lumMod val="50000"/>
                  </a:schemeClr>
                </a:solidFill>
              </a:rPr>
              <a:t>membentuk</a:t>
            </a:r>
            <a:r>
              <a:rPr lang="en-US" sz="1400" dirty="0">
                <a:solidFill>
                  <a:schemeClr val="accent2">
                    <a:lumMod val="50000"/>
                  </a:schemeClr>
                </a:solidFill>
              </a:rPr>
              <a:t> </a:t>
            </a:r>
            <a:r>
              <a:rPr lang="en-US" sz="1400" dirty="0" err="1">
                <a:solidFill>
                  <a:schemeClr val="accent2">
                    <a:lumMod val="50000"/>
                  </a:schemeClr>
                </a:solidFill>
              </a:rPr>
              <a:t>suatu</a:t>
            </a:r>
            <a:r>
              <a:rPr lang="en-US" sz="1400" dirty="0">
                <a:solidFill>
                  <a:schemeClr val="accent2">
                    <a:lumMod val="50000"/>
                  </a:schemeClr>
                </a:solidFill>
              </a:rPr>
              <a:t> </a:t>
            </a:r>
            <a:r>
              <a:rPr lang="en-US" sz="1400" dirty="0" err="1">
                <a:solidFill>
                  <a:schemeClr val="accent2">
                    <a:lumMod val="50000"/>
                  </a:schemeClr>
                </a:solidFill>
              </a:rPr>
              <a:t>badan</a:t>
            </a:r>
            <a:r>
              <a:rPr lang="en-US" sz="1400" dirty="0">
                <a:solidFill>
                  <a:schemeClr val="accent2">
                    <a:lumMod val="50000"/>
                  </a:schemeClr>
                </a:solidFill>
              </a:rPr>
              <a:t> </a:t>
            </a:r>
            <a:r>
              <a:rPr lang="en-US" sz="1400" dirty="0" err="1">
                <a:solidFill>
                  <a:schemeClr val="accent2">
                    <a:lumMod val="50000"/>
                  </a:schemeClr>
                </a:solidFill>
              </a:rPr>
              <a:t>hukum</a:t>
            </a:r>
            <a:r>
              <a:rPr lang="en-US" sz="1400" dirty="0">
                <a:solidFill>
                  <a:schemeClr val="accent2">
                    <a:lumMod val="50000"/>
                  </a:schemeClr>
                </a:solidFill>
              </a:rPr>
              <a:t> </a:t>
            </a:r>
            <a:r>
              <a:rPr lang="en-US" sz="1400" dirty="0" err="1">
                <a:solidFill>
                  <a:schemeClr val="accent2">
                    <a:lumMod val="50000"/>
                  </a:schemeClr>
                </a:solidFill>
              </a:rPr>
              <a:t>baru</a:t>
            </a:r>
            <a:r>
              <a:rPr lang="en-US" sz="1400" dirty="0">
                <a:solidFill>
                  <a:schemeClr val="accent2">
                    <a:lumMod val="50000"/>
                  </a:schemeClr>
                </a:solidFill>
              </a:rPr>
              <a:t> </a:t>
            </a:r>
            <a:r>
              <a:rPr lang="en-US" sz="1400" dirty="0" err="1">
                <a:solidFill>
                  <a:schemeClr val="accent2">
                    <a:lumMod val="50000"/>
                  </a:schemeClr>
                </a:solidFill>
              </a:rPr>
              <a:t>seperti</a:t>
            </a:r>
            <a:r>
              <a:rPr lang="en-US" sz="1400" dirty="0">
                <a:solidFill>
                  <a:schemeClr val="accent2">
                    <a:lumMod val="50000"/>
                  </a:schemeClr>
                </a:solidFill>
              </a:rPr>
              <a:t> </a:t>
            </a:r>
            <a:r>
              <a:rPr lang="en-US" sz="1400" dirty="0" err="1">
                <a:solidFill>
                  <a:schemeClr val="accent2">
                    <a:lumMod val="50000"/>
                  </a:schemeClr>
                </a:solidFill>
              </a:rPr>
              <a:t>halnya</a:t>
            </a:r>
            <a:r>
              <a:rPr lang="en-US" sz="1400" dirty="0">
                <a:solidFill>
                  <a:schemeClr val="accent2">
                    <a:lumMod val="50000"/>
                  </a:schemeClr>
                </a:solidFill>
              </a:rPr>
              <a:t> </a:t>
            </a:r>
            <a:r>
              <a:rPr lang="en-US" sz="1400" dirty="0" err="1">
                <a:solidFill>
                  <a:schemeClr val="accent2">
                    <a:lumMod val="50000"/>
                  </a:schemeClr>
                </a:solidFill>
              </a:rPr>
              <a:t>pada</a:t>
            </a:r>
            <a:r>
              <a:rPr lang="en-US" sz="1400" dirty="0">
                <a:solidFill>
                  <a:schemeClr val="accent2">
                    <a:lumMod val="50000"/>
                  </a:schemeClr>
                </a:solidFill>
              </a:rPr>
              <a:t> joint-enterprise.</a:t>
            </a:r>
          </a:p>
          <a:p>
            <a:pPr marL="0" lvl="0" indent="0">
              <a:buNone/>
            </a:pPr>
            <a:r>
              <a:rPr lang="en-US" sz="1400" dirty="0" err="1">
                <a:solidFill>
                  <a:schemeClr val="accent2">
                    <a:lumMod val="50000"/>
                  </a:schemeClr>
                </a:solidFill>
              </a:rPr>
              <a:t>Beberapa</a:t>
            </a:r>
            <a:r>
              <a:rPr lang="en-US" sz="1400" dirty="0">
                <a:solidFill>
                  <a:schemeClr val="accent2">
                    <a:lumMod val="50000"/>
                  </a:schemeClr>
                </a:solidFill>
              </a:rPr>
              <a:t> </a:t>
            </a:r>
            <a:r>
              <a:rPr lang="en-US" sz="1400" dirty="0" err="1">
                <a:solidFill>
                  <a:schemeClr val="accent2">
                    <a:lumMod val="50000"/>
                  </a:schemeClr>
                </a:solidFill>
              </a:rPr>
              <a:t>contohnya</a:t>
            </a:r>
            <a:r>
              <a:rPr lang="en-US" sz="1400" dirty="0">
                <a:solidFill>
                  <a:schemeClr val="accent2">
                    <a:lumMod val="50000"/>
                  </a:schemeClr>
                </a:solidFill>
              </a:rPr>
              <a:t> </a:t>
            </a:r>
            <a:r>
              <a:rPr lang="en-US" sz="1400" dirty="0" err="1">
                <a:solidFill>
                  <a:schemeClr val="accent2">
                    <a:lumMod val="50000"/>
                  </a:schemeClr>
                </a:solidFill>
              </a:rPr>
              <a:t>adalah</a:t>
            </a:r>
            <a:r>
              <a:rPr lang="en-US" sz="1400" dirty="0">
                <a:solidFill>
                  <a:schemeClr val="accent2">
                    <a:lumMod val="50000"/>
                  </a:schemeClr>
                </a:solidFill>
              </a:rPr>
              <a:t> :</a:t>
            </a:r>
          </a:p>
          <a:p>
            <a:pPr marL="0" lvl="0" indent="0">
              <a:buNone/>
            </a:pPr>
            <a:endParaRPr lang="en-US" sz="1400" dirty="0">
              <a:solidFill>
                <a:schemeClr val="accent2">
                  <a:lumMod val="50000"/>
                </a:schemeClr>
              </a:solidFill>
            </a:endParaRPr>
          </a:p>
          <a:p>
            <a:pPr marL="171450" lvl="0" indent="-171450">
              <a:buFont typeface="Wingdings" panose="05000000000000000000" pitchFamily="2" charset="2"/>
              <a:buChar char="q"/>
            </a:pPr>
            <a:r>
              <a:rPr lang="en-US" sz="1400" dirty="0">
                <a:solidFill>
                  <a:schemeClr val="accent2">
                    <a:lumMod val="50000"/>
                  </a:schemeClr>
                </a:solidFill>
              </a:rPr>
              <a:t>Nestle </a:t>
            </a:r>
            <a:r>
              <a:rPr lang="en-US" sz="1400" dirty="0" err="1">
                <a:solidFill>
                  <a:schemeClr val="accent2">
                    <a:lumMod val="50000"/>
                  </a:schemeClr>
                </a:solidFill>
              </a:rPr>
              <a:t>dan</a:t>
            </a:r>
            <a:r>
              <a:rPr lang="en-US" sz="1400" dirty="0">
                <a:solidFill>
                  <a:schemeClr val="accent2">
                    <a:lumMod val="50000"/>
                  </a:schemeClr>
                </a:solidFill>
              </a:rPr>
              <a:t> Indofood. </a:t>
            </a:r>
            <a:r>
              <a:rPr lang="en-US" sz="1400" dirty="0" err="1">
                <a:solidFill>
                  <a:schemeClr val="accent2">
                    <a:lumMod val="50000"/>
                  </a:schemeClr>
                </a:solidFill>
              </a:rPr>
              <a:t>Kedua</a:t>
            </a:r>
            <a:r>
              <a:rPr lang="en-US" sz="1400" dirty="0">
                <a:solidFill>
                  <a:schemeClr val="accent2">
                    <a:lumMod val="50000"/>
                  </a:schemeClr>
                </a:solidFill>
              </a:rPr>
              <a:t> </a:t>
            </a:r>
            <a:r>
              <a:rPr lang="en-US" sz="1400" dirty="0" err="1">
                <a:solidFill>
                  <a:schemeClr val="accent2">
                    <a:lumMod val="50000"/>
                  </a:schemeClr>
                </a:solidFill>
              </a:rPr>
              <a:t>entitas</a:t>
            </a:r>
            <a:r>
              <a:rPr lang="en-US" sz="1400" dirty="0">
                <a:solidFill>
                  <a:schemeClr val="accent2">
                    <a:lumMod val="50000"/>
                  </a:schemeClr>
                </a:solidFill>
              </a:rPr>
              <a:t> </a:t>
            </a:r>
            <a:r>
              <a:rPr lang="en-US" sz="1400" dirty="0" err="1">
                <a:solidFill>
                  <a:schemeClr val="accent2">
                    <a:lumMod val="50000"/>
                  </a:schemeClr>
                </a:solidFill>
              </a:rPr>
              <a:t>bisnis</a:t>
            </a:r>
            <a:r>
              <a:rPr lang="en-US" sz="1400" dirty="0">
                <a:solidFill>
                  <a:schemeClr val="accent2">
                    <a:lumMod val="50000"/>
                  </a:schemeClr>
                </a:solidFill>
              </a:rPr>
              <a:t> </a:t>
            </a:r>
            <a:r>
              <a:rPr lang="en-US" sz="1400" dirty="0" err="1">
                <a:solidFill>
                  <a:schemeClr val="accent2">
                    <a:lumMod val="50000"/>
                  </a:schemeClr>
                </a:solidFill>
              </a:rPr>
              <a:t>bergabung</a:t>
            </a:r>
            <a:r>
              <a:rPr lang="en-US" sz="1400" dirty="0">
                <a:solidFill>
                  <a:schemeClr val="accent2">
                    <a:lumMod val="50000"/>
                  </a:schemeClr>
                </a:solidFill>
              </a:rPr>
              <a:t> </a:t>
            </a:r>
            <a:r>
              <a:rPr lang="en-US" sz="1400" dirty="0" err="1">
                <a:solidFill>
                  <a:schemeClr val="accent2">
                    <a:lumMod val="50000"/>
                  </a:schemeClr>
                </a:solidFill>
              </a:rPr>
              <a:t>dan</a:t>
            </a:r>
            <a:r>
              <a:rPr lang="en-US" sz="1400" dirty="0">
                <a:solidFill>
                  <a:schemeClr val="accent2">
                    <a:lumMod val="50000"/>
                  </a:schemeClr>
                </a:solidFill>
              </a:rPr>
              <a:t> </a:t>
            </a:r>
            <a:r>
              <a:rPr lang="en-US" sz="1400" dirty="0" err="1">
                <a:solidFill>
                  <a:schemeClr val="accent2">
                    <a:lumMod val="50000"/>
                  </a:schemeClr>
                </a:solidFill>
              </a:rPr>
              <a:t>mendirikan</a:t>
            </a:r>
            <a:r>
              <a:rPr lang="en-US" sz="1400" dirty="0">
                <a:solidFill>
                  <a:schemeClr val="accent2">
                    <a:lumMod val="50000"/>
                  </a:schemeClr>
                </a:solidFill>
              </a:rPr>
              <a:t> PT Nestle Indofood </a:t>
            </a:r>
            <a:r>
              <a:rPr lang="en-US" sz="1400" dirty="0" err="1">
                <a:solidFill>
                  <a:schemeClr val="accent2">
                    <a:lumMod val="50000"/>
                  </a:schemeClr>
                </a:solidFill>
              </a:rPr>
              <a:t>Citarasa</a:t>
            </a:r>
            <a:r>
              <a:rPr lang="en-US" sz="1400" dirty="0">
                <a:solidFill>
                  <a:schemeClr val="accent2">
                    <a:lumMod val="50000"/>
                  </a:schemeClr>
                </a:solidFill>
              </a:rPr>
              <a:t> Indonesia. Tujuan </a:t>
            </a:r>
            <a:r>
              <a:rPr lang="en-US" sz="1400" dirty="0" err="1">
                <a:solidFill>
                  <a:schemeClr val="accent2">
                    <a:lumMod val="50000"/>
                  </a:schemeClr>
                </a:solidFill>
              </a:rPr>
              <a:t>dilakukannya</a:t>
            </a:r>
            <a:r>
              <a:rPr lang="en-US" sz="1400" dirty="0">
                <a:solidFill>
                  <a:schemeClr val="accent2">
                    <a:lumMod val="50000"/>
                  </a:schemeClr>
                </a:solidFill>
              </a:rPr>
              <a:t> joint venture </a:t>
            </a:r>
            <a:r>
              <a:rPr lang="en-US" sz="1400" dirty="0" err="1">
                <a:solidFill>
                  <a:schemeClr val="accent2">
                    <a:lumMod val="50000"/>
                  </a:schemeClr>
                </a:solidFill>
              </a:rPr>
              <a:t>ini</a:t>
            </a:r>
            <a:r>
              <a:rPr lang="en-US" sz="1400" dirty="0">
                <a:solidFill>
                  <a:schemeClr val="accent2">
                    <a:lumMod val="50000"/>
                  </a:schemeClr>
                </a:solidFill>
              </a:rPr>
              <a:t> </a:t>
            </a:r>
            <a:r>
              <a:rPr lang="en-US" sz="1400" dirty="0" err="1">
                <a:solidFill>
                  <a:schemeClr val="accent2">
                    <a:lumMod val="50000"/>
                  </a:schemeClr>
                </a:solidFill>
              </a:rPr>
              <a:t>adalah</a:t>
            </a:r>
            <a:r>
              <a:rPr lang="en-US" sz="1400" dirty="0">
                <a:solidFill>
                  <a:schemeClr val="accent2">
                    <a:lumMod val="50000"/>
                  </a:schemeClr>
                </a:solidFill>
              </a:rPr>
              <a:t> </a:t>
            </a:r>
            <a:r>
              <a:rPr lang="en-US" sz="1400" dirty="0" err="1">
                <a:solidFill>
                  <a:schemeClr val="accent2">
                    <a:lumMod val="50000"/>
                  </a:schemeClr>
                </a:solidFill>
              </a:rPr>
              <a:t>memproduksi</a:t>
            </a:r>
            <a:r>
              <a:rPr lang="en-US" sz="1400" dirty="0">
                <a:solidFill>
                  <a:schemeClr val="accent2">
                    <a:lumMod val="50000"/>
                  </a:schemeClr>
                </a:solidFill>
              </a:rPr>
              <a:t> </a:t>
            </a:r>
            <a:r>
              <a:rPr lang="en-US" sz="1400" dirty="0" err="1">
                <a:solidFill>
                  <a:schemeClr val="accent2">
                    <a:lumMod val="50000"/>
                  </a:schemeClr>
                </a:solidFill>
              </a:rPr>
              <a:t>bumbu</a:t>
            </a:r>
            <a:r>
              <a:rPr lang="en-US" sz="1400" dirty="0">
                <a:solidFill>
                  <a:schemeClr val="accent2">
                    <a:lumMod val="50000"/>
                  </a:schemeClr>
                </a:solidFill>
              </a:rPr>
              <a:t> </a:t>
            </a:r>
            <a:r>
              <a:rPr lang="en-US" sz="1400" dirty="0" err="1">
                <a:solidFill>
                  <a:schemeClr val="accent2">
                    <a:lumMod val="50000"/>
                  </a:schemeClr>
                </a:solidFill>
              </a:rPr>
              <a:t>penyedap</a:t>
            </a:r>
            <a:r>
              <a:rPr lang="en-US" sz="1400" dirty="0">
                <a:solidFill>
                  <a:schemeClr val="accent2">
                    <a:lumMod val="50000"/>
                  </a:schemeClr>
                </a:solidFill>
              </a:rPr>
              <a:t> </a:t>
            </a:r>
            <a:r>
              <a:rPr lang="en-US" sz="1400" dirty="0" err="1">
                <a:solidFill>
                  <a:schemeClr val="accent2">
                    <a:lumMod val="50000"/>
                  </a:schemeClr>
                </a:solidFill>
              </a:rPr>
              <a:t>makanan</a:t>
            </a:r>
            <a:r>
              <a:rPr lang="en-US" sz="1400" dirty="0">
                <a:solidFill>
                  <a:schemeClr val="accent2">
                    <a:lumMod val="50000"/>
                  </a:schemeClr>
                </a:solidFill>
              </a:rPr>
              <a:t> </a:t>
            </a:r>
            <a:r>
              <a:rPr lang="en-US" sz="1400" dirty="0" err="1">
                <a:solidFill>
                  <a:schemeClr val="accent2">
                    <a:lumMod val="50000"/>
                  </a:schemeClr>
                </a:solidFill>
              </a:rPr>
              <a:t>dan</a:t>
            </a:r>
            <a:r>
              <a:rPr lang="en-US" sz="1400" dirty="0">
                <a:solidFill>
                  <a:schemeClr val="accent2">
                    <a:lumMod val="50000"/>
                  </a:schemeClr>
                </a:solidFill>
              </a:rPr>
              <a:t> </a:t>
            </a:r>
            <a:r>
              <a:rPr lang="en-US" sz="1400" dirty="0" err="1">
                <a:solidFill>
                  <a:schemeClr val="accent2">
                    <a:lumMod val="50000"/>
                  </a:schemeClr>
                </a:solidFill>
              </a:rPr>
              <a:t>meningkatkan</a:t>
            </a:r>
            <a:r>
              <a:rPr lang="en-US" sz="1400" dirty="0">
                <a:solidFill>
                  <a:schemeClr val="accent2">
                    <a:lumMod val="50000"/>
                  </a:schemeClr>
                </a:solidFill>
              </a:rPr>
              <a:t> </a:t>
            </a:r>
            <a:r>
              <a:rPr lang="en-US" sz="1400" dirty="0" err="1">
                <a:solidFill>
                  <a:schemeClr val="accent2">
                    <a:lumMod val="50000"/>
                  </a:schemeClr>
                </a:solidFill>
              </a:rPr>
              <a:t>jangkauan</a:t>
            </a:r>
            <a:r>
              <a:rPr lang="en-US" sz="1400" dirty="0">
                <a:solidFill>
                  <a:schemeClr val="accent2">
                    <a:lumMod val="50000"/>
                  </a:schemeClr>
                </a:solidFill>
              </a:rPr>
              <a:t> </a:t>
            </a:r>
            <a:r>
              <a:rPr lang="en-US" sz="1400" dirty="0" err="1">
                <a:solidFill>
                  <a:schemeClr val="accent2">
                    <a:lumMod val="50000"/>
                  </a:schemeClr>
                </a:solidFill>
              </a:rPr>
              <a:t>pasar</a:t>
            </a:r>
            <a:r>
              <a:rPr lang="en-US" sz="1400" dirty="0">
                <a:solidFill>
                  <a:schemeClr val="accent2">
                    <a:lumMod val="50000"/>
                  </a:schemeClr>
                </a:solidFill>
              </a:rPr>
              <a:t> yang </a:t>
            </a:r>
            <a:r>
              <a:rPr lang="en-US" sz="1400" dirty="0" err="1">
                <a:solidFill>
                  <a:schemeClr val="accent2">
                    <a:lumMod val="50000"/>
                  </a:schemeClr>
                </a:solidFill>
              </a:rPr>
              <a:t>lebih</a:t>
            </a:r>
            <a:r>
              <a:rPr lang="en-US" sz="1400" dirty="0">
                <a:solidFill>
                  <a:schemeClr val="accent2">
                    <a:lumMod val="50000"/>
                  </a:schemeClr>
                </a:solidFill>
              </a:rPr>
              <a:t> </a:t>
            </a:r>
            <a:r>
              <a:rPr lang="en-US" sz="1400" dirty="0" err="1">
                <a:solidFill>
                  <a:schemeClr val="accent2">
                    <a:lumMod val="50000"/>
                  </a:schemeClr>
                </a:solidFill>
              </a:rPr>
              <a:t>luas</a:t>
            </a:r>
            <a:r>
              <a:rPr lang="en-US" sz="1400" dirty="0">
                <a:solidFill>
                  <a:schemeClr val="accent2">
                    <a:lumMod val="50000"/>
                  </a:schemeClr>
                </a:solidFill>
              </a:rPr>
              <a:t> </a:t>
            </a:r>
            <a:r>
              <a:rPr lang="en-US" sz="1400" dirty="0" err="1">
                <a:solidFill>
                  <a:schemeClr val="accent2">
                    <a:lumMod val="50000"/>
                  </a:schemeClr>
                </a:solidFill>
              </a:rPr>
              <a:t>lagi</a:t>
            </a:r>
            <a:r>
              <a:rPr lang="en-US" sz="1400" dirty="0">
                <a:solidFill>
                  <a:schemeClr val="accent2">
                    <a:lumMod val="50000"/>
                  </a:schemeClr>
                </a:solidFill>
              </a:rPr>
              <a:t>.</a:t>
            </a:r>
          </a:p>
          <a:p>
            <a:pPr marL="0" lvl="0" indent="0">
              <a:buNone/>
            </a:pPr>
            <a:endParaRPr lang="en-US" sz="1400" dirty="0">
              <a:solidFill>
                <a:schemeClr val="accent2">
                  <a:lumMod val="50000"/>
                </a:schemeClr>
              </a:solidFill>
            </a:endParaRPr>
          </a:p>
          <a:p>
            <a:pPr marL="171450" lvl="0" indent="-171450">
              <a:buFont typeface="Wingdings" panose="05000000000000000000" pitchFamily="2" charset="2"/>
              <a:buChar char="q"/>
            </a:pPr>
            <a:r>
              <a:rPr lang="en-US" sz="1400" dirty="0">
                <a:solidFill>
                  <a:schemeClr val="accent2">
                    <a:lumMod val="50000"/>
                  </a:schemeClr>
                </a:solidFill>
              </a:rPr>
              <a:t>Asus </a:t>
            </a:r>
            <a:r>
              <a:rPr lang="en-US" sz="1400" dirty="0" err="1">
                <a:solidFill>
                  <a:schemeClr val="accent2">
                    <a:lumMod val="50000"/>
                  </a:schemeClr>
                </a:solidFill>
              </a:rPr>
              <a:t>dan</a:t>
            </a:r>
            <a:r>
              <a:rPr lang="en-US" sz="1400" dirty="0">
                <a:solidFill>
                  <a:schemeClr val="accent2">
                    <a:lumMod val="50000"/>
                  </a:schemeClr>
                </a:solidFill>
              </a:rPr>
              <a:t> Gigabyte. </a:t>
            </a:r>
            <a:r>
              <a:rPr lang="en-US" sz="1400" dirty="0" err="1">
                <a:solidFill>
                  <a:schemeClr val="accent2">
                    <a:lumMod val="50000"/>
                  </a:schemeClr>
                </a:solidFill>
              </a:rPr>
              <a:t>Kedua</a:t>
            </a:r>
            <a:r>
              <a:rPr lang="en-US" sz="1400" dirty="0">
                <a:solidFill>
                  <a:schemeClr val="accent2">
                    <a:lumMod val="50000"/>
                  </a:schemeClr>
                </a:solidFill>
              </a:rPr>
              <a:t> </a:t>
            </a:r>
            <a:r>
              <a:rPr lang="en-US" sz="1400" dirty="0" err="1">
                <a:solidFill>
                  <a:schemeClr val="accent2">
                    <a:lumMod val="50000"/>
                  </a:schemeClr>
                </a:solidFill>
              </a:rPr>
              <a:t>belah</a:t>
            </a:r>
            <a:r>
              <a:rPr lang="en-US" sz="1400" dirty="0">
                <a:solidFill>
                  <a:schemeClr val="accent2">
                    <a:lumMod val="50000"/>
                  </a:schemeClr>
                </a:solidFill>
              </a:rPr>
              <a:t> </a:t>
            </a:r>
            <a:r>
              <a:rPr lang="en-US" sz="1400" dirty="0" err="1">
                <a:solidFill>
                  <a:schemeClr val="accent2">
                    <a:lumMod val="50000"/>
                  </a:schemeClr>
                </a:solidFill>
              </a:rPr>
              <a:t>pihak</a:t>
            </a:r>
            <a:r>
              <a:rPr lang="en-US" sz="1400" dirty="0">
                <a:solidFill>
                  <a:schemeClr val="accent2">
                    <a:lumMod val="50000"/>
                  </a:schemeClr>
                </a:solidFill>
              </a:rPr>
              <a:t> </a:t>
            </a:r>
            <a:r>
              <a:rPr lang="en-US" sz="1400" dirty="0" err="1">
                <a:solidFill>
                  <a:schemeClr val="accent2">
                    <a:lumMod val="50000"/>
                  </a:schemeClr>
                </a:solidFill>
              </a:rPr>
              <a:t>berkolaborasi</a:t>
            </a:r>
            <a:r>
              <a:rPr lang="en-US" sz="1400" dirty="0">
                <a:solidFill>
                  <a:schemeClr val="accent2">
                    <a:lumMod val="50000"/>
                  </a:schemeClr>
                </a:solidFill>
              </a:rPr>
              <a:t> </a:t>
            </a:r>
            <a:r>
              <a:rPr lang="en-US" sz="1400" dirty="0" err="1">
                <a:solidFill>
                  <a:schemeClr val="accent2">
                    <a:lumMod val="50000"/>
                  </a:schemeClr>
                </a:solidFill>
              </a:rPr>
              <a:t>untuk</a:t>
            </a:r>
            <a:r>
              <a:rPr lang="en-US" sz="1400" dirty="0">
                <a:solidFill>
                  <a:schemeClr val="accent2">
                    <a:lumMod val="50000"/>
                  </a:schemeClr>
                </a:solidFill>
              </a:rPr>
              <a:t> </a:t>
            </a:r>
            <a:r>
              <a:rPr lang="en-US" sz="1400" dirty="0" err="1">
                <a:solidFill>
                  <a:schemeClr val="accent2">
                    <a:lumMod val="50000"/>
                  </a:schemeClr>
                </a:solidFill>
              </a:rPr>
              <a:t>merancang</a:t>
            </a:r>
            <a:r>
              <a:rPr lang="en-US" sz="1400" dirty="0">
                <a:solidFill>
                  <a:schemeClr val="accent2">
                    <a:lumMod val="50000"/>
                  </a:schemeClr>
                </a:solidFill>
              </a:rPr>
              <a:t> </a:t>
            </a:r>
            <a:r>
              <a:rPr lang="en-US" sz="1400" dirty="0" err="1">
                <a:solidFill>
                  <a:schemeClr val="accent2">
                    <a:lumMod val="50000"/>
                  </a:schemeClr>
                </a:solidFill>
              </a:rPr>
              <a:t>strategi</a:t>
            </a:r>
            <a:r>
              <a:rPr lang="en-US" sz="1400" dirty="0">
                <a:solidFill>
                  <a:schemeClr val="accent2">
                    <a:lumMod val="50000"/>
                  </a:schemeClr>
                </a:solidFill>
              </a:rPr>
              <a:t> </a:t>
            </a:r>
            <a:r>
              <a:rPr lang="en-US" sz="1400" dirty="0" err="1">
                <a:solidFill>
                  <a:schemeClr val="accent2">
                    <a:lumMod val="50000"/>
                  </a:schemeClr>
                </a:solidFill>
              </a:rPr>
              <a:t>baru</a:t>
            </a:r>
            <a:r>
              <a:rPr lang="en-US" sz="1400" dirty="0">
                <a:solidFill>
                  <a:schemeClr val="accent2">
                    <a:lumMod val="50000"/>
                  </a:schemeClr>
                </a:solidFill>
              </a:rPr>
              <a:t> </a:t>
            </a:r>
            <a:r>
              <a:rPr lang="en-US" sz="1400" dirty="0" err="1">
                <a:solidFill>
                  <a:schemeClr val="accent2">
                    <a:lumMod val="50000"/>
                  </a:schemeClr>
                </a:solidFill>
              </a:rPr>
              <a:t>dalam</a:t>
            </a:r>
            <a:r>
              <a:rPr lang="en-US" sz="1400" dirty="0">
                <a:solidFill>
                  <a:schemeClr val="accent2">
                    <a:lumMod val="50000"/>
                  </a:schemeClr>
                </a:solidFill>
              </a:rPr>
              <a:t> </a:t>
            </a:r>
            <a:r>
              <a:rPr lang="en-US" sz="1400" dirty="0" err="1">
                <a:solidFill>
                  <a:schemeClr val="accent2">
                    <a:lumMod val="50000"/>
                  </a:schemeClr>
                </a:solidFill>
              </a:rPr>
              <a:t>sistem</a:t>
            </a:r>
            <a:r>
              <a:rPr lang="en-US" sz="1400" dirty="0">
                <a:solidFill>
                  <a:schemeClr val="accent2">
                    <a:lumMod val="50000"/>
                  </a:schemeClr>
                </a:solidFill>
              </a:rPr>
              <a:t> </a:t>
            </a:r>
            <a:r>
              <a:rPr lang="en-US" sz="1400" dirty="0" err="1">
                <a:solidFill>
                  <a:schemeClr val="accent2">
                    <a:lumMod val="50000"/>
                  </a:schemeClr>
                </a:solidFill>
              </a:rPr>
              <a:t>produksi</a:t>
            </a:r>
            <a:r>
              <a:rPr lang="en-US" sz="1400" dirty="0">
                <a:solidFill>
                  <a:schemeClr val="accent2">
                    <a:lumMod val="50000"/>
                  </a:schemeClr>
                </a:solidFill>
              </a:rPr>
              <a:t> </a:t>
            </a:r>
            <a:r>
              <a:rPr lang="en-US" sz="1400" dirty="0" err="1">
                <a:solidFill>
                  <a:schemeClr val="accent2">
                    <a:lumMod val="50000"/>
                  </a:schemeClr>
                </a:solidFill>
              </a:rPr>
              <a:t>dan</a:t>
            </a:r>
            <a:r>
              <a:rPr lang="en-US" sz="1400" dirty="0">
                <a:solidFill>
                  <a:schemeClr val="accent2">
                    <a:lumMod val="50000"/>
                  </a:schemeClr>
                </a:solidFill>
              </a:rPr>
              <a:t> </a:t>
            </a:r>
            <a:r>
              <a:rPr lang="en-US" sz="1400" dirty="0" err="1">
                <a:solidFill>
                  <a:schemeClr val="accent2">
                    <a:lumMod val="50000"/>
                  </a:schemeClr>
                </a:solidFill>
              </a:rPr>
              <a:t>pemasaran</a:t>
            </a:r>
            <a:r>
              <a:rPr lang="en-US" sz="1400" dirty="0">
                <a:solidFill>
                  <a:schemeClr val="accent2">
                    <a:lumMod val="50000"/>
                  </a:schemeClr>
                </a:solidFill>
              </a:rPr>
              <a:t> </a:t>
            </a:r>
            <a:r>
              <a:rPr lang="en-US" sz="1400" dirty="0" err="1">
                <a:solidFill>
                  <a:schemeClr val="accent2">
                    <a:lumMod val="50000"/>
                  </a:schemeClr>
                </a:solidFill>
              </a:rPr>
              <a:t>perangkat</a:t>
            </a:r>
            <a:r>
              <a:rPr lang="en-US" sz="1400" dirty="0">
                <a:solidFill>
                  <a:schemeClr val="accent2">
                    <a:lumMod val="50000"/>
                  </a:schemeClr>
                </a:solidFill>
              </a:rPr>
              <a:t> </a:t>
            </a:r>
            <a:r>
              <a:rPr lang="en-US" sz="1400" dirty="0" err="1">
                <a:solidFill>
                  <a:schemeClr val="accent2">
                    <a:lumMod val="50000"/>
                  </a:schemeClr>
                </a:solidFill>
              </a:rPr>
              <a:t>keras</a:t>
            </a:r>
            <a:r>
              <a:rPr lang="en-US" sz="1400" dirty="0">
                <a:solidFill>
                  <a:schemeClr val="accent2">
                    <a:lumMod val="50000"/>
                  </a:schemeClr>
                </a:solidFill>
              </a:rPr>
              <a:t> </a:t>
            </a:r>
            <a:r>
              <a:rPr lang="en-US" sz="1400" dirty="0" err="1">
                <a:solidFill>
                  <a:schemeClr val="accent2">
                    <a:lumMod val="50000"/>
                  </a:schemeClr>
                </a:solidFill>
              </a:rPr>
              <a:t>komputer</a:t>
            </a:r>
            <a:r>
              <a:rPr lang="en-US" sz="1400" dirty="0">
                <a:solidFill>
                  <a:schemeClr val="accent2">
                    <a:lumMod val="50000"/>
                  </a:schemeClr>
                </a:solidFill>
              </a:rPr>
              <a:t> </a:t>
            </a:r>
            <a:r>
              <a:rPr lang="en-US" sz="1400" dirty="0" err="1">
                <a:solidFill>
                  <a:schemeClr val="accent2">
                    <a:lumMod val="50000"/>
                  </a:schemeClr>
                </a:solidFill>
              </a:rPr>
              <a:t>seperti</a:t>
            </a:r>
            <a:r>
              <a:rPr lang="en-US" sz="1400" dirty="0">
                <a:solidFill>
                  <a:schemeClr val="accent2">
                    <a:lumMod val="50000"/>
                  </a:schemeClr>
                </a:solidFill>
              </a:rPr>
              <a:t> motherboard </a:t>
            </a:r>
            <a:r>
              <a:rPr lang="en-US" sz="1400" dirty="0" err="1">
                <a:solidFill>
                  <a:schemeClr val="accent2">
                    <a:lumMod val="50000"/>
                  </a:schemeClr>
                </a:solidFill>
              </a:rPr>
              <a:t>dan</a:t>
            </a:r>
            <a:r>
              <a:rPr lang="en-US" sz="1400" dirty="0">
                <a:solidFill>
                  <a:schemeClr val="accent2">
                    <a:lumMod val="50000"/>
                  </a:schemeClr>
                </a:solidFill>
              </a:rPr>
              <a:t> graphics card. Tujuan </a:t>
            </a:r>
            <a:r>
              <a:rPr lang="en-US" sz="1400" dirty="0" err="1">
                <a:solidFill>
                  <a:schemeClr val="accent2">
                    <a:lumMod val="50000"/>
                  </a:schemeClr>
                </a:solidFill>
              </a:rPr>
              <a:t>dari</a:t>
            </a:r>
            <a:r>
              <a:rPr lang="en-US" sz="1400" dirty="0">
                <a:solidFill>
                  <a:schemeClr val="accent2">
                    <a:lumMod val="50000"/>
                  </a:schemeClr>
                </a:solidFill>
              </a:rPr>
              <a:t> </a:t>
            </a:r>
            <a:r>
              <a:rPr lang="en-US" sz="1400" dirty="0" err="1">
                <a:solidFill>
                  <a:schemeClr val="accent2">
                    <a:lumMod val="50000"/>
                  </a:schemeClr>
                </a:solidFill>
              </a:rPr>
              <a:t>kolaborasi</a:t>
            </a:r>
            <a:r>
              <a:rPr lang="en-US" sz="1400" dirty="0">
                <a:solidFill>
                  <a:schemeClr val="accent2">
                    <a:lumMod val="50000"/>
                  </a:schemeClr>
                </a:solidFill>
              </a:rPr>
              <a:t> </a:t>
            </a:r>
            <a:r>
              <a:rPr lang="en-US" sz="1400" dirty="0" err="1">
                <a:solidFill>
                  <a:schemeClr val="accent2">
                    <a:lumMod val="50000"/>
                  </a:schemeClr>
                </a:solidFill>
              </a:rPr>
              <a:t>ini</a:t>
            </a:r>
            <a:r>
              <a:rPr lang="en-US" sz="1400" dirty="0">
                <a:solidFill>
                  <a:schemeClr val="accent2">
                    <a:lumMod val="50000"/>
                  </a:schemeClr>
                </a:solidFill>
              </a:rPr>
              <a:t> </a:t>
            </a:r>
            <a:r>
              <a:rPr lang="en-US" sz="1400" dirty="0" err="1">
                <a:solidFill>
                  <a:schemeClr val="accent2">
                    <a:lumMod val="50000"/>
                  </a:schemeClr>
                </a:solidFill>
              </a:rPr>
              <a:t>sendiri</a:t>
            </a:r>
            <a:r>
              <a:rPr lang="en-US" sz="1400" dirty="0">
                <a:solidFill>
                  <a:schemeClr val="accent2">
                    <a:lumMod val="50000"/>
                  </a:schemeClr>
                </a:solidFill>
              </a:rPr>
              <a:t> </a:t>
            </a:r>
            <a:r>
              <a:rPr lang="en-US" sz="1400" dirty="0" err="1">
                <a:solidFill>
                  <a:schemeClr val="accent2">
                    <a:lumMod val="50000"/>
                  </a:schemeClr>
                </a:solidFill>
              </a:rPr>
              <a:t>adalah</a:t>
            </a:r>
            <a:r>
              <a:rPr lang="en-US" sz="1400" dirty="0">
                <a:solidFill>
                  <a:schemeClr val="accent2">
                    <a:lumMod val="50000"/>
                  </a:schemeClr>
                </a:solidFill>
              </a:rPr>
              <a:t> agar </a:t>
            </a:r>
            <a:r>
              <a:rPr lang="en-US" sz="1400" dirty="0" err="1">
                <a:solidFill>
                  <a:schemeClr val="accent2">
                    <a:lumMod val="50000"/>
                  </a:schemeClr>
                </a:solidFill>
              </a:rPr>
              <a:t>dapat</a:t>
            </a:r>
            <a:r>
              <a:rPr lang="en-US" sz="1400" dirty="0">
                <a:solidFill>
                  <a:schemeClr val="accent2">
                    <a:lumMod val="50000"/>
                  </a:schemeClr>
                </a:solidFill>
              </a:rPr>
              <a:t> </a:t>
            </a:r>
            <a:r>
              <a:rPr lang="en-US" sz="1400" dirty="0" err="1">
                <a:solidFill>
                  <a:schemeClr val="accent2">
                    <a:lumMod val="50000"/>
                  </a:schemeClr>
                </a:solidFill>
              </a:rPr>
              <a:t>melawan</a:t>
            </a:r>
            <a:r>
              <a:rPr lang="en-US" sz="1400" dirty="0">
                <a:solidFill>
                  <a:schemeClr val="accent2">
                    <a:lumMod val="50000"/>
                  </a:schemeClr>
                </a:solidFill>
              </a:rPr>
              <a:t> </a:t>
            </a:r>
            <a:r>
              <a:rPr lang="en-US" sz="1400" dirty="0" err="1">
                <a:solidFill>
                  <a:schemeClr val="accent2">
                    <a:lumMod val="50000"/>
                  </a:schemeClr>
                </a:solidFill>
              </a:rPr>
              <a:t>kompetitor</a:t>
            </a:r>
            <a:r>
              <a:rPr lang="en-US" sz="1400" dirty="0">
                <a:solidFill>
                  <a:schemeClr val="accent2">
                    <a:lumMod val="50000"/>
                  </a:schemeClr>
                </a:solidFill>
              </a:rPr>
              <a:t> </a:t>
            </a:r>
            <a:r>
              <a:rPr lang="en-US" sz="1400" dirty="0" err="1">
                <a:solidFill>
                  <a:schemeClr val="accent2">
                    <a:lumMod val="50000"/>
                  </a:schemeClr>
                </a:solidFill>
              </a:rPr>
              <a:t>lainnya</a:t>
            </a:r>
            <a:r>
              <a:rPr lang="en-US" sz="1400" dirty="0">
                <a:solidFill>
                  <a:schemeClr val="accent2">
                    <a:lumMod val="50000"/>
                  </a:schemeClr>
                </a:solidFill>
              </a:rPr>
              <a:t> </a:t>
            </a:r>
            <a:r>
              <a:rPr lang="en-US" sz="1400" dirty="0" err="1">
                <a:solidFill>
                  <a:schemeClr val="accent2">
                    <a:lumMod val="50000"/>
                  </a:schemeClr>
                </a:solidFill>
              </a:rPr>
              <a:t>dengan</a:t>
            </a:r>
            <a:r>
              <a:rPr lang="en-US" sz="1400" dirty="0">
                <a:solidFill>
                  <a:schemeClr val="accent2">
                    <a:lumMod val="50000"/>
                  </a:schemeClr>
                </a:solidFill>
              </a:rPr>
              <a:t> </a:t>
            </a:r>
            <a:r>
              <a:rPr lang="en-US" sz="1400" dirty="0" err="1">
                <a:solidFill>
                  <a:schemeClr val="accent2">
                    <a:lumMod val="50000"/>
                  </a:schemeClr>
                </a:solidFill>
              </a:rPr>
              <a:t>baik</a:t>
            </a:r>
            <a:r>
              <a:rPr lang="en-US" sz="1400" dirty="0">
                <a:solidFill>
                  <a:schemeClr val="accent2">
                    <a:lumMod val="50000"/>
                  </a:schemeClr>
                </a:solidFill>
              </a:rPr>
              <a:t>.</a:t>
            </a:r>
          </a:p>
          <a:p>
            <a:pPr marL="171450" lvl="0" indent="-171450">
              <a:buFont typeface="Wingdings" panose="05000000000000000000" pitchFamily="2" charset="2"/>
              <a:buChar char="q"/>
            </a:pPr>
            <a:r>
              <a:rPr lang="en-US" sz="1400" dirty="0">
                <a:solidFill>
                  <a:schemeClr val="accent2">
                    <a:lumMod val="50000"/>
                  </a:schemeClr>
                </a:solidFill>
              </a:rPr>
              <a:t>Sharp </a:t>
            </a:r>
            <a:r>
              <a:rPr lang="en-US" sz="1400" dirty="0" err="1">
                <a:solidFill>
                  <a:schemeClr val="accent2">
                    <a:lumMod val="50000"/>
                  </a:schemeClr>
                </a:solidFill>
              </a:rPr>
              <a:t>dan</a:t>
            </a:r>
            <a:r>
              <a:rPr lang="en-US" sz="1400" dirty="0">
                <a:solidFill>
                  <a:schemeClr val="accent2">
                    <a:lumMod val="50000"/>
                  </a:schemeClr>
                </a:solidFill>
              </a:rPr>
              <a:t> Sony. </a:t>
            </a:r>
            <a:r>
              <a:rPr lang="en-US" sz="1400" dirty="0" err="1">
                <a:solidFill>
                  <a:schemeClr val="accent2">
                    <a:lumMod val="50000"/>
                  </a:schemeClr>
                </a:solidFill>
              </a:rPr>
              <a:t>Bekerja</a:t>
            </a:r>
            <a:r>
              <a:rPr lang="en-US" sz="1400" dirty="0">
                <a:solidFill>
                  <a:schemeClr val="accent2">
                    <a:lumMod val="50000"/>
                  </a:schemeClr>
                </a:solidFill>
              </a:rPr>
              <a:t> </a:t>
            </a:r>
            <a:r>
              <a:rPr lang="en-US" sz="1400" dirty="0" err="1">
                <a:solidFill>
                  <a:schemeClr val="accent2">
                    <a:lumMod val="50000"/>
                  </a:schemeClr>
                </a:solidFill>
              </a:rPr>
              <a:t>sama</a:t>
            </a:r>
            <a:r>
              <a:rPr lang="en-US" sz="1400" dirty="0">
                <a:solidFill>
                  <a:schemeClr val="accent2">
                    <a:lumMod val="50000"/>
                  </a:schemeClr>
                </a:solidFill>
              </a:rPr>
              <a:t> </a:t>
            </a:r>
            <a:r>
              <a:rPr lang="en-US" sz="1400" dirty="0" err="1">
                <a:solidFill>
                  <a:schemeClr val="accent2">
                    <a:lumMod val="50000"/>
                  </a:schemeClr>
                </a:solidFill>
              </a:rPr>
              <a:t>untuk</a:t>
            </a:r>
            <a:r>
              <a:rPr lang="en-US" sz="1400" dirty="0">
                <a:solidFill>
                  <a:schemeClr val="accent2">
                    <a:lumMod val="50000"/>
                  </a:schemeClr>
                </a:solidFill>
              </a:rPr>
              <a:t> </a:t>
            </a:r>
            <a:r>
              <a:rPr lang="en-US" sz="1400" dirty="0" err="1">
                <a:solidFill>
                  <a:schemeClr val="accent2">
                    <a:lumMod val="50000"/>
                  </a:schemeClr>
                </a:solidFill>
              </a:rPr>
              <a:t>membentuk</a:t>
            </a:r>
            <a:r>
              <a:rPr lang="en-US" sz="1400" dirty="0">
                <a:solidFill>
                  <a:schemeClr val="accent2">
                    <a:lumMod val="50000"/>
                  </a:schemeClr>
                </a:solidFill>
              </a:rPr>
              <a:t> </a:t>
            </a:r>
            <a:r>
              <a:rPr lang="en-US" sz="1400" dirty="0" err="1">
                <a:solidFill>
                  <a:schemeClr val="accent2">
                    <a:lumMod val="50000"/>
                  </a:schemeClr>
                </a:solidFill>
              </a:rPr>
              <a:t>bisnis</a:t>
            </a:r>
            <a:r>
              <a:rPr lang="en-US" sz="1400" dirty="0">
                <a:solidFill>
                  <a:schemeClr val="accent2">
                    <a:lumMod val="50000"/>
                  </a:schemeClr>
                </a:solidFill>
              </a:rPr>
              <a:t> joint venture </a:t>
            </a:r>
            <a:r>
              <a:rPr lang="en-US" sz="1400" dirty="0" err="1">
                <a:solidFill>
                  <a:schemeClr val="accent2">
                    <a:lumMod val="50000"/>
                  </a:schemeClr>
                </a:solidFill>
              </a:rPr>
              <a:t>dalam</a:t>
            </a:r>
            <a:r>
              <a:rPr lang="en-US" sz="1400" dirty="0">
                <a:solidFill>
                  <a:schemeClr val="accent2">
                    <a:lumMod val="50000"/>
                  </a:schemeClr>
                </a:solidFill>
              </a:rPr>
              <a:t> </a:t>
            </a:r>
            <a:r>
              <a:rPr lang="en-US" sz="1400" dirty="0" err="1">
                <a:solidFill>
                  <a:schemeClr val="accent2">
                    <a:lumMod val="50000"/>
                  </a:schemeClr>
                </a:solidFill>
              </a:rPr>
              <a:t>rangka</a:t>
            </a:r>
            <a:r>
              <a:rPr lang="en-US" sz="1400" dirty="0">
                <a:solidFill>
                  <a:schemeClr val="accent2">
                    <a:lumMod val="50000"/>
                  </a:schemeClr>
                </a:solidFill>
              </a:rPr>
              <a:t> </a:t>
            </a:r>
            <a:r>
              <a:rPr lang="en-US" sz="1400" dirty="0" err="1">
                <a:solidFill>
                  <a:schemeClr val="accent2">
                    <a:lumMod val="50000"/>
                  </a:schemeClr>
                </a:solidFill>
              </a:rPr>
              <a:t>memproduksi</a:t>
            </a:r>
            <a:r>
              <a:rPr lang="en-US" sz="1400" dirty="0">
                <a:solidFill>
                  <a:schemeClr val="accent2">
                    <a:lumMod val="50000"/>
                  </a:schemeClr>
                </a:solidFill>
              </a:rPr>
              <a:t> </a:t>
            </a:r>
            <a:r>
              <a:rPr lang="en-US" sz="1400" dirty="0" err="1">
                <a:solidFill>
                  <a:schemeClr val="accent2">
                    <a:lumMod val="50000"/>
                  </a:schemeClr>
                </a:solidFill>
              </a:rPr>
              <a:t>dan</a:t>
            </a:r>
            <a:r>
              <a:rPr lang="en-US" sz="1400" dirty="0">
                <a:solidFill>
                  <a:schemeClr val="accent2">
                    <a:lumMod val="50000"/>
                  </a:schemeClr>
                </a:solidFill>
              </a:rPr>
              <a:t> </a:t>
            </a:r>
            <a:r>
              <a:rPr lang="en-US" sz="1400" dirty="0" err="1">
                <a:solidFill>
                  <a:schemeClr val="accent2">
                    <a:lumMod val="50000"/>
                  </a:schemeClr>
                </a:solidFill>
              </a:rPr>
              <a:t>memasarkan</a:t>
            </a:r>
            <a:r>
              <a:rPr lang="en-US" sz="1400" dirty="0">
                <a:solidFill>
                  <a:schemeClr val="accent2">
                    <a:lumMod val="50000"/>
                  </a:schemeClr>
                </a:solidFill>
              </a:rPr>
              <a:t> panel </a:t>
            </a:r>
            <a:r>
              <a:rPr lang="en-US" sz="1400" dirty="0" err="1">
                <a:solidFill>
                  <a:schemeClr val="accent2">
                    <a:lumMod val="50000"/>
                  </a:schemeClr>
                </a:solidFill>
              </a:rPr>
              <a:t>serta</a:t>
            </a:r>
            <a:r>
              <a:rPr lang="en-US" sz="1400" dirty="0">
                <a:solidFill>
                  <a:schemeClr val="accent2">
                    <a:lumMod val="50000"/>
                  </a:schemeClr>
                </a:solidFill>
              </a:rPr>
              <a:t> </a:t>
            </a:r>
            <a:r>
              <a:rPr lang="en-US" sz="1400" dirty="0" err="1">
                <a:solidFill>
                  <a:schemeClr val="accent2">
                    <a:lumMod val="50000"/>
                  </a:schemeClr>
                </a:solidFill>
              </a:rPr>
              <a:t>modul</a:t>
            </a:r>
            <a:r>
              <a:rPr lang="en-US" sz="1400" dirty="0">
                <a:solidFill>
                  <a:schemeClr val="accent2">
                    <a:lumMod val="50000"/>
                  </a:schemeClr>
                </a:solidFill>
              </a:rPr>
              <a:t> LCD </a:t>
            </a:r>
            <a:r>
              <a:rPr lang="en-US" sz="1400" dirty="0" err="1">
                <a:solidFill>
                  <a:schemeClr val="accent2">
                    <a:lumMod val="50000"/>
                  </a:schemeClr>
                </a:solidFill>
              </a:rPr>
              <a:t>ukuran</a:t>
            </a:r>
            <a:r>
              <a:rPr lang="en-US" sz="1400" dirty="0">
                <a:solidFill>
                  <a:schemeClr val="accent2">
                    <a:lumMod val="50000"/>
                  </a:schemeClr>
                </a:solidFill>
              </a:rPr>
              <a:t> </a:t>
            </a:r>
            <a:r>
              <a:rPr lang="en-US" sz="1400" dirty="0" err="1">
                <a:solidFill>
                  <a:schemeClr val="accent2">
                    <a:lumMod val="50000"/>
                  </a:schemeClr>
                </a:solidFill>
              </a:rPr>
              <a:t>besar</a:t>
            </a:r>
            <a:r>
              <a:rPr lang="en-US" sz="1400" dirty="0">
                <a:solidFill>
                  <a:schemeClr val="accent2">
                    <a:lumMod val="50000"/>
                  </a:schemeClr>
                </a:solidFill>
              </a:rPr>
              <a:t>.</a:t>
            </a:r>
          </a:p>
          <a:p>
            <a:pPr marL="171450" lvl="0" indent="-171450">
              <a:buFont typeface="Wingdings" panose="05000000000000000000" pitchFamily="2" charset="2"/>
              <a:buChar char="q"/>
            </a:pPr>
            <a:endParaRPr lang="en-US" sz="1400" dirty="0">
              <a:solidFill>
                <a:schemeClr val="accent2">
                  <a:lumMod val="50000"/>
                </a:schemeClr>
              </a:solidFill>
            </a:endParaRPr>
          </a:p>
          <a:p>
            <a:pPr marL="171450" lvl="0" indent="-171450">
              <a:buFont typeface="Wingdings" panose="05000000000000000000" pitchFamily="2" charset="2"/>
              <a:buChar char="q"/>
            </a:pPr>
            <a:r>
              <a:rPr lang="en-US" sz="1400" dirty="0">
                <a:solidFill>
                  <a:schemeClr val="accent2">
                    <a:lumMod val="50000"/>
                  </a:schemeClr>
                </a:solidFill>
              </a:rPr>
              <a:t>PT Kimia </a:t>
            </a:r>
            <a:r>
              <a:rPr lang="en-US" sz="1400" dirty="0" err="1">
                <a:solidFill>
                  <a:schemeClr val="accent2">
                    <a:lumMod val="50000"/>
                  </a:schemeClr>
                </a:solidFill>
              </a:rPr>
              <a:t>Farma</a:t>
            </a:r>
            <a:r>
              <a:rPr lang="en-US" sz="1400" dirty="0">
                <a:solidFill>
                  <a:schemeClr val="accent2">
                    <a:lumMod val="50000"/>
                  </a:schemeClr>
                </a:solidFill>
              </a:rPr>
              <a:t> </a:t>
            </a:r>
            <a:r>
              <a:rPr lang="en-US" sz="1400" dirty="0" err="1">
                <a:solidFill>
                  <a:schemeClr val="accent2">
                    <a:lumMod val="50000"/>
                  </a:schemeClr>
                </a:solidFill>
              </a:rPr>
              <a:t>dan</a:t>
            </a:r>
            <a:r>
              <a:rPr lang="en-US" sz="1400" dirty="0">
                <a:solidFill>
                  <a:schemeClr val="accent2">
                    <a:lumMod val="50000"/>
                  </a:schemeClr>
                </a:solidFill>
              </a:rPr>
              <a:t> PT </a:t>
            </a:r>
            <a:r>
              <a:rPr lang="en-US" sz="1400" dirty="0" err="1">
                <a:solidFill>
                  <a:schemeClr val="accent2">
                    <a:lumMod val="50000"/>
                  </a:schemeClr>
                </a:solidFill>
              </a:rPr>
              <a:t>Tigaraksa</a:t>
            </a:r>
            <a:r>
              <a:rPr lang="en-US" sz="1400" dirty="0">
                <a:solidFill>
                  <a:schemeClr val="accent2">
                    <a:lumMod val="50000"/>
                  </a:schemeClr>
                </a:solidFill>
              </a:rPr>
              <a:t> Perkasa, </a:t>
            </a:r>
            <a:r>
              <a:rPr lang="en-US" sz="1400" dirty="0" err="1">
                <a:solidFill>
                  <a:schemeClr val="accent2">
                    <a:lumMod val="50000"/>
                  </a:schemeClr>
                </a:solidFill>
              </a:rPr>
              <a:t>berkolaborasi</a:t>
            </a:r>
            <a:r>
              <a:rPr lang="en-US" sz="1400" dirty="0">
                <a:solidFill>
                  <a:schemeClr val="accent2">
                    <a:lumMod val="50000"/>
                  </a:schemeClr>
                </a:solidFill>
              </a:rPr>
              <a:t> </a:t>
            </a:r>
            <a:r>
              <a:rPr lang="en-US" sz="1400" dirty="0" err="1">
                <a:solidFill>
                  <a:schemeClr val="accent2">
                    <a:lumMod val="50000"/>
                  </a:schemeClr>
                </a:solidFill>
              </a:rPr>
              <a:t>membentuk</a:t>
            </a:r>
            <a:r>
              <a:rPr lang="en-US" sz="1400" dirty="0">
                <a:solidFill>
                  <a:schemeClr val="accent2">
                    <a:lumMod val="50000"/>
                  </a:schemeClr>
                </a:solidFill>
              </a:rPr>
              <a:t> PT Sari </a:t>
            </a:r>
            <a:r>
              <a:rPr lang="en-US" sz="1400" dirty="0" err="1">
                <a:solidFill>
                  <a:schemeClr val="accent2">
                    <a:lumMod val="50000"/>
                  </a:schemeClr>
                </a:solidFill>
              </a:rPr>
              <a:t>Husada</a:t>
            </a:r>
            <a:r>
              <a:rPr lang="en-US" sz="1400" dirty="0">
                <a:solidFill>
                  <a:schemeClr val="accent2">
                    <a:lumMod val="50000"/>
                  </a:schemeClr>
                </a:solidFill>
              </a:rPr>
              <a:t>. Tujuan </a:t>
            </a:r>
            <a:r>
              <a:rPr lang="en-US" sz="1400" dirty="0" err="1">
                <a:solidFill>
                  <a:schemeClr val="accent2">
                    <a:lumMod val="50000"/>
                  </a:schemeClr>
                </a:solidFill>
              </a:rPr>
              <a:t>dilakukannya</a:t>
            </a:r>
            <a:r>
              <a:rPr lang="en-US" sz="1400" dirty="0">
                <a:solidFill>
                  <a:schemeClr val="accent2">
                    <a:lumMod val="50000"/>
                  </a:schemeClr>
                </a:solidFill>
              </a:rPr>
              <a:t> joint venture </a:t>
            </a:r>
            <a:r>
              <a:rPr lang="en-US" sz="1400" dirty="0" err="1">
                <a:solidFill>
                  <a:schemeClr val="accent2">
                    <a:lumMod val="50000"/>
                  </a:schemeClr>
                </a:solidFill>
              </a:rPr>
              <a:t>ini</a:t>
            </a:r>
            <a:r>
              <a:rPr lang="en-US" sz="1400" dirty="0">
                <a:solidFill>
                  <a:schemeClr val="accent2">
                    <a:lumMod val="50000"/>
                  </a:schemeClr>
                </a:solidFill>
              </a:rPr>
              <a:t> </a:t>
            </a:r>
            <a:r>
              <a:rPr lang="en-US" sz="1400" dirty="0" err="1">
                <a:solidFill>
                  <a:schemeClr val="accent2">
                    <a:lumMod val="50000"/>
                  </a:schemeClr>
                </a:solidFill>
              </a:rPr>
              <a:t>sendiri</a:t>
            </a:r>
            <a:r>
              <a:rPr lang="en-US" sz="1400" dirty="0">
                <a:solidFill>
                  <a:schemeClr val="accent2">
                    <a:lumMod val="50000"/>
                  </a:schemeClr>
                </a:solidFill>
              </a:rPr>
              <a:t> </a:t>
            </a:r>
            <a:r>
              <a:rPr lang="en-US" sz="1400" dirty="0" err="1">
                <a:solidFill>
                  <a:schemeClr val="accent2">
                    <a:lumMod val="50000"/>
                  </a:schemeClr>
                </a:solidFill>
              </a:rPr>
              <a:t>adalah</a:t>
            </a:r>
            <a:r>
              <a:rPr lang="en-US" sz="1400" dirty="0">
                <a:solidFill>
                  <a:schemeClr val="accent2">
                    <a:lumMod val="50000"/>
                  </a:schemeClr>
                </a:solidFill>
              </a:rPr>
              <a:t> </a:t>
            </a:r>
            <a:r>
              <a:rPr lang="en-US" sz="1400" dirty="0" err="1">
                <a:solidFill>
                  <a:schemeClr val="accent2">
                    <a:lumMod val="50000"/>
                  </a:schemeClr>
                </a:solidFill>
              </a:rPr>
              <a:t>untuk</a:t>
            </a:r>
            <a:r>
              <a:rPr lang="en-US" sz="1400" dirty="0">
                <a:solidFill>
                  <a:schemeClr val="accent2">
                    <a:lumMod val="50000"/>
                  </a:schemeClr>
                </a:solidFill>
              </a:rPr>
              <a:t> </a:t>
            </a:r>
            <a:r>
              <a:rPr lang="en-US" sz="1400" dirty="0" err="1">
                <a:solidFill>
                  <a:schemeClr val="accent2">
                    <a:lumMod val="50000"/>
                  </a:schemeClr>
                </a:solidFill>
              </a:rPr>
              <a:t>meningkatkan</a:t>
            </a:r>
            <a:r>
              <a:rPr lang="en-US" sz="1400" dirty="0">
                <a:solidFill>
                  <a:schemeClr val="accent2">
                    <a:lumMod val="50000"/>
                  </a:schemeClr>
                </a:solidFill>
              </a:rPr>
              <a:t> </a:t>
            </a:r>
            <a:r>
              <a:rPr lang="en-US" sz="1400" dirty="0" err="1">
                <a:solidFill>
                  <a:schemeClr val="accent2">
                    <a:lumMod val="50000"/>
                  </a:schemeClr>
                </a:solidFill>
              </a:rPr>
              <a:t>permodalan</a:t>
            </a:r>
            <a:r>
              <a:rPr lang="en-US" sz="1400" dirty="0">
                <a:solidFill>
                  <a:schemeClr val="accent2">
                    <a:lumMod val="50000"/>
                  </a:schemeClr>
                </a:solidFill>
              </a:rPr>
              <a:t>.</a:t>
            </a:r>
          </a:p>
          <a:p>
            <a:pPr marL="0" lvl="0" indent="0" algn="l" rtl="0">
              <a:spcBef>
                <a:spcPts val="0"/>
              </a:spcBef>
              <a:spcAft>
                <a:spcPts val="0"/>
              </a:spcAft>
              <a:buNone/>
            </a:pPr>
            <a:endParaRPr dirty="0"/>
          </a:p>
        </p:txBody>
      </p:sp>
      <p:sp>
        <p:nvSpPr>
          <p:cNvPr id="1327" name="Google Shape;1327;p55"/>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1. JOINT VENTURE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0338" y="2351313"/>
            <a:ext cx="4126713" cy="1445611"/>
          </a:xfrm>
        </p:spPr>
        <p:txBody>
          <a:bodyPr/>
          <a:lstStyle/>
          <a:p>
            <a:pPr marL="139700" indent="0">
              <a:buNone/>
            </a:pPr>
            <a:r>
              <a:rPr lang="en-US" dirty="0" err="1"/>
              <a:t>Suatu</a:t>
            </a:r>
            <a:r>
              <a:rPr lang="en-US" dirty="0"/>
              <a:t> </a:t>
            </a:r>
            <a:r>
              <a:rPr lang="en-US" dirty="0" err="1"/>
              <a:t>bentuk</a:t>
            </a:r>
            <a:r>
              <a:rPr lang="en-US" dirty="0"/>
              <a:t> </a:t>
            </a:r>
            <a:r>
              <a:rPr lang="en-US" dirty="0" err="1"/>
              <a:t>kerjasama</a:t>
            </a:r>
            <a:r>
              <a:rPr lang="en-US" dirty="0"/>
              <a:t> yang </a:t>
            </a:r>
            <a:r>
              <a:rPr lang="en-US" dirty="0" err="1"/>
              <a:t>dilakukan</a:t>
            </a:r>
            <a:r>
              <a:rPr lang="en-US" dirty="0"/>
              <a:t> </a:t>
            </a:r>
            <a:r>
              <a:rPr lang="en-US" dirty="0" err="1"/>
              <a:t>antara</a:t>
            </a:r>
            <a:r>
              <a:rPr lang="en-US" dirty="0"/>
              <a:t> </a:t>
            </a:r>
            <a:r>
              <a:rPr lang="en-US" dirty="0" err="1"/>
              <a:t>pihak</a:t>
            </a:r>
            <a:r>
              <a:rPr lang="en-US" dirty="0"/>
              <a:t> modal </a:t>
            </a:r>
            <a:r>
              <a:rPr lang="en-US" dirty="0" err="1"/>
              <a:t>asing</a:t>
            </a:r>
            <a:r>
              <a:rPr lang="en-US" dirty="0"/>
              <a:t> </a:t>
            </a:r>
            <a:r>
              <a:rPr lang="en-US" dirty="0" err="1"/>
              <a:t>dengan</a:t>
            </a:r>
            <a:r>
              <a:rPr lang="en-US" dirty="0"/>
              <a:t> modal </a:t>
            </a:r>
            <a:r>
              <a:rPr lang="en-US" dirty="0" err="1"/>
              <a:t>nasional</a:t>
            </a:r>
            <a:r>
              <a:rPr lang="en-US" dirty="0"/>
              <a:t> </a:t>
            </a:r>
            <a:r>
              <a:rPr lang="en-US" dirty="0" err="1"/>
              <a:t>sepanjang</a:t>
            </a:r>
            <a:r>
              <a:rPr lang="en-US" dirty="0"/>
              <a:t> yang </a:t>
            </a:r>
            <a:r>
              <a:rPr lang="en-US" dirty="0" err="1"/>
              <a:t>bersagkut</a:t>
            </a:r>
            <a:r>
              <a:rPr lang="en-US" dirty="0"/>
              <a:t> </a:t>
            </a:r>
            <a:r>
              <a:rPr lang="en-US" dirty="0" err="1"/>
              <a:t>paut</a:t>
            </a:r>
            <a:r>
              <a:rPr lang="en-US" dirty="0"/>
              <a:t> </a:t>
            </a:r>
            <a:r>
              <a:rPr lang="en-US" dirty="0" err="1"/>
              <a:t>dengan</a:t>
            </a:r>
            <a:r>
              <a:rPr lang="en-US" dirty="0"/>
              <a:t> skill </a:t>
            </a:r>
            <a:r>
              <a:rPr lang="en-US" dirty="0" err="1"/>
              <a:t>atau</a:t>
            </a:r>
            <a:r>
              <a:rPr lang="en-US" dirty="0"/>
              <a:t> </a:t>
            </a:r>
            <a:r>
              <a:rPr lang="en-US" dirty="0" err="1"/>
              <a:t>cara</a:t>
            </a:r>
            <a:r>
              <a:rPr lang="en-US" dirty="0"/>
              <a:t> </a:t>
            </a:r>
            <a:r>
              <a:rPr lang="en-US" dirty="0" err="1"/>
              <a:t>kerja</a:t>
            </a:r>
            <a:r>
              <a:rPr lang="en-US" dirty="0"/>
              <a:t>.</a:t>
            </a:r>
          </a:p>
          <a:p>
            <a:pPr marL="139700" indent="0">
              <a:buNone/>
            </a:pPr>
            <a:endParaRPr lang="en-US" dirty="0"/>
          </a:p>
        </p:txBody>
      </p:sp>
      <p:sp>
        <p:nvSpPr>
          <p:cNvPr id="3" name="Text Placeholder 2"/>
          <p:cNvSpPr>
            <a:spLocks noGrp="1"/>
          </p:cNvSpPr>
          <p:nvPr>
            <p:ph type="body" idx="2"/>
          </p:nvPr>
        </p:nvSpPr>
        <p:spPr>
          <a:xfrm>
            <a:off x="5071000" y="2260925"/>
            <a:ext cx="4073000" cy="1536000"/>
          </a:xfrm>
        </p:spPr>
        <p:txBody>
          <a:bodyPr/>
          <a:lstStyle/>
          <a:p>
            <a:pPr marL="139700" indent="0">
              <a:buNone/>
            </a:pPr>
            <a:r>
              <a:rPr lang="en-US" dirty="0" err="1"/>
              <a:t>Suatu</a:t>
            </a:r>
            <a:r>
              <a:rPr lang="en-US" dirty="0"/>
              <a:t> </a:t>
            </a:r>
            <a:r>
              <a:rPr lang="en-US" dirty="0" err="1"/>
              <a:t>bentuk</a:t>
            </a:r>
            <a:r>
              <a:rPr lang="en-US" dirty="0"/>
              <a:t> </a:t>
            </a:r>
            <a:r>
              <a:rPr lang="en-US" dirty="0" err="1"/>
              <a:t>usaha</a:t>
            </a:r>
            <a:r>
              <a:rPr lang="en-US" dirty="0"/>
              <a:t> </a:t>
            </a:r>
            <a:r>
              <a:rPr lang="en-US" dirty="0" err="1"/>
              <a:t>kerja</a:t>
            </a:r>
            <a:r>
              <a:rPr lang="en-US" dirty="0"/>
              <a:t> </a:t>
            </a:r>
            <a:r>
              <a:rPr lang="en-US" dirty="0" err="1"/>
              <a:t>sama</a:t>
            </a:r>
            <a:r>
              <a:rPr lang="en-US" dirty="0"/>
              <a:t> yang </a:t>
            </a:r>
            <a:r>
              <a:rPr lang="en-US" dirty="0" err="1"/>
              <a:t>digunakan</a:t>
            </a:r>
            <a:r>
              <a:rPr lang="en-US" dirty="0"/>
              <a:t>, </a:t>
            </a:r>
            <a:r>
              <a:rPr lang="en-US" dirty="0" err="1"/>
              <a:t>apabila</a:t>
            </a:r>
            <a:r>
              <a:rPr lang="en-US" dirty="0"/>
              <a:t> </a:t>
            </a:r>
            <a:r>
              <a:rPr lang="en-US" dirty="0" err="1"/>
              <a:t>suatu</a:t>
            </a:r>
            <a:r>
              <a:rPr lang="en-US" dirty="0"/>
              <a:t> </a:t>
            </a:r>
            <a:r>
              <a:rPr lang="en-US" dirty="0" err="1"/>
              <a:t>perusahaan</a:t>
            </a:r>
            <a:r>
              <a:rPr lang="en-US" dirty="0"/>
              <a:t> </a:t>
            </a:r>
            <a:r>
              <a:rPr lang="en-US" dirty="0" err="1"/>
              <a:t>nasional</a:t>
            </a:r>
            <a:r>
              <a:rPr lang="en-US" dirty="0"/>
              <a:t> </a:t>
            </a:r>
            <a:r>
              <a:rPr lang="en-US" dirty="0" err="1"/>
              <a:t>hendak</a:t>
            </a:r>
            <a:r>
              <a:rPr lang="en-US" dirty="0"/>
              <a:t> </a:t>
            </a:r>
            <a:r>
              <a:rPr lang="en-US" dirty="0" err="1"/>
              <a:t>memproduksi</a:t>
            </a:r>
            <a:r>
              <a:rPr lang="en-US" dirty="0"/>
              <a:t> </a:t>
            </a:r>
            <a:r>
              <a:rPr lang="en-US" dirty="0" err="1"/>
              <a:t>suatu</a:t>
            </a:r>
            <a:r>
              <a:rPr lang="en-US" dirty="0"/>
              <a:t> </a:t>
            </a:r>
            <a:r>
              <a:rPr lang="en-US" dirty="0" err="1"/>
              <a:t>barang</a:t>
            </a:r>
            <a:r>
              <a:rPr lang="en-US" dirty="0"/>
              <a:t> yang </a:t>
            </a:r>
            <a:r>
              <a:rPr lang="en-US" dirty="0" err="1"/>
              <a:t>telah</a:t>
            </a:r>
            <a:r>
              <a:rPr lang="en-US" dirty="0"/>
              <a:t> </a:t>
            </a:r>
            <a:r>
              <a:rPr lang="en-US" dirty="0" err="1"/>
              <a:t>mempunyai</a:t>
            </a:r>
            <a:r>
              <a:rPr lang="en-US" dirty="0"/>
              <a:t> </a:t>
            </a:r>
            <a:r>
              <a:rPr lang="en-US" dirty="0" err="1"/>
              <a:t>merek</a:t>
            </a:r>
            <a:r>
              <a:rPr lang="en-US" dirty="0"/>
              <a:t> </a:t>
            </a:r>
            <a:r>
              <a:rPr lang="en-US" dirty="0" err="1"/>
              <a:t>terkenal</a:t>
            </a:r>
            <a:r>
              <a:rPr lang="en-US" dirty="0"/>
              <a:t>.</a:t>
            </a:r>
          </a:p>
          <a:p>
            <a:pPr marL="139700" indent="0">
              <a:buNone/>
            </a:pPr>
            <a:r>
              <a:rPr lang="en-US" dirty="0"/>
              <a:t>Contohnya :McDonald's, 7-Eleven, Dunkin' Donuts, Pizza Hut, Circle K</a:t>
            </a:r>
          </a:p>
          <a:p>
            <a:pPr marL="139700" indent="0">
              <a:buNone/>
            </a:pPr>
            <a:endParaRPr lang="en-US" dirty="0"/>
          </a:p>
        </p:txBody>
      </p:sp>
      <p:sp>
        <p:nvSpPr>
          <p:cNvPr id="5" name="Subtitle 4"/>
          <p:cNvSpPr>
            <a:spLocks noGrp="1"/>
          </p:cNvSpPr>
          <p:nvPr>
            <p:ph type="subTitle" idx="3"/>
          </p:nvPr>
        </p:nvSpPr>
        <p:spPr>
          <a:xfrm>
            <a:off x="164006" y="1440522"/>
            <a:ext cx="3892369" cy="467400"/>
          </a:xfrm>
        </p:spPr>
        <p:txBody>
          <a:bodyPr/>
          <a:lstStyle/>
          <a:p>
            <a:pPr algn="l"/>
            <a:r>
              <a:rPr lang="en-US" dirty="0">
                <a:solidFill>
                  <a:schemeClr val="accent2">
                    <a:lumMod val="50000"/>
                  </a:schemeClr>
                </a:solidFill>
              </a:rPr>
              <a:t>2. Technical Assistance (service) Contract </a:t>
            </a:r>
          </a:p>
          <a:p>
            <a:endParaRPr lang="en-US" dirty="0"/>
          </a:p>
        </p:txBody>
      </p:sp>
      <p:sp>
        <p:nvSpPr>
          <p:cNvPr id="6" name="Subtitle 5"/>
          <p:cNvSpPr>
            <a:spLocks noGrp="1"/>
          </p:cNvSpPr>
          <p:nvPr>
            <p:ph type="subTitle" idx="4"/>
          </p:nvPr>
        </p:nvSpPr>
        <p:spPr>
          <a:xfrm>
            <a:off x="5071000" y="1440522"/>
            <a:ext cx="3711259" cy="467400"/>
          </a:xfrm>
        </p:spPr>
        <p:txBody>
          <a:bodyPr/>
          <a:lstStyle/>
          <a:p>
            <a:pPr algn="l"/>
            <a:r>
              <a:rPr lang="en-US" dirty="0">
                <a:solidFill>
                  <a:schemeClr val="accent2">
                    <a:lumMod val="50000"/>
                  </a:schemeClr>
                </a:solidFill>
              </a:rPr>
              <a:t>3. Franchise and brand-use Agreement </a:t>
            </a:r>
          </a:p>
          <a:p>
            <a:endParaRPr lang="en-US" dirty="0"/>
          </a:p>
        </p:txBody>
      </p:sp>
    </p:spTree>
    <p:extLst>
      <p:ext uri="{BB962C8B-B14F-4D97-AF65-F5344CB8AC3E}">
        <p14:creationId xmlns:p14="http://schemas.microsoft.com/office/powerpoint/2010/main" val="237198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68"/>
        <p:cNvGrpSpPr/>
        <p:nvPr/>
      </p:nvGrpSpPr>
      <p:grpSpPr>
        <a:xfrm>
          <a:off x="0" y="0"/>
          <a:ext cx="0" cy="0"/>
          <a:chOff x="0" y="0"/>
          <a:chExt cx="0" cy="0"/>
        </a:xfrm>
      </p:grpSpPr>
      <p:sp>
        <p:nvSpPr>
          <p:cNvPr id="1369" name="Google Shape;1369;p59"/>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p>
            <a:pPr lvl="0"/>
            <a:r>
              <a:rPr lang="en-US" dirty="0"/>
              <a:t>Management Contract </a:t>
            </a:r>
          </a:p>
        </p:txBody>
      </p:sp>
      <p:sp>
        <p:nvSpPr>
          <p:cNvPr id="1370" name="Google Shape;1370;p59"/>
          <p:cNvSpPr txBox="1">
            <a:spLocks noGrp="1"/>
          </p:cNvSpPr>
          <p:nvPr>
            <p:ph type="subTitle" idx="1"/>
          </p:nvPr>
        </p:nvSpPr>
        <p:spPr>
          <a:xfrm>
            <a:off x="713250" y="1123450"/>
            <a:ext cx="7717500" cy="3442800"/>
          </a:xfrm>
          <a:prstGeom prst="rect">
            <a:avLst/>
          </a:prstGeom>
        </p:spPr>
        <p:txBody>
          <a:bodyPr spcFirstLastPara="1" wrap="square" lIns="91425" tIns="91425" rIns="91425" bIns="91425" anchor="t" anchorCtr="0">
            <a:noAutofit/>
          </a:bodyPr>
          <a:lstStyle/>
          <a:p>
            <a:pPr marL="127000" lvl="0" indent="0">
              <a:buSzPts val="1600"/>
              <a:buNone/>
            </a:pPr>
            <a:r>
              <a:rPr lang="en-US" dirty="0"/>
              <a:t>Management Contract </a:t>
            </a:r>
            <a:r>
              <a:rPr lang="en-US" dirty="0" err="1"/>
              <a:t>yaitu</a:t>
            </a:r>
            <a:r>
              <a:rPr lang="en-US" dirty="0"/>
              <a:t> </a:t>
            </a:r>
            <a:r>
              <a:rPr lang="en-US" dirty="0" err="1"/>
              <a:t>suatu</a:t>
            </a:r>
            <a:r>
              <a:rPr lang="en-US" dirty="0"/>
              <a:t> </a:t>
            </a:r>
            <a:r>
              <a:rPr lang="en-US" dirty="0" err="1"/>
              <a:t>bentuk</a:t>
            </a:r>
            <a:r>
              <a:rPr lang="en-US" dirty="0"/>
              <a:t> </a:t>
            </a:r>
            <a:r>
              <a:rPr lang="en-US" dirty="0" err="1"/>
              <a:t>usaha</a:t>
            </a:r>
            <a:r>
              <a:rPr lang="en-US" dirty="0"/>
              <a:t> </a:t>
            </a:r>
            <a:r>
              <a:rPr lang="en-US" dirty="0" err="1"/>
              <a:t>kerjasama</a:t>
            </a:r>
            <a:r>
              <a:rPr lang="en-US" dirty="0"/>
              <a:t> </a:t>
            </a:r>
            <a:r>
              <a:rPr lang="en-US" dirty="0" err="1"/>
              <a:t>antara</a:t>
            </a:r>
            <a:r>
              <a:rPr lang="en-US" dirty="0"/>
              <a:t> </a:t>
            </a:r>
            <a:r>
              <a:rPr lang="en-US" dirty="0" err="1"/>
              <a:t>pihak</a:t>
            </a:r>
            <a:r>
              <a:rPr lang="en-US" dirty="0"/>
              <a:t> modal </a:t>
            </a:r>
            <a:r>
              <a:rPr lang="en-US" dirty="0" err="1"/>
              <a:t>asing</a:t>
            </a:r>
            <a:r>
              <a:rPr lang="en-US" dirty="0"/>
              <a:t> </a:t>
            </a:r>
            <a:r>
              <a:rPr lang="en-US" dirty="0" err="1"/>
              <a:t>dengan</a:t>
            </a:r>
            <a:r>
              <a:rPr lang="en-US" dirty="0"/>
              <a:t> modal </a:t>
            </a:r>
            <a:r>
              <a:rPr lang="en-US" dirty="0" err="1"/>
              <a:t>nasional</a:t>
            </a:r>
            <a:r>
              <a:rPr lang="en-US" dirty="0"/>
              <a:t> </a:t>
            </a:r>
            <a:r>
              <a:rPr lang="en-US" dirty="0" err="1"/>
              <a:t>menyangkut</a:t>
            </a:r>
            <a:r>
              <a:rPr lang="en-US" dirty="0"/>
              <a:t> </a:t>
            </a:r>
            <a:r>
              <a:rPr lang="en-US" dirty="0" err="1"/>
              <a:t>pengelolaan</a:t>
            </a:r>
            <a:r>
              <a:rPr lang="en-US" dirty="0"/>
              <a:t> </a:t>
            </a:r>
            <a:r>
              <a:rPr lang="en-US" dirty="0" err="1"/>
              <a:t>suatu</a:t>
            </a:r>
            <a:r>
              <a:rPr lang="en-US" dirty="0"/>
              <a:t> </a:t>
            </a:r>
            <a:r>
              <a:rPr lang="en-US" dirty="0" err="1"/>
              <a:t>perusahaan</a:t>
            </a:r>
            <a:r>
              <a:rPr lang="en-US" dirty="0"/>
              <a:t> </a:t>
            </a:r>
            <a:r>
              <a:rPr lang="en-US" dirty="0" err="1"/>
              <a:t>khususnya</a:t>
            </a:r>
            <a:r>
              <a:rPr lang="en-US" dirty="0"/>
              <a:t> </a:t>
            </a:r>
            <a:r>
              <a:rPr lang="en-US" dirty="0" err="1"/>
              <a:t>dalam</a:t>
            </a:r>
            <a:r>
              <a:rPr lang="en-US" dirty="0"/>
              <a:t> </a:t>
            </a:r>
            <a:r>
              <a:rPr lang="en-US" dirty="0" err="1"/>
              <a:t>hal</a:t>
            </a:r>
            <a:r>
              <a:rPr lang="en-US" dirty="0"/>
              <a:t> </a:t>
            </a:r>
            <a:r>
              <a:rPr lang="en-US" dirty="0" err="1"/>
              <a:t>pengelolaan</a:t>
            </a:r>
            <a:r>
              <a:rPr lang="en-US" dirty="0"/>
              <a:t> manajemen </a:t>
            </a:r>
            <a:r>
              <a:rPr lang="en-US" dirty="0" err="1"/>
              <a:t>oleh</a:t>
            </a:r>
            <a:r>
              <a:rPr lang="en-US" dirty="0"/>
              <a:t> </a:t>
            </a:r>
            <a:r>
              <a:rPr lang="en-US" dirty="0" err="1"/>
              <a:t>pihak</a:t>
            </a:r>
            <a:r>
              <a:rPr lang="en-US" dirty="0"/>
              <a:t> modal </a:t>
            </a:r>
            <a:r>
              <a:rPr lang="en-US" dirty="0" err="1"/>
              <a:t>asing</a:t>
            </a:r>
            <a:r>
              <a:rPr lang="en-US" dirty="0"/>
              <a:t> </a:t>
            </a:r>
            <a:r>
              <a:rPr lang="en-US" dirty="0" err="1"/>
              <a:t>terhadap</a:t>
            </a:r>
            <a:r>
              <a:rPr lang="en-US" dirty="0"/>
              <a:t> </a:t>
            </a:r>
            <a:r>
              <a:rPr lang="en-US" dirty="0" err="1"/>
              <a:t>suatu</a:t>
            </a:r>
            <a:r>
              <a:rPr lang="en-US" dirty="0"/>
              <a:t> </a:t>
            </a:r>
            <a:r>
              <a:rPr lang="en-US" dirty="0" err="1"/>
              <a:t>perusahaan</a:t>
            </a:r>
            <a:r>
              <a:rPr lang="en-US" dirty="0"/>
              <a:t> </a:t>
            </a:r>
            <a:r>
              <a:rPr lang="en-US" dirty="0" err="1"/>
              <a:t>nasional</a:t>
            </a:r>
            <a:r>
              <a:rPr lang="en-US" dirty="0"/>
              <a:t>.</a:t>
            </a:r>
          </a:p>
          <a:p>
            <a:pPr marL="127000" lvl="0" indent="0">
              <a:buSzPts val="1600"/>
              <a:buNone/>
            </a:pPr>
            <a:endParaRPr lang="en-US" dirty="0"/>
          </a:p>
          <a:p>
            <a:pPr marL="127000" lvl="0" indent="0">
              <a:buSzPts val="1600"/>
              <a:buNone/>
            </a:pPr>
            <a:r>
              <a:rPr lang="en-US" dirty="0" err="1"/>
              <a:t>Contoh</a:t>
            </a:r>
            <a:r>
              <a:rPr lang="en-US" dirty="0"/>
              <a:t>: Hotel </a:t>
            </a:r>
            <a:r>
              <a:rPr lang="en-US" dirty="0" err="1"/>
              <a:t>Hiton</a:t>
            </a:r>
            <a:r>
              <a:rPr lang="en-US" dirty="0"/>
              <a:t> yang </a:t>
            </a:r>
            <a:r>
              <a:rPr lang="en-US" dirty="0" err="1"/>
              <a:t>mana</a:t>
            </a:r>
            <a:r>
              <a:rPr lang="en-US" dirty="0"/>
              <a:t> </a:t>
            </a:r>
            <a:r>
              <a:rPr lang="en-US" dirty="0" err="1"/>
              <a:t>pemilik</a:t>
            </a:r>
            <a:r>
              <a:rPr lang="en-US" dirty="0"/>
              <a:t> hotel </a:t>
            </a:r>
            <a:r>
              <a:rPr lang="en-US" dirty="0" err="1"/>
              <a:t>tersebut</a:t>
            </a:r>
            <a:r>
              <a:rPr lang="en-US" dirty="0"/>
              <a:t> </a:t>
            </a:r>
            <a:r>
              <a:rPr lang="en-US" dirty="0" err="1"/>
              <a:t>bukan</a:t>
            </a:r>
            <a:r>
              <a:rPr lang="en-US" dirty="0"/>
              <a:t> </a:t>
            </a:r>
            <a:r>
              <a:rPr lang="en-US" dirty="0" err="1"/>
              <a:t>penyandang</a:t>
            </a:r>
            <a:r>
              <a:rPr lang="en-US" dirty="0"/>
              <a:t> </a:t>
            </a:r>
            <a:r>
              <a:rPr lang="en-US" dirty="0" err="1"/>
              <a:t>nama</a:t>
            </a:r>
            <a:r>
              <a:rPr lang="en-US" dirty="0"/>
              <a:t> hotel yang </a:t>
            </a:r>
            <a:r>
              <a:rPr lang="en-US" dirty="0" err="1"/>
              <a:t>dimilikinya</a:t>
            </a:r>
            <a:r>
              <a:rPr lang="en-US" dirty="0"/>
              <a:t>, </a:t>
            </a:r>
            <a:r>
              <a:rPr lang="en-US" dirty="0" err="1"/>
              <a:t>namun</a:t>
            </a:r>
            <a:r>
              <a:rPr lang="en-US" dirty="0"/>
              <a:t> </a:t>
            </a:r>
            <a:r>
              <a:rPr lang="en-US" dirty="0" err="1"/>
              <a:t>ia</a:t>
            </a:r>
            <a:r>
              <a:rPr lang="en-US" dirty="0"/>
              <a:t> </a:t>
            </a:r>
            <a:r>
              <a:rPr lang="en-US" dirty="0" err="1"/>
              <a:t>hanya</a:t>
            </a:r>
            <a:r>
              <a:rPr lang="en-US" dirty="0"/>
              <a:t> </a:t>
            </a:r>
            <a:r>
              <a:rPr lang="en-US" dirty="0" err="1"/>
              <a:t>beroperasi</a:t>
            </a:r>
            <a:r>
              <a:rPr lang="en-US" dirty="0"/>
              <a:t> </a:t>
            </a:r>
            <a:r>
              <a:rPr lang="en-US" dirty="0" err="1"/>
              <a:t>dibawah</a:t>
            </a:r>
            <a:r>
              <a:rPr lang="en-US" dirty="0"/>
              <a:t> Management Contract</a:t>
            </a:r>
          </a:p>
          <a:p>
            <a:pPr marL="127000" lvl="0" indent="0" algn="l" rtl="0">
              <a:spcBef>
                <a:spcPts val="0"/>
              </a:spcBef>
              <a:spcAft>
                <a:spcPts val="0"/>
              </a:spcAft>
              <a:buSzPts val="16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4"/>
        <p:cNvGrpSpPr/>
        <p:nvPr/>
      </p:nvGrpSpPr>
      <p:grpSpPr>
        <a:xfrm>
          <a:off x="0" y="0"/>
          <a:ext cx="0" cy="0"/>
          <a:chOff x="0" y="0"/>
          <a:chExt cx="0" cy="0"/>
        </a:xfrm>
      </p:grpSpPr>
      <p:sp>
        <p:nvSpPr>
          <p:cNvPr id="1375" name="Google Shape;1375;p60"/>
          <p:cNvSpPr txBox="1">
            <a:spLocks noGrp="1"/>
          </p:cNvSpPr>
          <p:nvPr>
            <p:ph type="title"/>
          </p:nvPr>
        </p:nvSpPr>
        <p:spPr>
          <a:xfrm>
            <a:off x="1569450" y="1152050"/>
            <a:ext cx="6005100" cy="1516800"/>
          </a:xfrm>
          <a:prstGeom prst="rect">
            <a:avLst/>
          </a:prstGeom>
        </p:spPr>
        <p:txBody>
          <a:bodyPr spcFirstLastPara="1" wrap="square" lIns="91425" tIns="91425" rIns="91425" bIns="91425" anchor="b" anchorCtr="0">
            <a:noAutofit/>
          </a:bodyPr>
          <a:lstStyle/>
          <a:p>
            <a:pPr lvl="0"/>
            <a:r>
              <a:rPr lang="en-US" dirty="0"/>
              <a:t>Build, </a:t>
            </a:r>
            <a:r>
              <a:rPr lang="en-US" dirty="0" err="1"/>
              <a:t>Opertaion</a:t>
            </a:r>
            <a:r>
              <a:rPr lang="en-US" dirty="0"/>
              <a:t> and Transfer (B.O.T) </a:t>
            </a:r>
            <a:endParaRPr dirty="0"/>
          </a:p>
        </p:txBody>
      </p:sp>
      <p:sp>
        <p:nvSpPr>
          <p:cNvPr id="1376" name="Google Shape;1376;p60"/>
          <p:cNvSpPr txBox="1">
            <a:spLocks noGrp="1"/>
          </p:cNvSpPr>
          <p:nvPr>
            <p:ph type="subTitle" idx="1"/>
          </p:nvPr>
        </p:nvSpPr>
        <p:spPr>
          <a:xfrm>
            <a:off x="1569450" y="2756350"/>
            <a:ext cx="6005100" cy="1235100"/>
          </a:xfrm>
          <a:prstGeom prst="rect">
            <a:avLst/>
          </a:prstGeom>
        </p:spPr>
        <p:txBody>
          <a:bodyPr spcFirstLastPara="1" wrap="square" lIns="91425" tIns="91425" rIns="91425" bIns="91425" anchor="t" anchorCtr="0">
            <a:noAutofit/>
          </a:bodyPr>
          <a:lstStyle/>
          <a:p>
            <a:pPr marL="0" lvl="0" indent="0">
              <a:spcAft>
                <a:spcPts val="1200"/>
              </a:spcAft>
            </a:pPr>
            <a:r>
              <a:rPr lang="en-US" dirty="0"/>
              <a:t>Build, </a:t>
            </a:r>
            <a:r>
              <a:rPr lang="en-US" dirty="0" err="1"/>
              <a:t>Opertaion</a:t>
            </a:r>
            <a:r>
              <a:rPr lang="en-US" dirty="0"/>
              <a:t> and Transfer (B.O.T) </a:t>
            </a:r>
            <a:r>
              <a:rPr lang="en-US" dirty="0" err="1"/>
              <a:t>merupakan</a:t>
            </a:r>
            <a:r>
              <a:rPr lang="en-US" dirty="0"/>
              <a:t> </a:t>
            </a:r>
            <a:r>
              <a:rPr lang="en-US" dirty="0" err="1"/>
              <a:t>suatu</a:t>
            </a:r>
            <a:r>
              <a:rPr lang="en-US" dirty="0"/>
              <a:t> </a:t>
            </a:r>
            <a:r>
              <a:rPr lang="en-US" dirty="0" err="1"/>
              <a:t>bentuk</a:t>
            </a:r>
            <a:r>
              <a:rPr lang="en-US" dirty="0"/>
              <a:t> </a:t>
            </a:r>
            <a:r>
              <a:rPr lang="en-US" dirty="0" err="1"/>
              <a:t>kerjasama</a:t>
            </a:r>
            <a:r>
              <a:rPr lang="en-US" dirty="0"/>
              <a:t> yang </a:t>
            </a:r>
            <a:r>
              <a:rPr lang="en-US" dirty="0" err="1"/>
              <a:t>relatif</a:t>
            </a:r>
            <a:r>
              <a:rPr lang="en-US" dirty="0"/>
              <a:t> </a:t>
            </a:r>
            <a:r>
              <a:rPr lang="en-US" dirty="0" err="1"/>
              <a:t>masih</a:t>
            </a:r>
            <a:r>
              <a:rPr lang="en-US" dirty="0"/>
              <a:t> </a:t>
            </a:r>
            <a:r>
              <a:rPr lang="en-US" dirty="0" err="1"/>
              <a:t>baru</a:t>
            </a:r>
            <a:r>
              <a:rPr lang="en-US" dirty="0"/>
              <a:t> </a:t>
            </a:r>
            <a:r>
              <a:rPr lang="en-US" dirty="0" err="1"/>
              <a:t>dikenal</a:t>
            </a:r>
            <a:r>
              <a:rPr lang="en-US" dirty="0"/>
              <a:t> yang </a:t>
            </a:r>
            <a:r>
              <a:rPr lang="en-US" dirty="0" err="1"/>
              <a:t>pada</a:t>
            </a:r>
            <a:r>
              <a:rPr lang="en-US" dirty="0"/>
              <a:t> </a:t>
            </a:r>
            <a:r>
              <a:rPr lang="en-US" dirty="0" err="1"/>
              <a:t>pokoknya</a:t>
            </a:r>
            <a:r>
              <a:rPr lang="en-US" dirty="0"/>
              <a:t> </a:t>
            </a:r>
            <a:r>
              <a:rPr lang="en-US" dirty="0" err="1"/>
              <a:t>merupakan</a:t>
            </a:r>
            <a:r>
              <a:rPr lang="en-US" dirty="0"/>
              <a:t> </a:t>
            </a:r>
            <a:r>
              <a:rPr lang="en-US" dirty="0" err="1"/>
              <a:t>suatu</a:t>
            </a:r>
            <a:r>
              <a:rPr lang="en-US" dirty="0"/>
              <a:t> </a:t>
            </a:r>
            <a:r>
              <a:rPr lang="en-US" dirty="0" err="1"/>
              <a:t>kerjasama</a:t>
            </a:r>
            <a:r>
              <a:rPr lang="en-US" dirty="0"/>
              <a:t> </a:t>
            </a:r>
            <a:r>
              <a:rPr lang="en-US" dirty="0" err="1"/>
              <a:t>antara</a:t>
            </a:r>
            <a:r>
              <a:rPr lang="en-US" dirty="0"/>
              <a:t> para </a:t>
            </a:r>
            <a:r>
              <a:rPr lang="en-US" dirty="0" err="1"/>
              <a:t>pihak</a:t>
            </a:r>
            <a:r>
              <a:rPr lang="en-US" dirty="0"/>
              <a:t>, di </a:t>
            </a:r>
            <a:r>
              <a:rPr lang="en-US" dirty="0" err="1"/>
              <a:t>mana</a:t>
            </a:r>
            <a:r>
              <a:rPr lang="en-US" dirty="0"/>
              <a:t> </a:t>
            </a:r>
            <a:r>
              <a:rPr lang="en-US" dirty="0" err="1"/>
              <a:t>suatu</a:t>
            </a:r>
            <a:r>
              <a:rPr lang="en-US" dirty="0"/>
              <a:t> </a:t>
            </a:r>
            <a:r>
              <a:rPr lang="en-US" dirty="0" err="1"/>
              <a:t>objek</a:t>
            </a:r>
            <a:r>
              <a:rPr lang="en-US" dirty="0"/>
              <a:t> </a:t>
            </a:r>
            <a:r>
              <a:rPr lang="en-US" dirty="0" err="1"/>
              <a:t>dibangun</a:t>
            </a:r>
            <a:r>
              <a:rPr lang="en-US" dirty="0"/>
              <a:t>, </a:t>
            </a:r>
            <a:r>
              <a:rPr lang="en-US" dirty="0" err="1"/>
              <a:t>dikelola</a:t>
            </a:r>
            <a:r>
              <a:rPr lang="en-US" dirty="0"/>
              <a:t> </a:t>
            </a:r>
            <a:r>
              <a:rPr lang="en-US" dirty="0" err="1"/>
              <a:t>atau</a:t>
            </a:r>
            <a:r>
              <a:rPr lang="en-US" dirty="0"/>
              <a:t> </a:t>
            </a:r>
            <a:r>
              <a:rPr lang="en-US" dirty="0" err="1"/>
              <a:t>diperasikan</a:t>
            </a:r>
            <a:r>
              <a:rPr lang="en-US" dirty="0"/>
              <a:t> </a:t>
            </a:r>
            <a:r>
              <a:rPr lang="en-US" dirty="0" err="1"/>
              <a:t>selama</a:t>
            </a:r>
            <a:r>
              <a:rPr lang="en-US" dirty="0"/>
              <a:t> </a:t>
            </a:r>
            <a:r>
              <a:rPr lang="en-US" dirty="0" err="1"/>
              <a:t>jangka</a:t>
            </a:r>
            <a:r>
              <a:rPr lang="en-US" dirty="0"/>
              <a:t> </a:t>
            </a:r>
            <a:r>
              <a:rPr lang="en-US" dirty="0" err="1"/>
              <a:t>waktu</a:t>
            </a:r>
            <a:r>
              <a:rPr lang="en-US" dirty="0"/>
              <a:t> </a:t>
            </a:r>
            <a:r>
              <a:rPr lang="en-US" dirty="0" err="1"/>
              <a:t>tertentu</a:t>
            </a:r>
            <a:r>
              <a:rPr lang="en-US" dirty="0"/>
              <a:t> </a:t>
            </a:r>
            <a:r>
              <a:rPr lang="en-US" dirty="0" err="1"/>
              <a:t>diserahkan</a:t>
            </a:r>
            <a:r>
              <a:rPr lang="en-US" dirty="0"/>
              <a:t> </a:t>
            </a:r>
            <a:r>
              <a:rPr lang="en-US" dirty="0" err="1"/>
              <a:t>kepada</a:t>
            </a:r>
            <a:r>
              <a:rPr lang="en-US" dirty="0"/>
              <a:t> </a:t>
            </a:r>
            <a:r>
              <a:rPr lang="en-US" dirty="0" err="1"/>
              <a:t>pemilik</a:t>
            </a:r>
            <a:r>
              <a:rPr lang="en-US" dirty="0"/>
              <a:t> </a:t>
            </a:r>
            <a:r>
              <a:rPr lang="en-US" dirty="0" err="1"/>
              <a:t>asli</a:t>
            </a:r>
            <a:r>
              <a:rPr lang="en-US" dirty="0"/>
              <a:t>.</a:t>
            </a:r>
          </a:p>
        </p:txBody>
      </p:sp>
      <p:sp>
        <p:nvSpPr>
          <p:cNvPr id="1377" name="Google Shape;1377;p60"/>
          <p:cNvSpPr/>
          <p:nvPr/>
        </p:nvSpPr>
        <p:spPr>
          <a:xfrm>
            <a:off x="3881690" y="4685087"/>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Elegant Education Pack for Students by Slidesgo">
  <a:themeElements>
    <a:clrScheme name="Simple Light">
      <a:dk1>
        <a:srgbClr val="FFFFFF"/>
      </a:dk1>
      <a:lt1>
        <a:srgbClr val="F1DEDE"/>
      </a:lt1>
      <a:dk2>
        <a:srgbClr val="DB9191"/>
      </a:dk2>
      <a:lt2>
        <a:srgbClr val="FFFFFF"/>
      </a:lt2>
      <a:accent1>
        <a:srgbClr val="ACBBC0"/>
      </a:accent1>
      <a:accent2>
        <a:srgbClr val="40474B"/>
      </a:accent2>
      <a:accent3>
        <a:srgbClr val="DB9191"/>
      </a:accent3>
      <a:accent4>
        <a:srgbClr val="F1DEDE"/>
      </a:accent4>
      <a:accent5>
        <a:srgbClr val="ACBBC0"/>
      </a:accent5>
      <a:accent6>
        <a:srgbClr val="FFFFFF"/>
      </a:accent6>
      <a:hlink>
        <a:srgbClr val="4047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1410</Words>
  <Application>Microsoft Macintosh PowerPoint</Application>
  <PresentationFormat>On-screen Show (16:9)</PresentationFormat>
  <Paragraphs>106</Paragraphs>
  <Slides>25</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Bahnschrift</vt:lpstr>
      <vt:lpstr>Hammersmith One</vt:lpstr>
      <vt:lpstr>Manjari</vt:lpstr>
      <vt:lpstr>Ubuntu</vt:lpstr>
      <vt:lpstr>Calibri</vt:lpstr>
      <vt:lpstr>Arial</vt:lpstr>
      <vt:lpstr>Roboto Condensed Light</vt:lpstr>
      <vt:lpstr>Wingdings</vt:lpstr>
      <vt:lpstr>Bahnschrift SemiBold</vt:lpstr>
      <vt:lpstr>Elegant Education Pack for Students by Slidesgo</vt:lpstr>
      <vt:lpstr>BENTUK BENTUK KERJASAMA PASAR MODAL</vt:lpstr>
      <vt:lpstr>PENGERTIAN</vt:lpstr>
      <vt:lpstr>Tujuan Penanaman Modal </vt:lpstr>
      <vt:lpstr>Tujuan mengapa seseorang melakukan investasi</vt:lpstr>
      <vt:lpstr>PowerPoint Presentation</vt:lpstr>
      <vt:lpstr>1. JOINT VENTURE</vt:lpstr>
      <vt:lpstr>PowerPoint Presentation</vt:lpstr>
      <vt:lpstr>Management Contract </vt:lpstr>
      <vt:lpstr>Build, Opertaion and Transfer (B.O.T) </vt:lpstr>
      <vt:lpstr>Production Sharing </vt:lpstr>
      <vt:lpstr>Bidang Usaha Penanaman Modal Di Indonesia</vt:lpstr>
      <vt:lpstr>Bidang Usaha adalah segala bentuk kegiatan usaha yang dilakukan untuk memproduksi barang atau jasa pada sektor-sektor ekonomi. Penanaman Modal adalah segala bentuk kegiatan menanam modal, baik oleh penanam modal dalam negeri maupun penanam modal asing untuk melakukan usaha di wilayah negara Republik Indonesia. </vt:lpstr>
      <vt:lpstr>PowerPoint Presentation</vt:lpstr>
      <vt:lpstr>Bidang Usaha yang Tertutup</vt:lpstr>
      <vt:lpstr>Bidang Usaha yang Terbuka </vt:lpstr>
      <vt:lpstr>Ketentuan-Ketentuan Penting Berdasarkan Perpres No. 10/2021</vt:lpstr>
      <vt:lpstr>Bidang Usaha Prioritas</vt:lpstr>
      <vt:lpstr>PowerPoint Presentation</vt:lpstr>
      <vt:lpstr>PowerPoint Presentation</vt:lpstr>
      <vt:lpstr>PowerPoint Presentation</vt:lpstr>
      <vt:lpstr>Pembebasan Kegiatan Usaha Penting</vt:lpstr>
      <vt:lpstr>Teknologi, Media, and Telekomunikasi</vt:lpstr>
      <vt:lpstr>Kesehatan</vt:lpstr>
      <vt:lpstr>Tenaga Listrik</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BENTUK BENTUK KERJASAMA PASAR MODAL</dc:title>
  <dc:creator>user</dc:creator>
  <cp:lastModifiedBy>Sepriyadi Adhan S</cp:lastModifiedBy>
  <cp:revision>6</cp:revision>
  <dcterms:modified xsi:type="dcterms:W3CDTF">2022-06-08T13:11:21Z</dcterms:modified>
</cp:coreProperties>
</file>