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9"/>
  </p:notesMasterIdLst>
  <p:sldIdLst>
    <p:sldId id="256" r:id="rId2"/>
    <p:sldId id="257" r:id="rId3"/>
    <p:sldId id="258" r:id="rId4"/>
    <p:sldId id="286" r:id="rId5"/>
    <p:sldId id="264" r:id="rId6"/>
    <p:sldId id="266" r:id="rId7"/>
    <p:sldId id="261" r:id="rId8"/>
  </p:sldIdLst>
  <p:sldSz cx="10691813" cy="7559675"/>
  <p:notesSz cx="7559675" cy="10691813"/>
  <p:embeddedFontLst>
    <p:embeddedFont>
      <p:font typeface="Fira Sans Condensed SemiBold" panose="020B0604020202020204"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Quicksand Light" panose="020B0604020202020204" charset="0"/>
      <p:regular r:id="rId18"/>
      <p:bold r:id="rId19"/>
    </p:embeddedFont>
    <p:embeddedFont>
      <p:font typeface="Poppins ExtraBold" panose="020B0604020202020204" charset="0"/>
      <p:bold r:id="rId20"/>
      <p:boldItalic r:id="rId21"/>
    </p:embeddedFont>
    <p:embeddedFont>
      <p:font typeface="SimSun" panose="02010600030101010101" pitchFamily="2" charset="-122"/>
      <p:regular r:id="rId22"/>
    </p:embeddedFont>
    <p:embeddedFont>
      <p:font typeface="Quicksand"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B60271-12BE-4781-B636-45BD642ABAD0}">
  <a:tblStyle styleId="{B5B60271-12BE-4781-B636-45BD642ABAD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Gaya Tema 1 - Akse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Gaya Tema 1 - Akse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Tanpa Gaya, Tanpa Kis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4" d="100"/>
          <a:sy n="64" d="100"/>
        </p:scale>
        <p:origin x="1278" y="84"/>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02" y="685800"/>
            <a:ext cx="4849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0999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22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e7762266c0_0_1:notes"/>
          <p:cNvSpPr>
            <a:spLocks noGrp="1" noRot="1" noChangeAspect="1"/>
          </p:cNvSpPr>
          <p:nvPr>
            <p:ph type="sldImg" idx="2"/>
          </p:nvPr>
        </p:nvSpPr>
        <p:spPr>
          <a:xfrm>
            <a:off x="1036638" y="585788"/>
            <a:ext cx="4148137"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e7762266c0_0_1:notes"/>
          <p:cNvSpPr txBox="1">
            <a:spLocks noGrp="1"/>
          </p:cNvSpPr>
          <p:nvPr>
            <p:ph type="body" idx="1"/>
          </p:nvPr>
        </p:nvSpPr>
        <p:spPr>
          <a:xfrm>
            <a:off x="622119" y="3714558"/>
            <a:ext cx="4977000" cy="3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0866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e7762266c0_0_8:notes"/>
          <p:cNvSpPr>
            <a:spLocks noGrp="1" noRot="1" noChangeAspect="1"/>
          </p:cNvSpPr>
          <p:nvPr>
            <p:ph type="sldImg" idx="2"/>
          </p:nvPr>
        </p:nvSpPr>
        <p:spPr>
          <a:xfrm>
            <a:off x="1036638" y="585788"/>
            <a:ext cx="4148137"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e7762266c0_0_8:notes"/>
          <p:cNvSpPr txBox="1">
            <a:spLocks noGrp="1"/>
          </p:cNvSpPr>
          <p:nvPr>
            <p:ph type="body" idx="1"/>
          </p:nvPr>
        </p:nvSpPr>
        <p:spPr>
          <a:xfrm>
            <a:off x="622119" y="3714558"/>
            <a:ext cx="4977000" cy="3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872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e7762266c0_0_249:notes"/>
          <p:cNvSpPr>
            <a:spLocks noGrp="1" noRot="1" noChangeAspect="1"/>
          </p:cNvSpPr>
          <p:nvPr>
            <p:ph type="sldImg" idx="2"/>
          </p:nvPr>
        </p:nvSpPr>
        <p:spPr>
          <a:xfrm>
            <a:off x="1036638" y="585788"/>
            <a:ext cx="4148137"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e7762266c0_0_249:notes"/>
          <p:cNvSpPr txBox="1">
            <a:spLocks noGrp="1"/>
          </p:cNvSpPr>
          <p:nvPr>
            <p:ph type="body" idx="1"/>
          </p:nvPr>
        </p:nvSpPr>
        <p:spPr>
          <a:xfrm>
            <a:off x="622119" y="3714558"/>
            <a:ext cx="4977000" cy="3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738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4"/>
        <p:cNvGrpSpPr/>
        <p:nvPr/>
      </p:nvGrpSpPr>
      <p:grpSpPr>
        <a:xfrm>
          <a:off x="0" y="0"/>
          <a:ext cx="0" cy="0"/>
          <a:chOff x="0" y="0"/>
          <a:chExt cx="0" cy="0"/>
        </a:xfrm>
      </p:grpSpPr>
      <p:sp>
        <p:nvSpPr>
          <p:cNvPr id="1575" name="Google Shape;1575;ge7762266c0_0_350: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6" name="Google Shape;1576;ge7762266c0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019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e7762266c0_0_218:notes"/>
          <p:cNvSpPr>
            <a:spLocks noGrp="1" noRot="1" noChangeAspect="1"/>
          </p:cNvSpPr>
          <p:nvPr>
            <p:ph type="sldImg" idx="2"/>
          </p:nvPr>
        </p:nvSpPr>
        <p:spPr>
          <a:xfrm>
            <a:off x="1036638" y="585788"/>
            <a:ext cx="4148137" cy="2933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e7762266c0_0_218:notes"/>
          <p:cNvSpPr txBox="1">
            <a:spLocks noGrp="1"/>
          </p:cNvSpPr>
          <p:nvPr>
            <p:ph type="body" idx="1"/>
          </p:nvPr>
        </p:nvSpPr>
        <p:spPr>
          <a:xfrm>
            <a:off x="622119" y="3714558"/>
            <a:ext cx="4977000" cy="351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535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753572" y="-856242"/>
            <a:ext cx="7730434" cy="7730436"/>
            <a:chOff x="7122972" y="-817159"/>
            <a:chExt cx="4463299" cy="4463300"/>
          </a:xfrm>
        </p:grpSpPr>
        <p:sp>
          <p:nvSpPr>
            <p:cNvPr id="10" name="Google Shape;10;p2"/>
            <p:cNvSpPr/>
            <p:nvPr/>
          </p:nvSpPr>
          <p:spPr>
            <a:xfrm>
              <a:off x="7122972" y="-817159"/>
              <a:ext cx="644411" cy="644283"/>
            </a:xfrm>
            <a:custGeom>
              <a:avLst/>
              <a:gdLst/>
              <a:ahLst/>
              <a:cxnLst/>
              <a:rect l="l" t="t" r="r" b="b"/>
              <a:pathLst>
                <a:path w="5027" h="5026" extrusionOk="0">
                  <a:moveTo>
                    <a:pt x="4966" y="70"/>
                  </a:moveTo>
                  <a:lnTo>
                    <a:pt x="4966" y="4965"/>
                  </a:lnTo>
                  <a:lnTo>
                    <a:pt x="61" y="4965"/>
                  </a:lnTo>
                  <a:lnTo>
                    <a:pt x="61" y="70"/>
                  </a:lnTo>
                  <a:close/>
                  <a:moveTo>
                    <a:pt x="0" y="0"/>
                  </a:moveTo>
                  <a:lnTo>
                    <a:pt x="0"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759432" y="-817159"/>
              <a:ext cx="644411" cy="644283"/>
            </a:xfrm>
            <a:custGeom>
              <a:avLst/>
              <a:gdLst/>
              <a:ahLst/>
              <a:cxnLst/>
              <a:rect l="l" t="t" r="r" b="b"/>
              <a:pathLst>
                <a:path w="5027" h="5026" extrusionOk="0">
                  <a:moveTo>
                    <a:pt x="4966" y="70"/>
                  </a:moveTo>
                  <a:lnTo>
                    <a:pt x="4966" y="4965"/>
                  </a:lnTo>
                  <a:lnTo>
                    <a:pt x="61" y="4965"/>
                  </a:lnTo>
                  <a:lnTo>
                    <a:pt x="61" y="70"/>
                  </a:lnTo>
                  <a:close/>
                  <a:moveTo>
                    <a:pt x="1" y="0"/>
                  </a:moveTo>
                  <a:lnTo>
                    <a:pt x="1"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395891" y="-817159"/>
              <a:ext cx="644411" cy="644283"/>
            </a:xfrm>
            <a:custGeom>
              <a:avLst/>
              <a:gdLst/>
              <a:ahLst/>
              <a:cxnLst/>
              <a:rect l="l" t="t" r="r" b="b"/>
              <a:pathLst>
                <a:path w="5027" h="5026" extrusionOk="0">
                  <a:moveTo>
                    <a:pt x="4966" y="70"/>
                  </a:moveTo>
                  <a:lnTo>
                    <a:pt x="4966" y="4965"/>
                  </a:lnTo>
                  <a:lnTo>
                    <a:pt x="61" y="4965"/>
                  </a:lnTo>
                  <a:lnTo>
                    <a:pt x="61" y="70"/>
                  </a:lnTo>
                  <a:close/>
                  <a:moveTo>
                    <a:pt x="1" y="0"/>
                  </a:moveTo>
                  <a:lnTo>
                    <a:pt x="1" y="5025"/>
                  </a:lnTo>
                  <a:lnTo>
                    <a:pt x="5027" y="5025"/>
                  </a:lnTo>
                  <a:lnTo>
                    <a:pt x="50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032480" y="-817159"/>
              <a:ext cx="644283" cy="644283"/>
            </a:xfrm>
            <a:custGeom>
              <a:avLst/>
              <a:gdLst/>
              <a:ahLst/>
              <a:cxnLst/>
              <a:rect l="l" t="t" r="r" b="b"/>
              <a:pathLst>
                <a:path w="5026" h="5026" extrusionOk="0">
                  <a:moveTo>
                    <a:pt x="4965" y="70"/>
                  </a:moveTo>
                  <a:lnTo>
                    <a:pt x="4965" y="4965"/>
                  </a:lnTo>
                  <a:lnTo>
                    <a:pt x="61" y="4965"/>
                  </a:lnTo>
                  <a:lnTo>
                    <a:pt x="61" y="70"/>
                  </a:lnTo>
                  <a:close/>
                  <a:moveTo>
                    <a:pt x="0" y="0"/>
                  </a:moveTo>
                  <a:lnTo>
                    <a:pt x="0"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668940" y="-817159"/>
              <a:ext cx="644411" cy="644283"/>
            </a:xfrm>
            <a:custGeom>
              <a:avLst/>
              <a:gdLst/>
              <a:ahLst/>
              <a:cxnLst/>
              <a:rect l="l" t="t" r="r" b="b"/>
              <a:pathLst>
                <a:path w="5027" h="5026" extrusionOk="0">
                  <a:moveTo>
                    <a:pt x="4966" y="70"/>
                  </a:moveTo>
                  <a:lnTo>
                    <a:pt x="4966" y="4965"/>
                  </a:lnTo>
                  <a:lnTo>
                    <a:pt x="61" y="4965"/>
                  </a:lnTo>
                  <a:lnTo>
                    <a:pt x="61" y="70"/>
                  </a:lnTo>
                  <a:close/>
                  <a:moveTo>
                    <a:pt x="0" y="0"/>
                  </a:moveTo>
                  <a:lnTo>
                    <a:pt x="0"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0305400" y="-817159"/>
              <a:ext cx="644411" cy="644283"/>
            </a:xfrm>
            <a:custGeom>
              <a:avLst/>
              <a:gdLst/>
              <a:ahLst/>
              <a:cxnLst/>
              <a:rect l="l" t="t" r="r" b="b"/>
              <a:pathLst>
                <a:path w="5027" h="5026" extrusionOk="0">
                  <a:moveTo>
                    <a:pt x="4956" y="70"/>
                  </a:moveTo>
                  <a:lnTo>
                    <a:pt x="4956" y="4965"/>
                  </a:lnTo>
                  <a:lnTo>
                    <a:pt x="61" y="4965"/>
                  </a:lnTo>
                  <a:lnTo>
                    <a:pt x="61" y="70"/>
                  </a:lnTo>
                  <a:close/>
                  <a:moveTo>
                    <a:pt x="1" y="0"/>
                  </a:moveTo>
                  <a:lnTo>
                    <a:pt x="1"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940706" y="-817159"/>
              <a:ext cx="645565" cy="644283"/>
            </a:xfrm>
            <a:custGeom>
              <a:avLst/>
              <a:gdLst/>
              <a:ahLst/>
              <a:cxnLst/>
              <a:rect l="l" t="t" r="r" b="b"/>
              <a:pathLst>
                <a:path w="5036" h="5026" extrusionOk="0">
                  <a:moveTo>
                    <a:pt x="4965" y="70"/>
                  </a:moveTo>
                  <a:lnTo>
                    <a:pt x="4965" y="4965"/>
                  </a:lnTo>
                  <a:lnTo>
                    <a:pt x="70" y="4965"/>
                  </a:lnTo>
                  <a:lnTo>
                    <a:pt x="70" y="70"/>
                  </a:lnTo>
                  <a:close/>
                  <a:moveTo>
                    <a:pt x="0" y="0"/>
                  </a:moveTo>
                  <a:lnTo>
                    <a:pt x="0" y="5025"/>
                  </a:lnTo>
                  <a:lnTo>
                    <a:pt x="5036" y="5025"/>
                  </a:lnTo>
                  <a:lnTo>
                    <a:pt x="5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22972" y="-180827"/>
              <a:ext cx="644411" cy="644539"/>
            </a:xfrm>
            <a:custGeom>
              <a:avLst/>
              <a:gdLst/>
              <a:ahLst/>
              <a:cxnLst/>
              <a:rect l="l" t="t" r="r" b="b"/>
              <a:pathLst>
                <a:path w="5027" h="5028" extrusionOk="0">
                  <a:moveTo>
                    <a:pt x="4966" y="61"/>
                  </a:moveTo>
                  <a:lnTo>
                    <a:pt x="4966" y="4967"/>
                  </a:lnTo>
                  <a:lnTo>
                    <a:pt x="61" y="4967"/>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759432" y="-180827"/>
              <a:ext cx="644411" cy="644539"/>
            </a:xfrm>
            <a:custGeom>
              <a:avLst/>
              <a:gdLst/>
              <a:ahLst/>
              <a:cxnLst/>
              <a:rect l="l" t="t" r="r" b="b"/>
              <a:pathLst>
                <a:path w="5027" h="5028" extrusionOk="0">
                  <a:moveTo>
                    <a:pt x="4966" y="61"/>
                  </a:moveTo>
                  <a:lnTo>
                    <a:pt x="4966" y="4967"/>
                  </a:lnTo>
                  <a:lnTo>
                    <a:pt x="61" y="4967"/>
                  </a:lnTo>
                  <a:lnTo>
                    <a:pt x="61" y="61"/>
                  </a:lnTo>
                  <a:close/>
                  <a:moveTo>
                    <a:pt x="1" y="1"/>
                  </a:moveTo>
                  <a:lnTo>
                    <a:pt x="1"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395891" y="-180827"/>
              <a:ext cx="644411" cy="644539"/>
            </a:xfrm>
            <a:custGeom>
              <a:avLst/>
              <a:gdLst/>
              <a:ahLst/>
              <a:cxnLst/>
              <a:rect l="l" t="t" r="r" b="b"/>
              <a:pathLst>
                <a:path w="5027" h="5028" extrusionOk="0">
                  <a:moveTo>
                    <a:pt x="4966" y="61"/>
                  </a:moveTo>
                  <a:lnTo>
                    <a:pt x="4966" y="4967"/>
                  </a:lnTo>
                  <a:lnTo>
                    <a:pt x="61" y="4967"/>
                  </a:lnTo>
                  <a:lnTo>
                    <a:pt x="61" y="61"/>
                  </a:lnTo>
                  <a:close/>
                  <a:moveTo>
                    <a:pt x="1" y="1"/>
                  </a:moveTo>
                  <a:lnTo>
                    <a:pt x="1" y="5027"/>
                  </a:lnTo>
                  <a:lnTo>
                    <a:pt x="5027" y="5027"/>
                  </a:lnTo>
                  <a:lnTo>
                    <a:pt x="5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032480" y="-180827"/>
              <a:ext cx="644283" cy="644539"/>
            </a:xfrm>
            <a:custGeom>
              <a:avLst/>
              <a:gdLst/>
              <a:ahLst/>
              <a:cxnLst/>
              <a:rect l="l" t="t" r="r" b="b"/>
              <a:pathLst>
                <a:path w="5026" h="5028" extrusionOk="0">
                  <a:moveTo>
                    <a:pt x="4965" y="61"/>
                  </a:moveTo>
                  <a:lnTo>
                    <a:pt x="4965" y="4967"/>
                  </a:lnTo>
                  <a:lnTo>
                    <a:pt x="61" y="4967"/>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668940" y="-180827"/>
              <a:ext cx="644411" cy="644539"/>
            </a:xfrm>
            <a:custGeom>
              <a:avLst/>
              <a:gdLst/>
              <a:ahLst/>
              <a:cxnLst/>
              <a:rect l="l" t="t" r="r" b="b"/>
              <a:pathLst>
                <a:path w="5027" h="5028" extrusionOk="0">
                  <a:moveTo>
                    <a:pt x="4966" y="61"/>
                  </a:moveTo>
                  <a:lnTo>
                    <a:pt x="4966" y="4967"/>
                  </a:lnTo>
                  <a:lnTo>
                    <a:pt x="61" y="4967"/>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305400" y="-180827"/>
              <a:ext cx="644411" cy="644539"/>
            </a:xfrm>
            <a:custGeom>
              <a:avLst/>
              <a:gdLst/>
              <a:ahLst/>
              <a:cxnLst/>
              <a:rect l="l" t="t" r="r" b="b"/>
              <a:pathLst>
                <a:path w="5027" h="5028" extrusionOk="0">
                  <a:moveTo>
                    <a:pt x="4956" y="61"/>
                  </a:moveTo>
                  <a:lnTo>
                    <a:pt x="4956" y="4967"/>
                  </a:lnTo>
                  <a:lnTo>
                    <a:pt x="61" y="4967"/>
                  </a:lnTo>
                  <a:lnTo>
                    <a:pt x="61" y="61"/>
                  </a:lnTo>
                  <a:close/>
                  <a:moveTo>
                    <a:pt x="1" y="1"/>
                  </a:moveTo>
                  <a:lnTo>
                    <a:pt x="1"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0940706" y="-180827"/>
              <a:ext cx="645565" cy="644539"/>
            </a:xfrm>
            <a:custGeom>
              <a:avLst/>
              <a:gdLst/>
              <a:ahLst/>
              <a:cxnLst/>
              <a:rect l="l" t="t" r="r" b="b"/>
              <a:pathLst>
                <a:path w="5036" h="5028" extrusionOk="0">
                  <a:moveTo>
                    <a:pt x="4965" y="61"/>
                  </a:moveTo>
                  <a:lnTo>
                    <a:pt x="4965" y="4967"/>
                  </a:lnTo>
                  <a:lnTo>
                    <a:pt x="70" y="4967"/>
                  </a:lnTo>
                  <a:lnTo>
                    <a:pt x="70" y="61"/>
                  </a:lnTo>
                  <a:close/>
                  <a:moveTo>
                    <a:pt x="0" y="1"/>
                  </a:moveTo>
                  <a:lnTo>
                    <a:pt x="0" y="5027"/>
                  </a:lnTo>
                  <a:lnTo>
                    <a:pt x="5036" y="5027"/>
                  </a:lnTo>
                  <a:lnTo>
                    <a:pt x="5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122972" y="455762"/>
              <a:ext cx="644411" cy="644283"/>
            </a:xfrm>
            <a:custGeom>
              <a:avLst/>
              <a:gdLst/>
              <a:ahLst/>
              <a:cxnLst/>
              <a:rect l="l" t="t" r="r" b="b"/>
              <a:pathLst>
                <a:path w="5027" h="5026" extrusionOk="0">
                  <a:moveTo>
                    <a:pt x="4966" y="61"/>
                  </a:moveTo>
                  <a:lnTo>
                    <a:pt x="4966"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759432" y="455762"/>
              <a:ext cx="644411" cy="644283"/>
            </a:xfrm>
            <a:custGeom>
              <a:avLst/>
              <a:gdLst/>
              <a:ahLst/>
              <a:cxnLst/>
              <a:rect l="l" t="t" r="r" b="b"/>
              <a:pathLst>
                <a:path w="5027" h="5026" extrusionOk="0">
                  <a:moveTo>
                    <a:pt x="4966" y="61"/>
                  </a:moveTo>
                  <a:lnTo>
                    <a:pt x="4966" y="4966"/>
                  </a:lnTo>
                  <a:lnTo>
                    <a:pt x="61" y="4966"/>
                  </a:lnTo>
                  <a:lnTo>
                    <a:pt x="61" y="61"/>
                  </a:lnTo>
                  <a:close/>
                  <a:moveTo>
                    <a:pt x="1" y="1"/>
                  </a:moveTo>
                  <a:lnTo>
                    <a:pt x="1"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95891" y="455762"/>
              <a:ext cx="644411" cy="644283"/>
            </a:xfrm>
            <a:custGeom>
              <a:avLst/>
              <a:gdLst/>
              <a:ahLst/>
              <a:cxnLst/>
              <a:rect l="l" t="t" r="r" b="b"/>
              <a:pathLst>
                <a:path w="5027" h="5026" extrusionOk="0">
                  <a:moveTo>
                    <a:pt x="4966" y="61"/>
                  </a:moveTo>
                  <a:lnTo>
                    <a:pt x="4966" y="4966"/>
                  </a:lnTo>
                  <a:lnTo>
                    <a:pt x="61" y="4966"/>
                  </a:lnTo>
                  <a:lnTo>
                    <a:pt x="61" y="61"/>
                  </a:lnTo>
                  <a:close/>
                  <a:moveTo>
                    <a:pt x="1" y="1"/>
                  </a:moveTo>
                  <a:lnTo>
                    <a:pt x="1" y="5026"/>
                  </a:lnTo>
                  <a:lnTo>
                    <a:pt x="5027" y="5026"/>
                  </a:lnTo>
                  <a:lnTo>
                    <a:pt x="5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032480" y="455762"/>
              <a:ext cx="644283" cy="644283"/>
            </a:xfrm>
            <a:custGeom>
              <a:avLst/>
              <a:gdLst/>
              <a:ahLst/>
              <a:cxnLst/>
              <a:rect l="l" t="t" r="r" b="b"/>
              <a:pathLst>
                <a:path w="5026" h="5026" extrusionOk="0">
                  <a:moveTo>
                    <a:pt x="4965" y="61"/>
                  </a:moveTo>
                  <a:lnTo>
                    <a:pt x="4965"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668940" y="455762"/>
              <a:ext cx="644411" cy="644283"/>
            </a:xfrm>
            <a:custGeom>
              <a:avLst/>
              <a:gdLst/>
              <a:ahLst/>
              <a:cxnLst/>
              <a:rect l="l" t="t" r="r" b="b"/>
              <a:pathLst>
                <a:path w="5027" h="5026" extrusionOk="0">
                  <a:moveTo>
                    <a:pt x="4966" y="61"/>
                  </a:moveTo>
                  <a:lnTo>
                    <a:pt x="4966"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305400" y="455762"/>
              <a:ext cx="644411" cy="644283"/>
            </a:xfrm>
            <a:custGeom>
              <a:avLst/>
              <a:gdLst/>
              <a:ahLst/>
              <a:cxnLst/>
              <a:rect l="l" t="t" r="r" b="b"/>
              <a:pathLst>
                <a:path w="5027" h="5026" extrusionOk="0">
                  <a:moveTo>
                    <a:pt x="4956" y="61"/>
                  </a:moveTo>
                  <a:lnTo>
                    <a:pt x="4956" y="4966"/>
                  </a:lnTo>
                  <a:lnTo>
                    <a:pt x="61" y="4966"/>
                  </a:lnTo>
                  <a:lnTo>
                    <a:pt x="61" y="61"/>
                  </a:lnTo>
                  <a:close/>
                  <a:moveTo>
                    <a:pt x="1" y="1"/>
                  </a:moveTo>
                  <a:lnTo>
                    <a:pt x="1"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940706" y="455762"/>
              <a:ext cx="645565" cy="644283"/>
            </a:xfrm>
            <a:custGeom>
              <a:avLst/>
              <a:gdLst/>
              <a:ahLst/>
              <a:cxnLst/>
              <a:rect l="l" t="t" r="r" b="b"/>
              <a:pathLst>
                <a:path w="5036" h="5026" extrusionOk="0">
                  <a:moveTo>
                    <a:pt x="4965" y="61"/>
                  </a:moveTo>
                  <a:lnTo>
                    <a:pt x="4965" y="4966"/>
                  </a:lnTo>
                  <a:lnTo>
                    <a:pt x="70" y="4966"/>
                  </a:lnTo>
                  <a:lnTo>
                    <a:pt x="70" y="61"/>
                  </a:lnTo>
                  <a:close/>
                  <a:moveTo>
                    <a:pt x="0" y="1"/>
                  </a:moveTo>
                  <a:lnTo>
                    <a:pt x="0" y="5026"/>
                  </a:lnTo>
                  <a:lnTo>
                    <a:pt x="5036" y="5026"/>
                  </a:lnTo>
                  <a:lnTo>
                    <a:pt x="5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122972" y="1092222"/>
              <a:ext cx="644411" cy="644411"/>
            </a:xfrm>
            <a:custGeom>
              <a:avLst/>
              <a:gdLst/>
              <a:ahLst/>
              <a:cxnLst/>
              <a:rect l="l" t="t" r="r" b="b"/>
              <a:pathLst>
                <a:path w="5027" h="5027" extrusionOk="0">
                  <a:moveTo>
                    <a:pt x="4966" y="61"/>
                  </a:moveTo>
                  <a:lnTo>
                    <a:pt x="4966" y="4966"/>
                  </a:lnTo>
                  <a:lnTo>
                    <a:pt x="61" y="4966"/>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59432" y="1092222"/>
              <a:ext cx="644411" cy="644411"/>
            </a:xfrm>
            <a:custGeom>
              <a:avLst/>
              <a:gdLst/>
              <a:ahLst/>
              <a:cxnLst/>
              <a:rect l="l" t="t" r="r" b="b"/>
              <a:pathLst>
                <a:path w="5027" h="5027" extrusionOk="0">
                  <a:moveTo>
                    <a:pt x="4966" y="61"/>
                  </a:moveTo>
                  <a:lnTo>
                    <a:pt x="4966" y="4966"/>
                  </a:lnTo>
                  <a:lnTo>
                    <a:pt x="61" y="4966"/>
                  </a:lnTo>
                  <a:lnTo>
                    <a:pt x="61" y="61"/>
                  </a:lnTo>
                  <a:close/>
                  <a:moveTo>
                    <a:pt x="1" y="1"/>
                  </a:moveTo>
                  <a:lnTo>
                    <a:pt x="1"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95891" y="1092222"/>
              <a:ext cx="644411" cy="644411"/>
            </a:xfrm>
            <a:custGeom>
              <a:avLst/>
              <a:gdLst/>
              <a:ahLst/>
              <a:cxnLst/>
              <a:rect l="l" t="t" r="r" b="b"/>
              <a:pathLst>
                <a:path w="5027" h="5027" extrusionOk="0">
                  <a:moveTo>
                    <a:pt x="4966" y="61"/>
                  </a:moveTo>
                  <a:lnTo>
                    <a:pt x="4966" y="4966"/>
                  </a:lnTo>
                  <a:lnTo>
                    <a:pt x="61" y="4966"/>
                  </a:lnTo>
                  <a:lnTo>
                    <a:pt x="61" y="61"/>
                  </a:lnTo>
                  <a:close/>
                  <a:moveTo>
                    <a:pt x="1" y="1"/>
                  </a:moveTo>
                  <a:lnTo>
                    <a:pt x="1" y="5027"/>
                  </a:lnTo>
                  <a:lnTo>
                    <a:pt x="5027" y="5027"/>
                  </a:lnTo>
                  <a:lnTo>
                    <a:pt x="5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032480" y="1092222"/>
              <a:ext cx="644283" cy="644411"/>
            </a:xfrm>
            <a:custGeom>
              <a:avLst/>
              <a:gdLst/>
              <a:ahLst/>
              <a:cxnLst/>
              <a:rect l="l" t="t" r="r" b="b"/>
              <a:pathLst>
                <a:path w="5026" h="5027" extrusionOk="0">
                  <a:moveTo>
                    <a:pt x="4965" y="61"/>
                  </a:moveTo>
                  <a:lnTo>
                    <a:pt x="4965" y="4966"/>
                  </a:lnTo>
                  <a:lnTo>
                    <a:pt x="61" y="4966"/>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9668940" y="1092222"/>
              <a:ext cx="644411" cy="644411"/>
            </a:xfrm>
            <a:custGeom>
              <a:avLst/>
              <a:gdLst/>
              <a:ahLst/>
              <a:cxnLst/>
              <a:rect l="l" t="t" r="r" b="b"/>
              <a:pathLst>
                <a:path w="5027" h="5027" extrusionOk="0">
                  <a:moveTo>
                    <a:pt x="4966" y="61"/>
                  </a:moveTo>
                  <a:lnTo>
                    <a:pt x="4966" y="4966"/>
                  </a:lnTo>
                  <a:lnTo>
                    <a:pt x="61" y="4966"/>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305400" y="1092222"/>
              <a:ext cx="644411" cy="644411"/>
            </a:xfrm>
            <a:custGeom>
              <a:avLst/>
              <a:gdLst/>
              <a:ahLst/>
              <a:cxnLst/>
              <a:rect l="l" t="t" r="r" b="b"/>
              <a:pathLst>
                <a:path w="5027" h="5027" extrusionOk="0">
                  <a:moveTo>
                    <a:pt x="4956" y="61"/>
                  </a:moveTo>
                  <a:lnTo>
                    <a:pt x="4956" y="4966"/>
                  </a:lnTo>
                  <a:lnTo>
                    <a:pt x="61" y="4966"/>
                  </a:lnTo>
                  <a:lnTo>
                    <a:pt x="61" y="61"/>
                  </a:lnTo>
                  <a:close/>
                  <a:moveTo>
                    <a:pt x="1" y="1"/>
                  </a:moveTo>
                  <a:lnTo>
                    <a:pt x="1"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0940706" y="1092222"/>
              <a:ext cx="645565" cy="644411"/>
            </a:xfrm>
            <a:custGeom>
              <a:avLst/>
              <a:gdLst/>
              <a:ahLst/>
              <a:cxnLst/>
              <a:rect l="l" t="t" r="r" b="b"/>
              <a:pathLst>
                <a:path w="5036" h="5027" extrusionOk="0">
                  <a:moveTo>
                    <a:pt x="4965" y="61"/>
                  </a:moveTo>
                  <a:lnTo>
                    <a:pt x="4965" y="4966"/>
                  </a:lnTo>
                  <a:lnTo>
                    <a:pt x="70" y="4966"/>
                  </a:lnTo>
                  <a:lnTo>
                    <a:pt x="70" y="61"/>
                  </a:lnTo>
                  <a:close/>
                  <a:moveTo>
                    <a:pt x="0" y="1"/>
                  </a:moveTo>
                  <a:lnTo>
                    <a:pt x="0" y="5027"/>
                  </a:lnTo>
                  <a:lnTo>
                    <a:pt x="5036" y="5027"/>
                  </a:lnTo>
                  <a:lnTo>
                    <a:pt x="5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122972" y="1728810"/>
              <a:ext cx="644411" cy="644283"/>
            </a:xfrm>
            <a:custGeom>
              <a:avLst/>
              <a:gdLst/>
              <a:ahLst/>
              <a:cxnLst/>
              <a:rect l="l" t="t" r="r" b="b"/>
              <a:pathLst>
                <a:path w="5027" h="5026" extrusionOk="0">
                  <a:moveTo>
                    <a:pt x="4966" y="61"/>
                  </a:moveTo>
                  <a:lnTo>
                    <a:pt x="4966" y="4965"/>
                  </a:lnTo>
                  <a:lnTo>
                    <a:pt x="61" y="4965"/>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759432" y="1728810"/>
              <a:ext cx="644411" cy="644283"/>
            </a:xfrm>
            <a:custGeom>
              <a:avLst/>
              <a:gdLst/>
              <a:ahLst/>
              <a:cxnLst/>
              <a:rect l="l" t="t" r="r" b="b"/>
              <a:pathLst>
                <a:path w="5027" h="5026" extrusionOk="0">
                  <a:moveTo>
                    <a:pt x="4966" y="61"/>
                  </a:moveTo>
                  <a:lnTo>
                    <a:pt x="4966" y="4965"/>
                  </a:lnTo>
                  <a:lnTo>
                    <a:pt x="61" y="4965"/>
                  </a:lnTo>
                  <a:lnTo>
                    <a:pt x="61" y="61"/>
                  </a:lnTo>
                  <a:close/>
                  <a:moveTo>
                    <a:pt x="1" y="0"/>
                  </a:moveTo>
                  <a:lnTo>
                    <a:pt x="1"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95891" y="1728810"/>
              <a:ext cx="644411" cy="644283"/>
            </a:xfrm>
            <a:custGeom>
              <a:avLst/>
              <a:gdLst/>
              <a:ahLst/>
              <a:cxnLst/>
              <a:rect l="l" t="t" r="r" b="b"/>
              <a:pathLst>
                <a:path w="5027" h="5026" extrusionOk="0">
                  <a:moveTo>
                    <a:pt x="4966" y="61"/>
                  </a:moveTo>
                  <a:lnTo>
                    <a:pt x="4966" y="4965"/>
                  </a:lnTo>
                  <a:lnTo>
                    <a:pt x="61" y="4965"/>
                  </a:lnTo>
                  <a:lnTo>
                    <a:pt x="61" y="61"/>
                  </a:lnTo>
                  <a:close/>
                  <a:moveTo>
                    <a:pt x="1" y="0"/>
                  </a:moveTo>
                  <a:lnTo>
                    <a:pt x="1" y="5026"/>
                  </a:lnTo>
                  <a:lnTo>
                    <a:pt x="5027" y="5026"/>
                  </a:lnTo>
                  <a:lnTo>
                    <a:pt x="50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9032480" y="1728810"/>
              <a:ext cx="644283" cy="644283"/>
            </a:xfrm>
            <a:custGeom>
              <a:avLst/>
              <a:gdLst/>
              <a:ahLst/>
              <a:cxnLst/>
              <a:rect l="l" t="t" r="r" b="b"/>
              <a:pathLst>
                <a:path w="5026" h="5026" extrusionOk="0">
                  <a:moveTo>
                    <a:pt x="4965" y="61"/>
                  </a:moveTo>
                  <a:lnTo>
                    <a:pt x="4965" y="4965"/>
                  </a:lnTo>
                  <a:lnTo>
                    <a:pt x="61" y="4965"/>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9668940" y="1728810"/>
              <a:ext cx="644411" cy="644283"/>
            </a:xfrm>
            <a:custGeom>
              <a:avLst/>
              <a:gdLst/>
              <a:ahLst/>
              <a:cxnLst/>
              <a:rect l="l" t="t" r="r" b="b"/>
              <a:pathLst>
                <a:path w="5027" h="5026" extrusionOk="0">
                  <a:moveTo>
                    <a:pt x="4966" y="61"/>
                  </a:moveTo>
                  <a:lnTo>
                    <a:pt x="4966" y="4965"/>
                  </a:lnTo>
                  <a:lnTo>
                    <a:pt x="61" y="4965"/>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0305400" y="1728810"/>
              <a:ext cx="644411" cy="644283"/>
            </a:xfrm>
            <a:custGeom>
              <a:avLst/>
              <a:gdLst/>
              <a:ahLst/>
              <a:cxnLst/>
              <a:rect l="l" t="t" r="r" b="b"/>
              <a:pathLst>
                <a:path w="5027" h="5026" extrusionOk="0">
                  <a:moveTo>
                    <a:pt x="4956" y="61"/>
                  </a:moveTo>
                  <a:lnTo>
                    <a:pt x="4956" y="4965"/>
                  </a:lnTo>
                  <a:lnTo>
                    <a:pt x="61" y="4965"/>
                  </a:lnTo>
                  <a:lnTo>
                    <a:pt x="61" y="61"/>
                  </a:lnTo>
                  <a:close/>
                  <a:moveTo>
                    <a:pt x="1" y="0"/>
                  </a:moveTo>
                  <a:lnTo>
                    <a:pt x="1"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0940706" y="1728810"/>
              <a:ext cx="645565" cy="644283"/>
            </a:xfrm>
            <a:custGeom>
              <a:avLst/>
              <a:gdLst/>
              <a:ahLst/>
              <a:cxnLst/>
              <a:rect l="l" t="t" r="r" b="b"/>
              <a:pathLst>
                <a:path w="5036" h="5026" extrusionOk="0">
                  <a:moveTo>
                    <a:pt x="4965" y="61"/>
                  </a:moveTo>
                  <a:lnTo>
                    <a:pt x="4965" y="4965"/>
                  </a:lnTo>
                  <a:lnTo>
                    <a:pt x="70" y="4965"/>
                  </a:lnTo>
                  <a:lnTo>
                    <a:pt x="70" y="61"/>
                  </a:lnTo>
                  <a:close/>
                  <a:moveTo>
                    <a:pt x="0" y="0"/>
                  </a:moveTo>
                  <a:lnTo>
                    <a:pt x="0" y="5026"/>
                  </a:lnTo>
                  <a:lnTo>
                    <a:pt x="5036" y="5026"/>
                  </a:lnTo>
                  <a:lnTo>
                    <a:pt x="5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122972" y="2365270"/>
              <a:ext cx="644411" cy="644411"/>
            </a:xfrm>
            <a:custGeom>
              <a:avLst/>
              <a:gdLst/>
              <a:ahLst/>
              <a:cxnLst/>
              <a:rect l="l" t="t" r="r" b="b"/>
              <a:pathLst>
                <a:path w="5027" h="5027" extrusionOk="0">
                  <a:moveTo>
                    <a:pt x="4966" y="61"/>
                  </a:moveTo>
                  <a:lnTo>
                    <a:pt x="4966" y="4966"/>
                  </a:lnTo>
                  <a:lnTo>
                    <a:pt x="61" y="4966"/>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759432" y="2365270"/>
              <a:ext cx="644411" cy="644411"/>
            </a:xfrm>
            <a:custGeom>
              <a:avLst/>
              <a:gdLst/>
              <a:ahLst/>
              <a:cxnLst/>
              <a:rect l="l" t="t" r="r" b="b"/>
              <a:pathLst>
                <a:path w="5027" h="5027" extrusionOk="0">
                  <a:moveTo>
                    <a:pt x="4966" y="61"/>
                  </a:moveTo>
                  <a:lnTo>
                    <a:pt x="4966" y="4966"/>
                  </a:lnTo>
                  <a:lnTo>
                    <a:pt x="61" y="4966"/>
                  </a:lnTo>
                  <a:lnTo>
                    <a:pt x="61" y="61"/>
                  </a:lnTo>
                  <a:close/>
                  <a:moveTo>
                    <a:pt x="1" y="0"/>
                  </a:moveTo>
                  <a:lnTo>
                    <a:pt x="1"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395891" y="2365270"/>
              <a:ext cx="644411" cy="644411"/>
            </a:xfrm>
            <a:custGeom>
              <a:avLst/>
              <a:gdLst/>
              <a:ahLst/>
              <a:cxnLst/>
              <a:rect l="l" t="t" r="r" b="b"/>
              <a:pathLst>
                <a:path w="5027" h="5027" extrusionOk="0">
                  <a:moveTo>
                    <a:pt x="4966" y="61"/>
                  </a:moveTo>
                  <a:lnTo>
                    <a:pt x="4966" y="4966"/>
                  </a:lnTo>
                  <a:lnTo>
                    <a:pt x="61" y="4966"/>
                  </a:lnTo>
                  <a:lnTo>
                    <a:pt x="61" y="61"/>
                  </a:lnTo>
                  <a:close/>
                  <a:moveTo>
                    <a:pt x="1" y="0"/>
                  </a:moveTo>
                  <a:lnTo>
                    <a:pt x="1" y="5026"/>
                  </a:lnTo>
                  <a:lnTo>
                    <a:pt x="5027" y="5026"/>
                  </a:lnTo>
                  <a:lnTo>
                    <a:pt x="50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9032480" y="2365270"/>
              <a:ext cx="644283" cy="644411"/>
            </a:xfrm>
            <a:custGeom>
              <a:avLst/>
              <a:gdLst/>
              <a:ahLst/>
              <a:cxnLst/>
              <a:rect l="l" t="t" r="r" b="b"/>
              <a:pathLst>
                <a:path w="5026" h="5027" extrusionOk="0">
                  <a:moveTo>
                    <a:pt x="4965" y="61"/>
                  </a:moveTo>
                  <a:lnTo>
                    <a:pt x="4965" y="4966"/>
                  </a:lnTo>
                  <a:lnTo>
                    <a:pt x="61" y="4966"/>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9668940" y="2365270"/>
              <a:ext cx="644411" cy="644411"/>
            </a:xfrm>
            <a:custGeom>
              <a:avLst/>
              <a:gdLst/>
              <a:ahLst/>
              <a:cxnLst/>
              <a:rect l="l" t="t" r="r" b="b"/>
              <a:pathLst>
                <a:path w="5027" h="5027" extrusionOk="0">
                  <a:moveTo>
                    <a:pt x="4966" y="61"/>
                  </a:moveTo>
                  <a:lnTo>
                    <a:pt x="4966" y="4966"/>
                  </a:lnTo>
                  <a:lnTo>
                    <a:pt x="61" y="4966"/>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0305400" y="2365270"/>
              <a:ext cx="644411" cy="644411"/>
            </a:xfrm>
            <a:custGeom>
              <a:avLst/>
              <a:gdLst/>
              <a:ahLst/>
              <a:cxnLst/>
              <a:rect l="l" t="t" r="r" b="b"/>
              <a:pathLst>
                <a:path w="5027" h="5027" extrusionOk="0">
                  <a:moveTo>
                    <a:pt x="4956" y="61"/>
                  </a:moveTo>
                  <a:lnTo>
                    <a:pt x="4956" y="4966"/>
                  </a:lnTo>
                  <a:lnTo>
                    <a:pt x="61" y="4966"/>
                  </a:lnTo>
                  <a:lnTo>
                    <a:pt x="61" y="61"/>
                  </a:lnTo>
                  <a:close/>
                  <a:moveTo>
                    <a:pt x="1" y="0"/>
                  </a:moveTo>
                  <a:lnTo>
                    <a:pt x="1"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0940706" y="2365270"/>
              <a:ext cx="645565" cy="644411"/>
            </a:xfrm>
            <a:custGeom>
              <a:avLst/>
              <a:gdLst/>
              <a:ahLst/>
              <a:cxnLst/>
              <a:rect l="l" t="t" r="r" b="b"/>
              <a:pathLst>
                <a:path w="5036" h="5027" extrusionOk="0">
                  <a:moveTo>
                    <a:pt x="4965" y="61"/>
                  </a:moveTo>
                  <a:lnTo>
                    <a:pt x="4965" y="4966"/>
                  </a:lnTo>
                  <a:lnTo>
                    <a:pt x="70" y="4966"/>
                  </a:lnTo>
                  <a:lnTo>
                    <a:pt x="70" y="61"/>
                  </a:lnTo>
                  <a:close/>
                  <a:moveTo>
                    <a:pt x="0" y="0"/>
                  </a:moveTo>
                  <a:lnTo>
                    <a:pt x="0" y="5026"/>
                  </a:lnTo>
                  <a:lnTo>
                    <a:pt x="5036" y="5026"/>
                  </a:lnTo>
                  <a:lnTo>
                    <a:pt x="5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122972" y="3001730"/>
              <a:ext cx="644411" cy="644411"/>
            </a:xfrm>
            <a:custGeom>
              <a:avLst/>
              <a:gdLst/>
              <a:ahLst/>
              <a:cxnLst/>
              <a:rect l="l" t="t" r="r" b="b"/>
              <a:pathLst>
                <a:path w="5027" h="5027" extrusionOk="0">
                  <a:moveTo>
                    <a:pt x="4966" y="61"/>
                  </a:moveTo>
                  <a:lnTo>
                    <a:pt x="4966"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759432" y="3001730"/>
              <a:ext cx="644411" cy="644411"/>
            </a:xfrm>
            <a:custGeom>
              <a:avLst/>
              <a:gdLst/>
              <a:ahLst/>
              <a:cxnLst/>
              <a:rect l="l" t="t" r="r" b="b"/>
              <a:pathLst>
                <a:path w="5027" h="5027" extrusionOk="0">
                  <a:moveTo>
                    <a:pt x="4966" y="61"/>
                  </a:moveTo>
                  <a:lnTo>
                    <a:pt x="4966" y="4966"/>
                  </a:lnTo>
                  <a:lnTo>
                    <a:pt x="61" y="4966"/>
                  </a:lnTo>
                  <a:lnTo>
                    <a:pt x="61" y="61"/>
                  </a:lnTo>
                  <a:close/>
                  <a:moveTo>
                    <a:pt x="1" y="1"/>
                  </a:moveTo>
                  <a:lnTo>
                    <a:pt x="1"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395891" y="3001730"/>
              <a:ext cx="644411" cy="644411"/>
            </a:xfrm>
            <a:custGeom>
              <a:avLst/>
              <a:gdLst/>
              <a:ahLst/>
              <a:cxnLst/>
              <a:rect l="l" t="t" r="r" b="b"/>
              <a:pathLst>
                <a:path w="5027" h="5027" extrusionOk="0">
                  <a:moveTo>
                    <a:pt x="4966" y="61"/>
                  </a:moveTo>
                  <a:lnTo>
                    <a:pt x="4966" y="4966"/>
                  </a:lnTo>
                  <a:lnTo>
                    <a:pt x="61" y="4966"/>
                  </a:lnTo>
                  <a:lnTo>
                    <a:pt x="61" y="61"/>
                  </a:lnTo>
                  <a:close/>
                  <a:moveTo>
                    <a:pt x="1" y="1"/>
                  </a:moveTo>
                  <a:lnTo>
                    <a:pt x="1" y="5026"/>
                  </a:lnTo>
                  <a:lnTo>
                    <a:pt x="5027" y="5026"/>
                  </a:lnTo>
                  <a:lnTo>
                    <a:pt x="5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032480" y="3001730"/>
              <a:ext cx="644283" cy="644411"/>
            </a:xfrm>
            <a:custGeom>
              <a:avLst/>
              <a:gdLst/>
              <a:ahLst/>
              <a:cxnLst/>
              <a:rect l="l" t="t" r="r" b="b"/>
              <a:pathLst>
                <a:path w="5026" h="5027" extrusionOk="0">
                  <a:moveTo>
                    <a:pt x="4965" y="61"/>
                  </a:moveTo>
                  <a:lnTo>
                    <a:pt x="4965"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668940" y="3001730"/>
              <a:ext cx="644411" cy="644411"/>
            </a:xfrm>
            <a:custGeom>
              <a:avLst/>
              <a:gdLst/>
              <a:ahLst/>
              <a:cxnLst/>
              <a:rect l="l" t="t" r="r" b="b"/>
              <a:pathLst>
                <a:path w="5027" h="5027" extrusionOk="0">
                  <a:moveTo>
                    <a:pt x="4966" y="61"/>
                  </a:moveTo>
                  <a:lnTo>
                    <a:pt x="4966"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0305400" y="3001730"/>
              <a:ext cx="644411" cy="644411"/>
            </a:xfrm>
            <a:custGeom>
              <a:avLst/>
              <a:gdLst/>
              <a:ahLst/>
              <a:cxnLst/>
              <a:rect l="l" t="t" r="r" b="b"/>
              <a:pathLst>
                <a:path w="5027" h="5027" extrusionOk="0">
                  <a:moveTo>
                    <a:pt x="4956" y="61"/>
                  </a:moveTo>
                  <a:lnTo>
                    <a:pt x="4956" y="4966"/>
                  </a:lnTo>
                  <a:lnTo>
                    <a:pt x="61" y="4966"/>
                  </a:lnTo>
                  <a:lnTo>
                    <a:pt x="61" y="61"/>
                  </a:lnTo>
                  <a:close/>
                  <a:moveTo>
                    <a:pt x="1" y="1"/>
                  </a:moveTo>
                  <a:lnTo>
                    <a:pt x="1"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0940706" y="3001730"/>
              <a:ext cx="645565" cy="644411"/>
            </a:xfrm>
            <a:custGeom>
              <a:avLst/>
              <a:gdLst/>
              <a:ahLst/>
              <a:cxnLst/>
              <a:rect l="l" t="t" r="r" b="b"/>
              <a:pathLst>
                <a:path w="5036" h="5027" extrusionOk="0">
                  <a:moveTo>
                    <a:pt x="4965" y="61"/>
                  </a:moveTo>
                  <a:lnTo>
                    <a:pt x="4965" y="4966"/>
                  </a:lnTo>
                  <a:lnTo>
                    <a:pt x="70" y="4966"/>
                  </a:lnTo>
                  <a:lnTo>
                    <a:pt x="70" y="61"/>
                  </a:lnTo>
                  <a:close/>
                  <a:moveTo>
                    <a:pt x="0" y="1"/>
                  </a:moveTo>
                  <a:lnTo>
                    <a:pt x="0" y="5026"/>
                  </a:lnTo>
                  <a:lnTo>
                    <a:pt x="5036" y="5026"/>
                  </a:lnTo>
                  <a:lnTo>
                    <a:pt x="5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2"/>
          <p:cNvSpPr/>
          <p:nvPr/>
        </p:nvSpPr>
        <p:spPr>
          <a:xfrm>
            <a:off x="8235271" y="316626"/>
            <a:ext cx="2115972" cy="2062399"/>
          </a:xfrm>
          <a:custGeom>
            <a:avLst/>
            <a:gdLst/>
            <a:ahLst/>
            <a:cxnLst/>
            <a:rect l="l" t="t" r="r" b="b"/>
            <a:pathLst>
              <a:path w="13034" h="12704" extrusionOk="0">
                <a:moveTo>
                  <a:pt x="6513" y="1"/>
                </a:moveTo>
                <a:cubicBezTo>
                  <a:pt x="6252" y="1"/>
                  <a:pt x="5993" y="167"/>
                  <a:pt x="5952" y="499"/>
                </a:cubicBezTo>
                <a:cubicBezTo>
                  <a:pt x="5912" y="815"/>
                  <a:pt x="5650" y="992"/>
                  <a:pt x="5387" y="992"/>
                </a:cubicBezTo>
                <a:cubicBezTo>
                  <a:pt x="5197" y="992"/>
                  <a:pt x="5005" y="899"/>
                  <a:pt x="4895" y="701"/>
                </a:cubicBezTo>
                <a:cubicBezTo>
                  <a:pt x="4781" y="493"/>
                  <a:pt x="4595" y="404"/>
                  <a:pt x="4411" y="404"/>
                </a:cubicBezTo>
                <a:cubicBezTo>
                  <a:pt x="4076" y="404"/>
                  <a:pt x="3744" y="698"/>
                  <a:pt x="3848" y="1114"/>
                </a:cubicBezTo>
                <a:lnTo>
                  <a:pt x="3918" y="1426"/>
                </a:lnTo>
                <a:cubicBezTo>
                  <a:pt x="4016" y="1810"/>
                  <a:pt x="3708" y="2127"/>
                  <a:pt x="3365" y="2127"/>
                </a:cubicBezTo>
                <a:cubicBezTo>
                  <a:pt x="3250" y="2127"/>
                  <a:pt x="3131" y="2091"/>
                  <a:pt x="3022" y="2010"/>
                </a:cubicBezTo>
                <a:lnTo>
                  <a:pt x="2770" y="1819"/>
                </a:lnTo>
                <a:cubicBezTo>
                  <a:pt x="2657" y="1730"/>
                  <a:pt x="2536" y="1691"/>
                  <a:pt x="2421" y="1691"/>
                </a:cubicBezTo>
                <a:cubicBezTo>
                  <a:pt x="2005" y="1691"/>
                  <a:pt x="1659" y="2196"/>
                  <a:pt x="1975" y="2614"/>
                </a:cubicBezTo>
                <a:cubicBezTo>
                  <a:pt x="2271" y="3001"/>
                  <a:pt x="1974" y="3524"/>
                  <a:pt x="1534" y="3524"/>
                </a:cubicBezTo>
                <a:cubicBezTo>
                  <a:pt x="1481" y="3524"/>
                  <a:pt x="1426" y="3517"/>
                  <a:pt x="1370" y="3501"/>
                </a:cubicBezTo>
                <a:cubicBezTo>
                  <a:pt x="1311" y="3484"/>
                  <a:pt x="1254" y="3476"/>
                  <a:pt x="1200" y="3476"/>
                </a:cubicBezTo>
                <a:cubicBezTo>
                  <a:pt x="665" y="3476"/>
                  <a:pt x="405" y="4227"/>
                  <a:pt x="917" y="4538"/>
                </a:cubicBezTo>
                <a:lnTo>
                  <a:pt x="1189" y="4699"/>
                </a:lnTo>
                <a:cubicBezTo>
                  <a:pt x="1652" y="4981"/>
                  <a:pt x="1511" y="5676"/>
                  <a:pt x="977" y="5747"/>
                </a:cubicBezTo>
                <a:lnTo>
                  <a:pt x="655" y="5787"/>
                </a:lnTo>
                <a:cubicBezTo>
                  <a:pt x="1" y="5877"/>
                  <a:pt x="1" y="6835"/>
                  <a:pt x="655" y="6915"/>
                </a:cubicBezTo>
                <a:cubicBezTo>
                  <a:pt x="1199" y="6985"/>
                  <a:pt x="1330" y="7710"/>
                  <a:pt x="856" y="7972"/>
                </a:cubicBezTo>
                <a:cubicBezTo>
                  <a:pt x="317" y="8270"/>
                  <a:pt x="576" y="9047"/>
                  <a:pt x="1126" y="9047"/>
                </a:cubicBezTo>
                <a:cubicBezTo>
                  <a:pt x="1172" y="9047"/>
                  <a:pt x="1220" y="9042"/>
                  <a:pt x="1270" y="9030"/>
                </a:cubicBezTo>
                <a:lnTo>
                  <a:pt x="1581" y="8950"/>
                </a:lnTo>
                <a:cubicBezTo>
                  <a:pt x="1632" y="8937"/>
                  <a:pt x="1681" y="8931"/>
                  <a:pt x="1728" y="8931"/>
                </a:cubicBezTo>
                <a:cubicBezTo>
                  <a:pt x="2174" y="8931"/>
                  <a:pt x="2466" y="9455"/>
                  <a:pt x="2166" y="9846"/>
                </a:cubicBezTo>
                <a:lnTo>
                  <a:pt x="1975" y="10098"/>
                </a:lnTo>
                <a:cubicBezTo>
                  <a:pt x="1657" y="10510"/>
                  <a:pt x="2008" y="11016"/>
                  <a:pt x="2427" y="11016"/>
                </a:cubicBezTo>
                <a:cubicBezTo>
                  <a:pt x="2540" y="11016"/>
                  <a:pt x="2658" y="10979"/>
                  <a:pt x="2770" y="10893"/>
                </a:cubicBezTo>
                <a:cubicBezTo>
                  <a:pt x="2878" y="10810"/>
                  <a:pt x="2997" y="10774"/>
                  <a:pt x="3112" y="10774"/>
                </a:cubicBezTo>
                <a:cubicBezTo>
                  <a:pt x="3458" y="10774"/>
                  <a:pt x="3770" y="11104"/>
                  <a:pt x="3656" y="11497"/>
                </a:cubicBezTo>
                <a:lnTo>
                  <a:pt x="3656" y="11508"/>
                </a:lnTo>
                <a:cubicBezTo>
                  <a:pt x="3537" y="11924"/>
                  <a:pt x="3874" y="12232"/>
                  <a:pt x="4217" y="12232"/>
                </a:cubicBezTo>
                <a:cubicBezTo>
                  <a:pt x="4396" y="12232"/>
                  <a:pt x="4576" y="12148"/>
                  <a:pt x="4694" y="11951"/>
                </a:cubicBezTo>
                <a:lnTo>
                  <a:pt x="4855" y="11679"/>
                </a:lnTo>
                <a:cubicBezTo>
                  <a:pt x="4971" y="11489"/>
                  <a:pt x="5157" y="11402"/>
                  <a:pt x="5342" y="11402"/>
                </a:cubicBezTo>
                <a:cubicBezTo>
                  <a:pt x="5608" y="11402"/>
                  <a:pt x="5871" y="11582"/>
                  <a:pt x="5912" y="11891"/>
                </a:cubicBezTo>
                <a:lnTo>
                  <a:pt x="5952" y="12213"/>
                </a:lnTo>
                <a:cubicBezTo>
                  <a:pt x="5993" y="12540"/>
                  <a:pt x="6252" y="12704"/>
                  <a:pt x="6513" y="12704"/>
                </a:cubicBezTo>
                <a:cubicBezTo>
                  <a:pt x="6773" y="12704"/>
                  <a:pt x="7035" y="12540"/>
                  <a:pt x="7080" y="12213"/>
                </a:cubicBezTo>
                <a:cubicBezTo>
                  <a:pt x="7122" y="11897"/>
                  <a:pt x="7380" y="11720"/>
                  <a:pt x="7642" y="11720"/>
                </a:cubicBezTo>
                <a:cubicBezTo>
                  <a:pt x="7832" y="11720"/>
                  <a:pt x="8024" y="11813"/>
                  <a:pt x="8138" y="12011"/>
                </a:cubicBezTo>
                <a:cubicBezTo>
                  <a:pt x="8253" y="12219"/>
                  <a:pt x="8438" y="12308"/>
                  <a:pt x="8623" y="12308"/>
                </a:cubicBezTo>
                <a:cubicBezTo>
                  <a:pt x="8958" y="12308"/>
                  <a:pt x="9290" y="12014"/>
                  <a:pt x="9186" y="11598"/>
                </a:cubicBezTo>
                <a:lnTo>
                  <a:pt x="9105" y="11286"/>
                </a:lnTo>
                <a:cubicBezTo>
                  <a:pt x="9008" y="10897"/>
                  <a:pt x="9317" y="10579"/>
                  <a:pt x="9656" y="10579"/>
                </a:cubicBezTo>
                <a:cubicBezTo>
                  <a:pt x="9773" y="10579"/>
                  <a:pt x="9893" y="10617"/>
                  <a:pt x="10001" y="10702"/>
                </a:cubicBezTo>
                <a:lnTo>
                  <a:pt x="10263" y="10893"/>
                </a:lnTo>
                <a:cubicBezTo>
                  <a:pt x="10374" y="10979"/>
                  <a:pt x="10493" y="11016"/>
                  <a:pt x="10606" y="11016"/>
                </a:cubicBezTo>
                <a:cubicBezTo>
                  <a:pt x="11025" y="11016"/>
                  <a:pt x="11376" y="10510"/>
                  <a:pt x="11059" y="10098"/>
                </a:cubicBezTo>
                <a:cubicBezTo>
                  <a:pt x="10762" y="9711"/>
                  <a:pt x="11060" y="9188"/>
                  <a:pt x="11499" y="9188"/>
                </a:cubicBezTo>
                <a:cubicBezTo>
                  <a:pt x="11552" y="9188"/>
                  <a:pt x="11607" y="9195"/>
                  <a:pt x="11663" y="9212"/>
                </a:cubicBezTo>
                <a:cubicBezTo>
                  <a:pt x="11722" y="9228"/>
                  <a:pt x="11778" y="9236"/>
                  <a:pt x="11832" y="9236"/>
                </a:cubicBezTo>
                <a:cubicBezTo>
                  <a:pt x="12360" y="9236"/>
                  <a:pt x="12627" y="8485"/>
                  <a:pt x="12107" y="8174"/>
                </a:cubicBezTo>
                <a:lnTo>
                  <a:pt x="11834" y="8013"/>
                </a:lnTo>
                <a:cubicBezTo>
                  <a:pt x="11371" y="7731"/>
                  <a:pt x="11522" y="7026"/>
                  <a:pt x="12056" y="6955"/>
                </a:cubicBezTo>
                <a:lnTo>
                  <a:pt x="12368" y="6915"/>
                </a:lnTo>
                <a:cubicBezTo>
                  <a:pt x="13033" y="6835"/>
                  <a:pt x="13033" y="5877"/>
                  <a:pt x="12368" y="5787"/>
                </a:cubicBezTo>
                <a:cubicBezTo>
                  <a:pt x="11834" y="5716"/>
                  <a:pt x="11693" y="5002"/>
                  <a:pt x="12167" y="4729"/>
                </a:cubicBezTo>
                <a:cubicBezTo>
                  <a:pt x="12703" y="4433"/>
                  <a:pt x="12450" y="3662"/>
                  <a:pt x="11914" y="3662"/>
                </a:cubicBezTo>
                <a:cubicBezTo>
                  <a:pt x="11866" y="3662"/>
                  <a:pt x="11816" y="3669"/>
                  <a:pt x="11764" y="3682"/>
                </a:cubicBezTo>
                <a:lnTo>
                  <a:pt x="11451" y="3762"/>
                </a:lnTo>
                <a:cubicBezTo>
                  <a:pt x="11402" y="3775"/>
                  <a:pt x="11353" y="3781"/>
                  <a:pt x="11306" y="3781"/>
                </a:cubicBezTo>
                <a:cubicBezTo>
                  <a:pt x="10860" y="3781"/>
                  <a:pt x="10566" y="3249"/>
                  <a:pt x="10858" y="2866"/>
                </a:cubicBezTo>
                <a:lnTo>
                  <a:pt x="11059" y="2614"/>
                </a:lnTo>
                <a:cubicBezTo>
                  <a:pt x="11375" y="2196"/>
                  <a:pt x="11028" y="1691"/>
                  <a:pt x="10612" y="1691"/>
                </a:cubicBezTo>
                <a:cubicBezTo>
                  <a:pt x="10497" y="1691"/>
                  <a:pt x="10376" y="1730"/>
                  <a:pt x="10263" y="1819"/>
                </a:cubicBezTo>
                <a:cubicBezTo>
                  <a:pt x="10154" y="1901"/>
                  <a:pt x="10035" y="1937"/>
                  <a:pt x="9920" y="1937"/>
                </a:cubicBezTo>
                <a:cubicBezTo>
                  <a:pt x="9568" y="1937"/>
                  <a:pt x="9253" y="1599"/>
                  <a:pt x="9367" y="1204"/>
                </a:cubicBezTo>
                <a:cubicBezTo>
                  <a:pt x="9486" y="788"/>
                  <a:pt x="9149" y="480"/>
                  <a:pt x="8807" y="480"/>
                </a:cubicBezTo>
                <a:cubicBezTo>
                  <a:pt x="8627" y="480"/>
                  <a:pt x="8447" y="564"/>
                  <a:pt x="8329" y="761"/>
                </a:cubicBezTo>
                <a:lnTo>
                  <a:pt x="8168" y="1033"/>
                </a:lnTo>
                <a:cubicBezTo>
                  <a:pt x="8053" y="1223"/>
                  <a:pt x="7869" y="1309"/>
                  <a:pt x="7687" y="1309"/>
                </a:cubicBezTo>
                <a:cubicBezTo>
                  <a:pt x="7423" y="1309"/>
                  <a:pt x="7163" y="1127"/>
                  <a:pt x="7121" y="812"/>
                </a:cubicBezTo>
                <a:lnTo>
                  <a:pt x="7080" y="499"/>
                </a:lnTo>
                <a:cubicBezTo>
                  <a:pt x="7035" y="167"/>
                  <a:pt x="6773" y="1"/>
                  <a:pt x="6513" y="1"/>
                </a:cubicBezTo>
                <a:close/>
              </a:path>
            </a:pathLst>
          </a:custGeom>
          <a:solidFill>
            <a:srgbClr val="FF9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rot="10800000">
            <a:off x="575162" y="-69906"/>
            <a:ext cx="2682713" cy="1366701"/>
            <a:chOff x="4504912" y="1422694"/>
            <a:chExt cx="2682713" cy="1366701"/>
          </a:xfrm>
        </p:grpSpPr>
        <p:sp>
          <p:nvSpPr>
            <p:cNvPr id="61" name="Google Shape;61;p2"/>
            <p:cNvSpPr/>
            <p:nvPr/>
          </p:nvSpPr>
          <p:spPr>
            <a:xfrm rot="-5400000">
              <a:off x="5181339" y="2063420"/>
              <a:ext cx="1337943" cy="56489"/>
            </a:xfrm>
            <a:custGeom>
              <a:avLst/>
              <a:gdLst/>
              <a:ahLst/>
              <a:cxnLst/>
              <a:rect l="l" t="t" r="r" b="b"/>
              <a:pathLst>
                <a:path w="11724" h="495" extrusionOk="0">
                  <a:moveTo>
                    <a:pt x="0" y="1"/>
                  </a:moveTo>
                  <a:lnTo>
                    <a:pt x="0" y="495"/>
                  </a:lnTo>
                  <a:lnTo>
                    <a:pt x="11723" y="495"/>
                  </a:lnTo>
                  <a:lnTo>
                    <a:pt x="117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5400000">
              <a:off x="5288212" y="1969214"/>
              <a:ext cx="1329954" cy="262248"/>
            </a:xfrm>
            <a:custGeom>
              <a:avLst/>
              <a:gdLst/>
              <a:ahLst/>
              <a:cxnLst/>
              <a:rect l="l" t="t" r="r" b="b"/>
              <a:pathLst>
                <a:path w="11654" h="2298" extrusionOk="0">
                  <a:moveTo>
                    <a:pt x="81" y="1"/>
                  </a:moveTo>
                  <a:lnTo>
                    <a:pt x="1" y="495"/>
                  </a:lnTo>
                  <a:lnTo>
                    <a:pt x="11583" y="2297"/>
                  </a:lnTo>
                  <a:lnTo>
                    <a:pt x="11654" y="1804"/>
                  </a:lnTo>
                  <a:lnTo>
                    <a:pt x="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5400000">
              <a:off x="5407239" y="1894009"/>
              <a:ext cx="1291953" cy="459789"/>
            </a:xfrm>
            <a:custGeom>
              <a:avLst/>
              <a:gdLst/>
              <a:ahLst/>
              <a:cxnLst/>
              <a:rect l="l" t="t" r="r" b="b"/>
              <a:pathLst>
                <a:path w="11321" h="4029" extrusionOk="0">
                  <a:moveTo>
                    <a:pt x="152" y="0"/>
                  </a:moveTo>
                  <a:lnTo>
                    <a:pt x="0" y="473"/>
                  </a:lnTo>
                  <a:lnTo>
                    <a:pt x="11170" y="4029"/>
                  </a:lnTo>
                  <a:lnTo>
                    <a:pt x="11321" y="3555"/>
                  </a:lnTo>
                  <a:lnTo>
                    <a:pt x="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5400000">
              <a:off x="5537622" y="1838147"/>
              <a:ext cx="1221883" cy="648430"/>
            </a:xfrm>
            <a:custGeom>
              <a:avLst/>
              <a:gdLst/>
              <a:ahLst/>
              <a:cxnLst/>
              <a:rect l="l" t="t" r="r" b="b"/>
              <a:pathLst>
                <a:path w="10707" h="5682" extrusionOk="0">
                  <a:moveTo>
                    <a:pt x="222" y="1"/>
                  </a:moveTo>
                  <a:lnTo>
                    <a:pt x="1" y="444"/>
                  </a:lnTo>
                  <a:lnTo>
                    <a:pt x="10485" y="5681"/>
                  </a:lnTo>
                  <a:lnTo>
                    <a:pt x="10706" y="5238"/>
                  </a:lnTo>
                  <a:lnTo>
                    <a:pt x="2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5400000">
              <a:off x="5675022" y="1805395"/>
              <a:ext cx="1124196" cy="820751"/>
            </a:xfrm>
            <a:custGeom>
              <a:avLst/>
              <a:gdLst/>
              <a:ahLst/>
              <a:cxnLst/>
              <a:rect l="l" t="t" r="r" b="b"/>
              <a:pathLst>
                <a:path w="9851" h="7192" extrusionOk="0">
                  <a:moveTo>
                    <a:pt x="292" y="0"/>
                  </a:moveTo>
                  <a:lnTo>
                    <a:pt x="0" y="403"/>
                  </a:lnTo>
                  <a:lnTo>
                    <a:pt x="9568" y="7191"/>
                  </a:lnTo>
                  <a:lnTo>
                    <a:pt x="9850" y="6788"/>
                  </a:lnTo>
                  <a:lnTo>
                    <a:pt x="2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5400000">
              <a:off x="5817558" y="1795010"/>
              <a:ext cx="997751" cy="972531"/>
            </a:xfrm>
            <a:custGeom>
              <a:avLst/>
              <a:gdLst/>
              <a:ahLst/>
              <a:cxnLst/>
              <a:rect l="l" t="t" r="r" b="b"/>
              <a:pathLst>
                <a:path w="8743" h="8522" extrusionOk="0">
                  <a:moveTo>
                    <a:pt x="343" y="1"/>
                  </a:moveTo>
                  <a:lnTo>
                    <a:pt x="0" y="353"/>
                  </a:lnTo>
                  <a:lnTo>
                    <a:pt x="8400" y="8521"/>
                  </a:lnTo>
                  <a:lnTo>
                    <a:pt x="8742" y="8168"/>
                  </a:lnTo>
                  <a:lnTo>
                    <a:pt x="3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5400000">
              <a:off x="5960037" y="1807734"/>
              <a:ext cx="849509" cy="1102399"/>
            </a:xfrm>
            <a:custGeom>
              <a:avLst/>
              <a:gdLst/>
              <a:ahLst/>
              <a:cxnLst/>
              <a:rect l="l" t="t" r="r" b="b"/>
              <a:pathLst>
                <a:path w="7444" h="9660" extrusionOk="0">
                  <a:moveTo>
                    <a:pt x="394" y="1"/>
                  </a:moveTo>
                  <a:lnTo>
                    <a:pt x="1" y="293"/>
                  </a:lnTo>
                  <a:lnTo>
                    <a:pt x="7051" y="9660"/>
                  </a:lnTo>
                  <a:lnTo>
                    <a:pt x="7444" y="9357"/>
                  </a:lnTo>
                  <a:lnTo>
                    <a:pt x="3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5400000">
              <a:off x="6099719" y="1842883"/>
              <a:ext cx="680498" cy="1205678"/>
            </a:xfrm>
            <a:custGeom>
              <a:avLst/>
              <a:gdLst/>
              <a:ahLst/>
              <a:cxnLst/>
              <a:rect l="l" t="t" r="r" b="b"/>
              <a:pathLst>
                <a:path w="5963" h="10565" extrusionOk="0">
                  <a:moveTo>
                    <a:pt x="444" y="0"/>
                  </a:moveTo>
                  <a:lnTo>
                    <a:pt x="0" y="231"/>
                  </a:lnTo>
                  <a:lnTo>
                    <a:pt x="5530" y="10565"/>
                  </a:lnTo>
                  <a:lnTo>
                    <a:pt x="5963" y="10334"/>
                  </a:lnTo>
                  <a:lnTo>
                    <a:pt x="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5400000">
              <a:off x="6233012" y="1899030"/>
              <a:ext cx="496650" cy="1281796"/>
            </a:xfrm>
            <a:custGeom>
              <a:avLst/>
              <a:gdLst/>
              <a:ahLst/>
              <a:cxnLst/>
              <a:rect l="l" t="t" r="r" b="b"/>
              <a:pathLst>
                <a:path w="4352" h="11232" extrusionOk="0">
                  <a:moveTo>
                    <a:pt x="474" y="1"/>
                  </a:moveTo>
                  <a:lnTo>
                    <a:pt x="0" y="173"/>
                  </a:lnTo>
                  <a:lnTo>
                    <a:pt x="3878" y="11231"/>
                  </a:lnTo>
                  <a:lnTo>
                    <a:pt x="4351" y="11070"/>
                  </a:lnTo>
                  <a:lnTo>
                    <a:pt x="47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5400000">
              <a:off x="6358886" y="1976632"/>
              <a:ext cx="297853" cy="1325390"/>
            </a:xfrm>
            <a:custGeom>
              <a:avLst/>
              <a:gdLst/>
              <a:ahLst/>
              <a:cxnLst/>
              <a:rect l="l" t="t" r="r" b="b"/>
              <a:pathLst>
                <a:path w="2610" h="11614" extrusionOk="0">
                  <a:moveTo>
                    <a:pt x="484" y="0"/>
                  </a:moveTo>
                  <a:lnTo>
                    <a:pt x="0" y="91"/>
                  </a:lnTo>
                  <a:lnTo>
                    <a:pt x="2126" y="11613"/>
                  </a:lnTo>
                  <a:lnTo>
                    <a:pt x="2609" y="11522"/>
                  </a:lnTo>
                  <a:lnTo>
                    <a:pt x="4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5400000">
              <a:off x="6471465" y="2073234"/>
              <a:ext cx="94377" cy="1337943"/>
            </a:xfrm>
            <a:custGeom>
              <a:avLst/>
              <a:gdLst/>
              <a:ahLst/>
              <a:cxnLst/>
              <a:rect l="l" t="t" r="r" b="b"/>
              <a:pathLst>
                <a:path w="827" h="11724" extrusionOk="0">
                  <a:moveTo>
                    <a:pt x="494" y="1"/>
                  </a:moveTo>
                  <a:lnTo>
                    <a:pt x="1" y="11"/>
                  </a:lnTo>
                  <a:lnTo>
                    <a:pt x="333" y="11724"/>
                  </a:lnTo>
                  <a:lnTo>
                    <a:pt x="826" y="11714"/>
                  </a:lnTo>
                  <a:lnTo>
                    <a:pt x="4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5400000">
              <a:off x="5074982" y="1969842"/>
              <a:ext cx="1329954" cy="260992"/>
            </a:xfrm>
            <a:custGeom>
              <a:avLst/>
              <a:gdLst/>
              <a:ahLst/>
              <a:cxnLst/>
              <a:rect l="l" t="t" r="r" b="b"/>
              <a:pathLst>
                <a:path w="11654" h="2287" extrusionOk="0">
                  <a:moveTo>
                    <a:pt x="11583" y="1"/>
                  </a:moveTo>
                  <a:lnTo>
                    <a:pt x="1" y="1794"/>
                  </a:lnTo>
                  <a:lnTo>
                    <a:pt x="81" y="2287"/>
                  </a:lnTo>
                  <a:lnTo>
                    <a:pt x="11654" y="484"/>
                  </a:lnTo>
                  <a:lnTo>
                    <a:pt x="115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5400000">
              <a:off x="4993504" y="1893952"/>
              <a:ext cx="1291953" cy="459904"/>
            </a:xfrm>
            <a:custGeom>
              <a:avLst/>
              <a:gdLst/>
              <a:ahLst/>
              <a:cxnLst/>
              <a:rect l="l" t="t" r="r" b="b"/>
              <a:pathLst>
                <a:path w="11321" h="4030" extrusionOk="0">
                  <a:moveTo>
                    <a:pt x="11170" y="1"/>
                  </a:moveTo>
                  <a:lnTo>
                    <a:pt x="0" y="3555"/>
                  </a:lnTo>
                  <a:lnTo>
                    <a:pt x="152" y="4029"/>
                  </a:lnTo>
                  <a:lnTo>
                    <a:pt x="11321" y="473"/>
                  </a:lnTo>
                  <a:lnTo>
                    <a:pt x="1117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5400000">
              <a:off x="4933080" y="1838204"/>
              <a:ext cx="1221883" cy="648316"/>
            </a:xfrm>
            <a:custGeom>
              <a:avLst/>
              <a:gdLst/>
              <a:ahLst/>
              <a:cxnLst/>
              <a:rect l="l" t="t" r="r" b="b"/>
              <a:pathLst>
                <a:path w="10707" h="5681" extrusionOk="0">
                  <a:moveTo>
                    <a:pt x="10485" y="0"/>
                  </a:moveTo>
                  <a:lnTo>
                    <a:pt x="1" y="5238"/>
                  </a:lnTo>
                  <a:lnTo>
                    <a:pt x="222" y="5681"/>
                  </a:lnTo>
                  <a:lnTo>
                    <a:pt x="10706" y="443"/>
                  </a:lnTo>
                  <a:lnTo>
                    <a:pt x="1048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5400000">
              <a:off x="4893426" y="1805395"/>
              <a:ext cx="1124196" cy="820751"/>
            </a:xfrm>
            <a:custGeom>
              <a:avLst/>
              <a:gdLst/>
              <a:ahLst/>
              <a:cxnLst/>
              <a:rect l="l" t="t" r="r" b="b"/>
              <a:pathLst>
                <a:path w="9851" h="7192" extrusionOk="0">
                  <a:moveTo>
                    <a:pt x="9568" y="0"/>
                  </a:moveTo>
                  <a:lnTo>
                    <a:pt x="0" y="6789"/>
                  </a:lnTo>
                  <a:lnTo>
                    <a:pt x="292" y="7192"/>
                  </a:lnTo>
                  <a:lnTo>
                    <a:pt x="9850" y="403"/>
                  </a:lnTo>
                  <a:lnTo>
                    <a:pt x="95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5400000">
              <a:off x="4877394" y="1795067"/>
              <a:ext cx="997751" cy="972417"/>
            </a:xfrm>
            <a:custGeom>
              <a:avLst/>
              <a:gdLst/>
              <a:ahLst/>
              <a:cxnLst/>
              <a:rect l="l" t="t" r="r" b="b"/>
              <a:pathLst>
                <a:path w="8743" h="8521" extrusionOk="0">
                  <a:moveTo>
                    <a:pt x="8400" y="0"/>
                  </a:moveTo>
                  <a:lnTo>
                    <a:pt x="0" y="8168"/>
                  </a:lnTo>
                  <a:lnTo>
                    <a:pt x="343" y="8521"/>
                  </a:lnTo>
                  <a:lnTo>
                    <a:pt x="8742" y="352"/>
                  </a:lnTo>
                  <a:lnTo>
                    <a:pt x="84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5400000">
              <a:off x="4883673" y="1807164"/>
              <a:ext cx="849509" cy="1103540"/>
            </a:xfrm>
            <a:custGeom>
              <a:avLst/>
              <a:gdLst/>
              <a:ahLst/>
              <a:cxnLst/>
              <a:rect l="l" t="t" r="r" b="b"/>
              <a:pathLst>
                <a:path w="7444" h="9670" extrusionOk="0">
                  <a:moveTo>
                    <a:pt x="7051" y="1"/>
                  </a:moveTo>
                  <a:lnTo>
                    <a:pt x="1" y="9367"/>
                  </a:lnTo>
                  <a:lnTo>
                    <a:pt x="394" y="9670"/>
                  </a:lnTo>
                  <a:lnTo>
                    <a:pt x="7444" y="303"/>
                  </a:lnTo>
                  <a:lnTo>
                    <a:pt x="705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5400000">
              <a:off x="4912433" y="1842769"/>
              <a:ext cx="680498" cy="1205906"/>
            </a:xfrm>
            <a:custGeom>
              <a:avLst/>
              <a:gdLst/>
              <a:ahLst/>
              <a:cxnLst/>
              <a:rect l="l" t="t" r="r" b="b"/>
              <a:pathLst>
                <a:path w="5963" h="10567" extrusionOk="0">
                  <a:moveTo>
                    <a:pt x="5530" y="1"/>
                  </a:moveTo>
                  <a:lnTo>
                    <a:pt x="0" y="10334"/>
                  </a:lnTo>
                  <a:lnTo>
                    <a:pt x="444" y="10566"/>
                  </a:lnTo>
                  <a:lnTo>
                    <a:pt x="5963" y="233"/>
                  </a:lnTo>
                  <a:lnTo>
                    <a:pt x="55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5400000">
              <a:off x="4962989" y="1899144"/>
              <a:ext cx="496650" cy="1281568"/>
            </a:xfrm>
            <a:custGeom>
              <a:avLst/>
              <a:gdLst/>
              <a:ahLst/>
              <a:cxnLst/>
              <a:rect l="l" t="t" r="r" b="b"/>
              <a:pathLst>
                <a:path w="4352" h="11230" extrusionOk="0">
                  <a:moveTo>
                    <a:pt x="3878" y="0"/>
                  </a:moveTo>
                  <a:lnTo>
                    <a:pt x="0" y="11069"/>
                  </a:lnTo>
                  <a:lnTo>
                    <a:pt x="474" y="11230"/>
                  </a:lnTo>
                  <a:lnTo>
                    <a:pt x="4351" y="161"/>
                  </a:lnTo>
                  <a:lnTo>
                    <a:pt x="38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5400000">
              <a:off x="5035969" y="1976689"/>
              <a:ext cx="297853" cy="1325276"/>
            </a:xfrm>
            <a:custGeom>
              <a:avLst/>
              <a:gdLst/>
              <a:ahLst/>
              <a:cxnLst/>
              <a:rect l="l" t="t" r="r" b="b"/>
              <a:pathLst>
                <a:path w="2610" h="11613" extrusionOk="0">
                  <a:moveTo>
                    <a:pt x="2126" y="0"/>
                  </a:moveTo>
                  <a:lnTo>
                    <a:pt x="0" y="11522"/>
                  </a:lnTo>
                  <a:lnTo>
                    <a:pt x="484" y="11612"/>
                  </a:lnTo>
                  <a:lnTo>
                    <a:pt x="2609" y="90"/>
                  </a:lnTo>
                  <a:lnTo>
                    <a:pt x="21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5400000">
              <a:off x="5139362" y="2060567"/>
              <a:ext cx="94377" cy="1363278"/>
            </a:xfrm>
            <a:custGeom>
              <a:avLst/>
              <a:gdLst/>
              <a:ahLst/>
              <a:cxnLst/>
              <a:rect l="l" t="t" r="r" b="b"/>
              <a:pathLst>
                <a:path w="827" h="11946" extrusionOk="0">
                  <a:moveTo>
                    <a:pt x="333" y="1"/>
                  </a:moveTo>
                  <a:lnTo>
                    <a:pt x="1" y="11936"/>
                  </a:lnTo>
                  <a:lnTo>
                    <a:pt x="494" y="11946"/>
                  </a:lnTo>
                  <a:lnTo>
                    <a:pt x="826" y="11"/>
                  </a:lnTo>
                  <a:lnTo>
                    <a:pt x="3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7886874" y="3801079"/>
            <a:ext cx="1456715" cy="280087"/>
          </a:xfrm>
          <a:custGeom>
            <a:avLst/>
            <a:gdLst/>
            <a:ahLst/>
            <a:cxnLst/>
            <a:rect l="l" t="t" r="r" b="b"/>
            <a:pathLst>
              <a:path w="18079" h="3476" extrusionOk="0">
                <a:moveTo>
                  <a:pt x="1" y="0"/>
                </a:moveTo>
                <a:lnTo>
                  <a:pt x="1" y="2488"/>
                </a:lnTo>
                <a:cubicBezTo>
                  <a:pt x="585" y="2488"/>
                  <a:pt x="816" y="2609"/>
                  <a:pt x="1209" y="2831"/>
                </a:cubicBezTo>
                <a:cubicBezTo>
                  <a:pt x="1713" y="3102"/>
                  <a:pt x="2398" y="3475"/>
                  <a:pt x="3616" y="3475"/>
                </a:cubicBezTo>
                <a:cubicBezTo>
                  <a:pt x="4835" y="3475"/>
                  <a:pt x="5520" y="3102"/>
                  <a:pt x="6023" y="2831"/>
                </a:cubicBezTo>
                <a:cubicBezTo>
                  <a:pt x="6416" y="2609"/>
                  <a:pt x="6648" y="2488"/>
                  <a:pt x="7232" y="2488"/>
                </a:cubicBezTo>
                <a:cubicBezTo>
                  <a:pt x="7816" y="2488"/>
                  <a:pt x="8047" y="2609"/>
                  <a:pt x="8441" y="2831"/>
                </a:cubicBezTo>
                <a:cubicBezTo>
                  <a:pt x="8944" y="3102"/>
                  <a:pt x="9629" y="3475"/>
                  <a:pt x="10847" y="3475"/>
                </a:cubicBezTo>
                <a:cubicBezTo>
                  <a:pt x="12066" y="3475"/>
                  <a:pt x="12751" y="3102"/>
                  <a:pt x="13255" y="2831"/>
                </a:cubicBezTo>
                <a:cubicBezTo>
                  <a:pt x="13647" y="2609"/>
                  <a:pt x="13879" y="2488"/>
                  <a:pt x="14463" y="2488"/>
                </a:cubicBezTo>
                <a:cubicBezTo>
                  <a:pt x="15048" y="2488"/>
                  <a:pt x="15289" y="2609"/>
                  <a:pt x="15682" y="2831"/>
                </a:cubicBezTo>
                <a:cubicBezTo>
                  <a:pt x="16176" y="3102"/>
                  <a:pt x="16860" y="3475"/>
                  <a:pt x="18079" y="3475"/>
                </a:cubicBezTo>
                <a:lnTo>
                  <a:pt x="18079" y="997"/>
                </a:lnTo>
                <a:cubicBezTo>
                  <a:pt x="17495" y="997"/>
                  <a:pt x="17263" y="866"/>
                  <a:pt x="16870" y="655"/>
                </a:cubicBezTo>
                <a:cubicBezTo>
                  <a:pt x="16377" y="373"/>
                  <a:pt x="15692" y="0"/>
                  <a:pt x="14463" y="0"/>
                </a:cubicBezTo>
                <a:cubicBezTo>
                  <a:pt x="13244" y="0"/>
                  <a:pt x="12559" y="373"/>
                  <a:pt x="12056" y="655"/>
                </a:cubicBezTo>
                <a:cubicBezTo>
                  <a:pt x="11673" y="866"/>
                  <a:pt x="11431" y="997"/>
                  <a:pt x="10847" y="997"/>
                </a:cubicBezTo>
                <a:cubicBezTo>
                  <a:pt x="10263" y="997"/>
                  <a:pt x="10032" y="866"/>
                  <a:pt x="9639" y="655"/>
                </a:cubicBezTo>
                <a:cubicBezTo>
                  <a:pt x="9135" y="373"/>
                  <a:pt x="8450" y="0"/>
                  <a:pt x="7232" y="0"/>
                </a:cubicBezTo>
                <a:cubicBezTo>
                  <a:pt x="6013" y="0"/>
                  <a:pt x="5328" y="373"/>
                  <a:pt x="4825" y="655"/>
                </a:cubicBezTo>
                <a:cubicBezTo>
                  <a:pt x="4432" y="866"/>
                  <a:pt x="4200" y="997"/>
                  <a:pt x="3616" y="997"/>
                </a:cubicBezTo>
                <a:cubicBezTo>
                  <a:pt x="3032" y="997"/>
                  <a:pt x="2790" y="866"/>
                  <a:pt x="2407" y="655"/>
                </a:cubicBezTo>
                <a:cubicBezTo>
                  <a:pt x="1904" y="373"/>
                  <a:pt x="1219"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349678" y="4125642"/>
            <a:ext cx="1456715" cy="280087"/>
          </a:xfrm>
          <a:custGeom>
            <a:avLst/>
            <a:gdLst/>
            <a:ahLst/>
            <a:cxnLst/>
            <a:rect l="l" t="t" r="r" b="b"/>
            <a:pathLst>
              <a:path w="18079" h="3476" extrusionOk="0">
                <a:moveTo>
                  <a:pt x="0" y="1"/>
                </a:moveTo>
                <a:lnTo>
                  <a:pt x="0" y="2489"/>
                </a:lnTo>
                <a:cubicBezTo>
                  <a:pt x="584" y="2489"/>
                  <a:pt x="816" y="2610"/>
                  <a:pt x="1209" y="2831"/>
                </a:cubicBezTo>
                <a:cubicBezTo>
                  <a:pt x="1702" y="3103"/>
                  <a:pt x="2387" y="3476"/>
                  <a:pt x="3616" y="3476"/>
                </a:cubicBezTo>
                <a:cubicBezTo>
                  <a:pt x="4835" y="3476"/>
                  <a:pt x="5519" y="3103"/>
                  <a:pt x="6013" y="2831"/>
                </a:cubicBezTo>
                <a:cubicBezTo>
                  <a:pt x="6406" y="2610"/>
                  <a:pt x="6648" y="2489"/>
                  <a:pt x="7232" y="2489"/>
                </a:cubicBezTo>
                <a:cubicBezTo>
                  <a:pt x="7816" y="2489"/>
                  <a:pt x="8047" y="2610"/>
                  <a:pt x="8440" y="2831"/>
                </a:cubicBezTo>
                <a:cubicBezTo>
                  <a:pt x="8933" y="3103"/>
                  <a:pt x="9618" y="3476"/>
                  <a:pt x="10847" y="3476"/>
                </a:cubicBezTo>
                <a:cubicBezTo>
                  <a:pt x="12066" y="3476"/>
                  <a:pt x="12751" y="3103"/>
                  <a:pt x="13254" y="2831"/>
                </a:cubicBezTo>
                <a:cubicBezTo>
                  <a:pt x="13637" y="2610"/>
                  <a:pt x="13879" y="2489"/>
                  <a:pt x="14463" y="2489"/>
                </a:cubicBezTo>
                <a:cubicBezTo>
                  <a:pt x="15047" y="2489"/>
                  <a:pt x="15278" y="2610"/>
                  <a:pt x="15672" y="2831"/>
                </a:cubicBezTo>
                <a:cubicBezTo>
                  <a:pt x="16175" y="3103"/>
                  <a:pt x="16860" y="3476"/>
                  <a:pt x="18078" y="3476"/>
                </a:cubicBezTo>
                <a:lnTo>
                  <a:pt x="18078" y="998"/>
                </a:lnTo>
                <a:cubicBezTo>
                  <a:pt x="17494" y="998"/>
                  <a:pt x="17263" y="867"/>
                  <a:pt x="16870" y="656"/>
                </a:cubicBezTo>
                <a:cubicBezTo>
                  <a:pt x="16366" y="374"/>
                  <a:pt x="15681" y="1"/>
                  <a:pt x="14463" y="1"/>
                </a:cubicBezTo>
                <a:cubicBezTo>
                  <a:pt x="13234" y="1"/>
                  <a:pt x="12559" y="374"/>
                  <a:pt x="12056" y="656"/>
                </a:cubicBezTo>
                <a:cubicBezTo>
                  <a:pt x="11663" y="867"/>
                  <a:pt x="11431" y="998"/>
                  <a:pt x="10847" y="998"/>
                </a:cubicBezTo>
                <a:cubicBezTo>
                  <a:pt x="10263" y="998"/>
                  <a:pt x="10021" y="867"/>
                  <a:pt x="9638" y="656"/>
                </a:cubicBezTo>
                <a:cubicBezTo>
                  <a:pt x="9135" y="374"/>
                  <a:pt x="8450" y="1"/>
                  <a:pt x="7232" y="1"/>
                </a:cubicBezTo>
                <a:cubicBezTo>
                  <a:pt x="6003" y="1"/>
                  <a:pt x="5318" y="374"/>
                  <a:pt x="4824" y="656"/>
                </a:cubicBezTo>
                <a:cubicBezTo>
                  <a:pt x="4432" y="867"/>
                  <a:pt x="4200" y="998"/>
                  <a:pt x="3616" y="998"/>
                </a:cubicBezTo>
                <a:cubicBezTo>
                  <a:pt x="3022" y="998"/>
                  <a:pt x="2790" y="867"/>
                  <a:pt x="2397" y="656"/>
                </a:cubicBezTo>
                <a:cubicBezTo>
                  <a:pt x="1903" y="374"/>
                  <a:pt x="1219" y="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txBox="1">
            <a:spLocks noGrp="1"/>
          </p:cNvSpPr>
          <p:nvPr>
            <p:ph type="ctrTitle"/>
          </p:nvPr>
        </p:nvSpPr>
        <p:spPr>
          <a:xfrm>
            <a:off x="508975" y="2744975"/>
            <a:ext cx="9016200" cy="28626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61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85" name="Google Shape;85;p2"/>
          <p:cNvSpPr txBox="1">
            <a:spLocks noGrp="1"/>
          </p:cNvSpPr>
          <p:nvPr>
            <p:ph type="subTitle" idx="1"/>
          </p:nvPr>
        </p:nvSpPr>
        <p:spPr>
          <a:xfrm>
            <a:off x="508975" y="6075925"/>
            <a:ext cx="4613400" cy="508800"/>
          </a:xfrm>
          <a:prstGeom prst="rect">
            <a:avLst/>
          </a:prstGeom>
          <a:solidFill>
            <a:schemeClr val="accent1"/>
          </a:solidFill>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000">
                <a:solidFill>
                  <a:schemeClr val="lt1"/>
                </a:solidFill>
                <a:latin typeface="Quicksand Light"/>
                <a:ea typeface="Quicksand Light"/>
                <a:cs typeface="Quicksand Light"/>
                <a:sym typeface="Quicksand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1"/>
        <p:cNvGrpSpPr/>
        <p:nvPr/>
      </p:nvGrpSpPr>
      <p:grpSpPr>
        <a:xfrm>
          <a:off x="0" y="0"/>
          <a:ext cx="0" cy="0"/>
          <a:chOff x="0" y="0"/>
          <a:chExt cx="0" cy="0"/>
        </a:xfrm>
      </p:grpSpPr>
      <p:sp>
        <p:nvSpPr>
          <p:cNvPr id="172" name="Google Shape;172;p11"/>
          <p:cNvSpPr txBox="1">
            <a:spLocks noGrp="1"/>
          </p:cNvSpPr>
          <p:nvPr>
            <p:ph type="title" hasCustomPrompt="1"/>
          </p:nvPr>
        </p:nvSpPr>
        <p:spPr>
          <a:xfrm>
            <a:off x="364468" y="1625801"/>
            <a:ext cx="9963000" cy="2886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3" name="Google Shape;173;p11"/>
          <p:cNvSpPr txBox="1">
            <a:spLocks noGrp="1"/>
          </p:cNvSpPr>
          <p:nvPr>
            <p:ph type="body" idx="1"/>
          </p:nvPr>
        </p:nvSpPr>
        <p:spPr>
          <a:xfrm>
            <a:off x="364468" y="4633192"/>
            <a:ext cx="9963000" cy="19119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0"/>
              </a:spcBef>
              <a:spcAft>
                <a:spcPts val="0"/>
              </a:spcAft>
              <a:buSzPts val="1600"/>
              <a:buChar char="○"/>
              <a:defRPr/>
            </a:lvl2pPr>
            <a:lvl3pPr marL="1371600" lvl="2" indent="-330200" algn="ctr">
              <a:spcBef>
                <a:spcPts val="0"/>
              </a:spcBef>
              <a:spcAft>
                <a:spcPts val="0"/>
              </a:spcAft>
              <a:buSzPts val="1600"/>
              <a:buChar char="■"/>
              <a:defRPr/>
            </a:lvl3pPr>
            <a:lvl4pPr marL="1828800" lvl="3" indent="-330200" algn="ctr">
              <a:spcBef>
                <a:spcPts val="0"/>
              </a:spcBef>
              <a:spcAft>
                <a:spcPts val="0"/>
              </a:spcAft>
              <a:buSzPts val="1600"/>
              <a:buChar char="●"/>
              <a:defRPr/>
            </a:lvl4pPr>
            <a:lvl5pPr marL="2286000" lvl="4" indent="-330200" algn="ctr">
              <a:spcBef>
                <a:spcPts val="0"/>
              </a:spcBef>
              <a:spcAft>
                <a:spcPts val="0"/>
              </a:spcAft>
              <a:buSzPts val="1600"/>
              <a:buChar char="○"/>
              <a:defRPr/>
            </a:lvl5pPr>
            <a:lvl6pPr marL="2743200" lvl="5" indent="-330200" algn="ctr">
              <a:spcBef>
                <a:spcPts val="0"/>
              </a:spcBef>
              <a:spcAft>
                <a:spcPts val="0"/>
              </a:spcAft>
              <a:buSzPts val="1600"/>
              <a:buChar char="■"/>
              <a:defRPr/>
            </a:lvl6pPr>
            <a:lvl7pPr marL="3200400" lvl="6" indent="-330200" algn="ctr">
              <a:spcBef>
                <a:spcPts val="0"/>
              </a:spcBef>
              <a:spcAft>
                <a:spcPts val="0"/>
              </a:spcAft>
              <a:buSzPts val="1600"/>
              <a:buChar char="●"/>
              <a:defRPr/>
            </a:lvl7pPr>
            <a:lvl8pPr marL="3657600" lvl="7" indent="-330200" algn="ctr">
              <a:spcBef>
                <a:spcPts val="0"/>
              </a:spcBef>
              <a:spcAft>
                <a:spcPts val="0"/>
              </a:spcAft>
              <a:buSzPts val="1600"/>
              <a:buChar char="○"/>
              <a:defRPr/>
            </a:lvl8pPr>
            <a:lvl9pPr marL="4114800" lvl="8" indent="-330200" algn="ctr">
              <a:spcBef>
                <a:spcPts val="0"/>
              </a:spcBef>
              <a:spcAft>
                <a:spcPts val="0"/>
              </a:spcAft>
              <a:buSzPts val="16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7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_AND_BODY_1">
    <p:bg>
      <p:bgPr>
        <a:solidFill>
          <a:schemeClr val="dk2"/>
        </a:solidFill>
        <a:effectLst/>
      </p:bgPr>
    </p:bg>
    <p:spTree>
      <p:nvGrpSpPr>
        <p:cNvPr id="1" name="Shape 175"/>
        <p:cNvGrpSpPr/>
        <p:nvPr/>
      </p:nvGrpSpPr>
      <p:grpSpPr>
        <a:xfrm>
          <a:off x="0" y="0"/>
          <a:ext cx="0" cy="0"/>
          <a:chOff x="0" y="0"/>
          <a:chExt cx="0" cy="0"/>
        </a:xfrm>
      </p:grpSpPr>
      <p:sp>
        <p:nvSpPr>
          <p:cNvPr id="176" name="Google Shape;176;p13"/>
          <p:cNvSpPr txBox="1">
            <a:spLocks noGrp="1"/>
          </p:cNvSpPr>
          <p:nvPr>
            <p:ph type="title"/>
          </p:nvPr>
        </p:nvSpPr>
        <p:spPr>
          <a:xfrm>
            <a:off x="508975" y="654100"/>
            <a:ext cx="96741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13"/>
          <p:cNvSpPr txBox="1">
            <a:spLocks noGrp="1"/>
          </p:cNvSpPr>
          <p:nvPr>
            <p:ph type="body" idx="1"/>
          </p:nvPr>
        </p:nvSpPr>
        <p:spPr>
          <a:xfrm>
            <a:off x="508975" y="1922525"/>
            <a:ext cx="6563100" cy="38577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grpSp>
        <p:nvGrpSpPr>
          <p:cNvPr id="178" name="Google Shape;178;p13"/>
          <p:cNvGrpSpPr/>
          <p:nvPr/>
        </p:nvGrpSpPr>
        <p:grpSpPr>
          <a:xfrm>
            <a:off x="7872423" y="173175"/>
            <a:ext cx="4081041" cy="4081205"/>
            <a:chOff x="8984391" y="86074"/>
            <a:chExt cx="1601979" cy="1601980"/>
          </a:xfrm>
        </p:grpSpPr>
        <p:sp>
          <p:nvSpPr>
            <p:cNvPr id="179" name="Google Shape;179;p13"/>
            <p:cNvSpPr/>
            <p:nvPr/>
          </p:nvSpPr>
          <p:spPr>
            <a:xfrm flipH="1">
              <a:off x="10350887" y="86074"/>
              <a:ext cx="235482" cy="235482"/>
            </a:xfrm>
            <a:custGeom>
              <a:avLst/>
              <a:gdLst/>
              <a:ahLst/>
              <a:cxnLst/>
              <a:rect l="l" t="t" r="r" b="b"/>
              <a:pathLst>
                <a:path w="1904" h="1904" extrusionOk="0">
                  <a:moveTo>
                    <a:pt x="1844" y="61"/>
                  </a:moveTo>
                  <a:lnTo>
                    <a:pt x="1844" y="1844"/>
                  </a:lnTo>
                  <a:lnTo>
                    <a:pt x="60" y="1844"/>
                  </a:lnTo>
                  <a:lnTo>
                    <a:pt x="60" y="61"/>
                  </a:lnTo>
                  <a:close/>
                  <a:moveTo>
                    <a:pt x="0" y="1"/>
                  </a:moveTo>
                  <a:lnTo>
                    <a:pt x="0"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3"/>
            <p:cNvSpPr/>
            <p:nvPr/>
          </p:nvSpPr>
          <p:spPr>
            <a:xfrm flipH="1">
              <a:off x="10122952" y="86074"/>
              <a:ext cx="235482" cy="235482"/>
            </a:xfrm>
            <a:custGeom>
              <a:avLst/>
              <a:gdLst/>
              <a:ahLst/>
              <a:cxnLst/>
              <a:rect l="l" t="t" r="r" b="b"/>
              <a:pathLst>
                <a:path w="1904" h="1904" extrusionOk="0">
                  <a:moveTo>
                    <a:pt x="1843" y="61"/>
                  </a:moveTo>
                  <a:lnTo>
                    <a:pt x="1843" y="1844"/>
                  </a:lnTo>
                  <a:lnTo>
                    <a:pt x="61" y="1844"/>
                  </a:lnTo>
                  <a:lnTo>
                    <a:pt x="6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flipH="1">
              <a:off x="9894894" y="86074"/>
              <a:ext cx="235606" cy="235482"/>
            </a:xfrm>
            <a:custGeom>
              <a:avLst/>
              <a:gdLst/>
              <a:ahLst/>
              <a:cxnLst/>
              <a:rect l="l" t="t" r="r" b="b"/>
              <a:pathLst>
                <a:path w="1905" h="1904" extrusionOk="0">
                  <a:moveTo>
                    <a:pt x="1844" y="61"/>
                  </a:moveTo>
                  <a:lnTo>
                    <a:pt x="1844" y="1844"/>
                  </a:lnTo>
                  <a:lnTo>
                    <a:pt x="61" y="1844"/>
                  </a:lnTo>
                  <a:lnTo>
                    <a:pt x="61" y="61"/>
                  </a:lnTo>
                  <a:close/>
                  <a:moveTo>
                    <a:pt x="0" y="1"/>
                  </a:moveTo>
                  <a:lnTo>
                    <a:pt x="0"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flipH="1">
              <a:off x="9667083" y="86074"/>
              <a:ext cx="235482" cy="235482"/>
            </a:xfrm>
            <a:custGeom>
              <a:avLst/>
              <a:gdLst/>
              <a:ahLst/>
              <a:cxnLst/>
              <a:rect l="l" t="t" r="r" b="b"/>
              <a:pathLst>
                <a:path w="1904" h="1904" extrusionOk="0">
                  <a:moveTo>
                    <a:pt x="1834" y="61"/>
                  </a:moveTo>
                  <a:lnTo>
                    <a:pt x="1834" y="1844"/>
                  </a:lnTo>
                  <a:lnTo>
                    <a:pt x="61" y="1844"/>
                  </a:lnTo>
                  <a:lnTo>
                    <a:pt x="6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3"/>
            <p:cNvSpPr/>
            <p:nvPr/>
          </p:nvSpPr>
          <p:spPr>
            <a:xfrm flipH="1">
              <a:off x="9440384" y="86074"/>
              <a:ext cx="235482" cy="235482"/>
            </a:xfrm>
            <a:custGeom>
              <a:avLst/>
              <a:gdLst/>
              <a:ahLst/>
              <a:cxnLst/>
              <a:rect l="l" t="t" r="r" b="b"/>
              <a:pathLst>
                <a:path w="1904" h="1904" extrusionOk="0">
                  <a:moveTo>
                    <a:pt x="1843" y="61"/>
                  </a:moveTo>
                  <a:lnTo>
                    <a:pt x="1843" y="1844"/>
                  </a:lnTo>
                  <a:lnTo>
                    <a:pt x="71" y="1844"/>
                  </a:lnTo>
                  <a:lnTo>
                    <a:pt x="7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flipH="1">
              <a:off x="9212326" y="86074"/>
              <a:ext cx="235606" cy="235482"/>
            </a:xfrm>
            <a:custGeom>
              <a:avLst/>
              <a:gdLst/>
              <a:ahLst/>
              <a:cxnLst/>
              <a:rect l="l" t="t" r="r" b="b"/>
              <a:pathLst>
                <a:path w="1905" h="1904" extrusionOk="0">
                  <a:moveTo>
                    <a:pt x="1844" y="61"/>
                  </a:moveTo>
                  <a:lnTo>
                    <a:pt x="1844" y="1844"/>
                  </a:lnTo>
                  <a:lnTo>
                    <a:pt x="61" y="1844"/>
                  </a:lnTo>
                  <a:lnTo>
                    <a:pt x="61" y="61"/>
                  </a:lnTo>
                  <a:close/>
                  <a:moveTo>
                    <a:pt x="0" y="1"/>
                  </a:moveTo>
                  <a:lnTo>
                    <a:pt x="0"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flipH="1">
              <a:off x="8984391" y="86074"/>
              <a:ext cx="235606" cy="235482"/>
            </a:xfrm>
            <a:custGeom>
              <a:avLst/>
              <a:gdLst/>
              <a:ahLst/>
              <a:cxnLst/>
              <a:rect l="l" t="t" r="r" b="b"/>
              <a:pathLst>
                <a:path w="1905" h="1904" extrusionOk="0">
                  <a:moveTo>
                    <a:pt x="1844" y="61"/>
                  </a:moveTo>
                  <a:lnTo>
                    <a:pt x="1844" y="1844"/>
                  </a:lnTo>
                  <a:lnTo>
                    <a:pt x="61" y="1844"/>
                  </a:lnTo>
                  <a:lnTo>
                    <a:pt x="6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flipH="1">
              <a:off x="10350887" y="314010"/>
              <a:ext cx="235482" cy="235606"/>
            </a:xfrm>
            <a:custGeom>
              <a:avLst/>
              <a:gdLst/>
              <a:ahLst/>
              <a:cxnLst/>
              <a:rect l="l" t="t" r="r" b="b"/>
              <a:pathLst>
                <a:path w="1904" h="1905" extrusionOk="0">
                  <a:moveTo>
                    <a:pt x="1844" y="61"/>
                  </a:moveTo>
                  <a:lnTo>
                    <a:pt x="1844" y="1844"/>
                  </a:lnTo>
                  <a:lnTo>
                    <a:pt x="60" y="1844"/>
                  </a:lnTo>
                  <a:lnTo>
                    <a:pt x="60" y="61"/>
                  </a:lnTo>
                  <a:close/>
                  <a:moveTo>
                    <a:pt x="0" y="1"/>
                  </a:moveTo>
                  <a:lnTo>
                    <a:pt x="0"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flipH="1">
              <a:off x="10122952" y="314010"/>
              <a:ext cx="235482" cy="235606"/>
            </a:xfrm>
            <a:custGeom>
              <a:avLst/>
              <a:gdLst/>
              <a:ahLst/>
              <a:cxnLst/>
              <a:rect l="l" t="t" r="r" b="b"/>
              <a:pathLst>
                <a:path w="1904" h="1905" extrusionOk="0">
                  <a:moveTo>
                    <a:pt x="1843" y="61"/>
                  </a:moveTo>
                  <a:lnTo>
                    <a:pt x="1843" y="1844"/>
                  </a:lnTo>
                  <a:lnTo>
                    <a:pt x="61" y="1844"/>
                  </a:lnTo>
                  <a:lnTo>
                    <a:pt x="6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flipH="1">
              <a:off x="9894894" y="314010"/>
              <a:ext cx="235606" cy="235606"/>
            </a:xfrm>
            <a:custGeom>
              <a:avLst/>
              <a:gdLst/>
              <a:ahLst/>
              <a:cxnLst/>
              <a:rect l="l" t="t" r="r" b="b"/>
              <a:pathLst>
                <a:path w="1905" h="1905" extrusionOk="0">
                  <a:moveTo>
                    <a:pt x="1844" y="61"/>
                  </a:moveTo>
                  <a:lnTo>
                    <a:pt x="1844" y="1844"/>
                  </a:lnTo>
                  <a:lnTo>
                    <a:pt x="61" y="1844"/>
                  </a:lnTo>
                  <a:lnTo>
                    <a:pt x="61" y="61"/>
                  </a:lnTo>
                  <a:close/>
                  <a:moveTo>
                    <a:pt x="0" y="1"/>
                  </a:moveTo>
                  <a:lnTo>
                    <a:pt x="0"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flipH="1">
              <a:off x="9667083" y="314010"/>
              <a:ext cx="235482" cy="235606"/>
            </a:xfrm>
            <a:custGeom>
              <a:avLst/>
              <a:gdLst/>
              <a:ahLst/>
              <a:cxnLst/>
              <a:rect l="l" t="t" r="r" b="b"/>
              <a:pathLst>
                <a:path w="1904" h="1905" extrusionOk="0">
                  <a:moveTo>
                    <a:pt x="1834" y="61"/>
                  </a:moveTo>
                  <a:lnTo>
                    <a:pt x="1834" y="1844"/>
                  </a:lnTo>
                  <a:lnTo>
                    <a:pt x="61" y="1844"/>
                  </a:lnTo>
                  <a:lnTo>
                    <a:pt x="6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flipH="1">
              <a:off x="9440384" y="314010"/>
              <a:ext cx="235482" cy="235606"/>
            </a:xfrm>
            <a:custGeom>
              <a:avLst/>
              <a:gdLst/>
              <a:ahLst/>
              <a:cxnLst/>
              <a:rect l="l" t="t" r="r" b="b"/>
              <a:pathLst>
                <a:path w="1904" h="1905" extrusionOk="0">
                  <a:moveTo>
                    <a:pt x="1843" y="61"/>
                  </a:moveTo>
                  <a:lnTo>
                    <a:pt x="1843" y="1844"/>
                  </a:lnTo>
                  <a:lnTo>
                    <a:pt x="71" y="1844"/>
                  </a:lnTo>
                  <a:lnTo>
                    <a:pt x="7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3"/>
            <p:cNvSpPr/>
            <p:nvPr/>
          </p:nvSpPr>
          <p:spPr>
            <a:xfrm flipH="1">
              <a:off x="9212326" y="314010"/>
              <a:ext cx="235606" cy="235606"/>
            </a:xfrm>
            <a:custGeom>
              <a:avLst/>
              <a:gdLst/>
              <a:ahLst/>
              <a:cxnLst/>
              <a:rect l="l" t="t" r="r" b="b"/>
              <a:pathLst>
                <a:path w="1905" h="1905" extrusionOk="0">
                  <a:moveTo>
                    <a:pt x="1844" y="61"/>
                  </a:moveTo>
                  <a:lnTo>
                    <a:pt x="1844" y="1844"/>
                  </a:lnTo>
                  <a:lnTo>
                    <a:pt x="61" y="1844"/>
                  </a:lnTo>
                  <a:lnTo>
                    <a:pt x="61" y="61"/>
                  </a:lnTo>
                  <a:close/>
                  <a:moveTo>
                    <a:pt x="0" y="1"/>
                  </a:moveTo>
                  <a:lnTo>
                    <a:pt x="0"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3"/>
            <p:cNvSpPr/>
            <p:nvPr/>
          </p:nvSpPr>
          <p:spPr>
            <a:xfrm flipH="1">
              <a:off x="8984391" y="314010"/>
              <a:ext cx="235606" cy="235606"/>
            </a:xfrm>
            <a:custGeom>
              <a:avLst/>
              <a:gdLst/>
              <a:ahLst/>
              <a:cxnLst/>
              <a:rect l="l" t="t" r="r" b="b"/>
              <a:pathLst>
                <a:path w="1905" h="1905" extrusionOk="0">
                  <a:moveTo>
                    <a:pt x="1844" y="61"/>
                  </a:moveTo>
                  <a:lnTo>
                    <a:pt x="1844" y="1844"/>
                  </a:lnTo>
                  <a:lnTo>
                    <a:pt x="61" y="1844"/>
                  </a:lnTo>
                  <a:lnTo>
                    <a:pt x="6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3"/>
            <p:cNvSpPr/>
            <p:nvPr/>
          </p:nvSpPr>
          <p:spPr>
            <a:xfrm flipH="1">
              <a:off x="10350887" y="542069"/>
              <a:ext cx="235482" cy="235482"/>
            </a:xfrm>
            <a:custGeom>
              <a:avLst/>
              <a:gdLst/>
              <a:ahLst/>
              <a:cxnLst/>
              <a:rect l="l" t="t" r="r" b="b"/>
              <a:pathLst>
                <a:path w="1904" h="1904" extrusionOk="0">
                  <a:moveTo>
                    <a:pt x="1844" y="60"/>
                  </a:moveTo>
                  <a:lnTo>
                    <a:pt x="1844" y="1843"/>
                  </a:lnTo>
                  <a:lnTo>
                    <a:pt x="60" y="1843"/>
                  </a:lnTo>
                  <a:lnTo>
                    <a:pt x="60" y="60"/>
                  </a:lnTo>
                  <a:close/>
                  <a:moveTo>
                    <a:pt x="0" y="0"/>
                  </a:moveTo>
                  <a:lnTo>
                    <a:pt x="0"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3"/>
            <p:cNvSpPr/>
            <p:nvPr/>
          </p:nvSpPr>
          <p:spPr>
            <a:xfrm flipH="1">
              <a:off x="10122952" y="542069"/>
              <a:ext cx="235482" cy="235482"/>
            </a:xfrm>
            <a:custGeom>
              <a:avLst/>
              <a:gdLst/>
              <a:ahLst/>
              <a:cxnLst/>
              <a:rect l="l" t="t" r="r" b="b"/>
              <a:pathLst>
                <a:path w="1904" h="1904" extrusionOk="0">
                  <a:moveTo>
                    <a:pt x="1843" y="60"/>
                  </a:moveTo>
                  <a:lnTo>
                    <a:pt x="1843" y="1843"/>
                  </a:lnTo>
                  <a:lnTo>
                    <a:pt x="61" y="1843"/>
                  </a:lnTo>
                  <a:lnTo>
                    <a:pt x="61" y="60"/>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3"/>
            <p:cNvSpPr/>
            <p:nvPr/>
          </p:nvSpPr>
          <p:spPr>
            <a:xfrm flipH="1">
              <a:off x="9894894" y="542069"/>
              <a:ext cx="235606" cy="235482"/>
            </a:xfrm>
            <a:custGeom>
              <a:avLst/>
              <a:gdLst/>
              <a:ahLst/>
              <a:cxnLst/>
              <a:rect l="l" t="t" r="r" b="b"/>
              <a:pathLst>
                <a:path w="1905" h="1904" extrusionOk="0">
                  <a:moveTo>
                    <a:pt x="1844" y="60"/>
                  </a:moveTo>
                  <a:lnTo>
                    <a:pt x="1844" y="1843"/>
                  </a:lnTo>
                  <a:lnTo>
                    <a:pt x="61" y="1843"/>
                  </a:lnTo>
                  <a:lnTo>
                    <a:pt x="61" y="60"/>
                  </a:lnTo>
                  <a:close/>
                  <a:moveTo>
                    <a:pt x="0" y="0"/>
                  </a:moveTo>
                  <a:lnTo>
                    <a:pt x="0"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3"/>
            <p:cNvSpPr/>
            <p:nvPr/>
          </p:nvSpPr>
          <p:spPr>
            <a:xfrm flipH="1">
              <a:off x="9667083" y="542069"/>
              <a:ext cx="235482" cy="235482"/>
            </a:xfrm>
            <a:custGeom>
              <a:avLst/>
              <a:gdLst/>
              <a:ahLst/>
              <a:cxnLst/>
              <a:rect l="l" t="t" r="r" b="b"/>
              <a:pathLst>
                <a:path w="1904" h="1904" extrusionOk="0">
                  <a:moveTo>
                    <a:pt x="1834" y="60"/>
                  </a:moveTo>
                  <a:lnTo>
                    <a:pt x="1834" y="1843"/>
                  </a:lnTo>
                  <a:lnTo>
                    <a:pt x="61" y="1843"/>
                  </a:lnTo>
                  <a:lnTo>
                    <a:pt x="61" y="60"/>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3"/>
            <p:cNvSpPr/>
            <p:nvPr/>
          </p:nvSpPr>
          <p:spPr>
            <a:xfrm flipH="1">
              <a:off x="9440384" y="542069"/>
              <a:ext cx="235482" cy="235482"/>
            </a:xfrm>
            <a:custGeom>
              <a:avLst/>
              <a:gdLst/>
              <a:ahLst/>
              <a:cxnLst/>
              <a:rect l="l" t="t" r="r" b="b"/>
              <a:pathLst>
                <a:path w="1904" h="1904" extrusionOk="0">
                  <a:moveTo>
                    <a:pt x="1843" y="60"/>
                  </a:moveTo>
                  <a:lnTo>
                    <a:pt x="1843" y="1843"/>
                  </a:lnTo>
                  <a:lnTo>
                    <a:pt x="71" y="1843"/>
                  </a:lnTo>
                  <a:lnTo>
                    <a:pt x="71" y="60"/>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3"/>
            <p:cNvSpPr/>
            <p:nvPr/>
          </p:nvSpPr>
          <p:spPr>
            <a:xfrm flipH="1">
              <a:off x="9212326" y="542069"/>
              <a:ext cx="235606" cy="235482"/>
            </a:xfrm>
            <a:custGeom>
              <a:avLst/>
              <a:gdLst/>
              <a:ahLst/>
              <a:cxnLst/>
              <a:rect l="l" t="t" r="r" b="b"/>
              <a:pathLst>
                <a:path w="1905" h="1904" extrusionOk="0">
                  <a:moveTo>
                    <a:pt x="1844" y="60"/>
                  </a:moveTo>
                  <a:lnTo>
                    <a:pt x="1844" y="1843"/>
                  </a:lnTo>
                  <a:lnTo>
                    <a:pt x="61" y="1843"/>
                  </a:lnTo>
                  <a:lnTo>
                    <a:pt x="61" y="60"/>
                  </a:lnTo>
                  <a:close/>
                  <a:moveTo>
                    <a:pt x="0" y="0"/>
                  </a:moveTo>
                  <a:lnTo>
                    <a:pt x="0"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3"/>
            <p:cNvSpPr/>
            <p:nvPr/>
          </p:nvSpPr>
          <p:spPr>
            <a:xfrm flipH="1">
              <a:off x="8984391" y="542069"/>
              <a:ext cx="235606" cy="235482"/>
            </a:xfrm>
            <a:custGeom>
              <a:avLst/>
              <a:gdLst/>
              <a:ahLst/>
              <a:cxnLst/>
              <a:rect l="l" t="t" r="r" b="b"/>
              <a:pathLst>
                <a:path w="1905" h="1904" extrusionOk="0">
                  <a:moveTo>
                    <a:pt x="1844" y="60"/>
                  </a:moveTo>
                  <a:lnTo>
                    <a:pt x="1844" y="1843"/>
                  </a:lnTo>
                  <a:lnTo>
                    <a:pt x="61" y="1843"/>
                  </a:lnTo>
                  <a:lnTo>
                    <a:pt x="61" y="60"/>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3"/>
            <p:cNvSpPr/>
            <p:nvPr/>
          </p:nvSpPr>
          <p:spPr>
            <a:xfrm flipH="1">
              <a:off x="10350887" y="769880"/>
              <a:ext cx="235482" cy="235606"/>
            </a:xfrm>
            <a:custGeom>
              <a:avLst/>
              <a:gdLst/>
              <a:ahLst/>
              <a:cxnLst/>
              <a:rect l="l" t="t" r="r" b="b"/>
              <a:pathLst>
                <a:path w="1904" h="1905" extrusionOk="0">
                  <a:moveTo>
                    <a:pt x="1844" y="61"/>
                  </a:moveTo>
                  <a:lnTo>
                    <a:pt x="1844" y="1834"/>
                  </a:lnTo>
                  <a:lnTo>
                    <a:pt x="60" y="1834"/>
                  </a:lnTo>
                  <a:lnTo>
                    <a:pt x="60" y="61"/>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
            <p:cNvSpPr/>
            <p:nvPr/>
          </p:nvSpPr>
          <p:spPr>
            <a:xfrm flipH="1">
              <a:off x="10122952" y="769880"/>
              <a:ext cx="235482" cy="235606"/>
            </a:xfrm>
            <a:custGeom>
              <a:avLst/>
              <a:gdLst/>
              <a:ahLst/>
              <a:cxnLst/>
              <a:rect l="l" t="t" r="r" b="b"/>
              <a:pathLst>
                <a:path w="1904" h="1905" extrusionOk="0">
                  <a:moveTo>
                    <a:pt x="1843" y="61"/>
                  </a:moveTo>
                  <a:lnTo>
                    <a:pt x="1843" y="1834"/>
                  </a:lnTo>
                  <a:lnTo>
                    <a:pt x="61" y="1834"/>
                  </a:lnTo>
                  <a:lnTo>
                    <a:pt x="6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3"/>
            <p:cNvSpPr/>
            <p:nvPr/>
          </p:nvSpPr>
          <p:spPr>
            <a:xfrm flipH="1">
              <a:off x="9894894" y="769880"/>
              <a:ext cx="235606" cy="235606"/>
            </a:xfrm>
            <a:custGeom>
              <a:avLst/>
              <a:gdLst/>
              <a:ahLst/>
              <a:cxnLst/>
              <a:rect l="l" t="t" r="r" b="b"/>
              <a:pathLst>
                <a:path w="1905" h="1905" extrusionOk="0">
                  <a:moveTo>
                    <a:pt x="1844" y="61"/>
                  </a:moveTo>
                  <a:lnTo>
                    <a:pt x="1844" y="1834"/>
                  </a:lnTo>
                  <a:lnTo>
                    <a:pt x="61" y="1834"/>
                  </a:lnTo>
                  <a:lnTo>
                    <a:pt x="61" y="61"/>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3"/>
            <p:cNvSpPr/>
            <p:nvPr/>
          </p:nvSpPr>
          <p:spPr>
            <a:xfrm flipH="1">
              <a:off x="9667083" y="769880"/>
              <a:ext cx="235482" cy="235606"/>
            </a:xfrm>
            <a:custGeom>
              <a:avLst/>
              <a:gdLst/>
              <a:ahLst/>
              <a:cxnLst/>
              <a:rect l="l" t="t" r="r" b="b"/>
              <a:pathLst>
                <a:path w="1904" h="1905" extrusionOk="0">
                  <a:moveTo>
                    <a:pt x="1834" y="61"/>
                  </a:moveTo>
                  <a:lnTo>
                    <a:pt x="1834" y="1834"/>
                  </a:lnTo>
                  <a:lnTo>
                    <a:pt x="61" y="1834"/>
                  </a:lnTo>
                  <a:lnTo>
                    <a:pt x="6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
            <p:cNvSpPr/>
            <p:nvPr/>
          </p:nvSpPr>
          <p:spPr>
            <a:xfrm flipH="1">
              <a:off x="9440384" y="769880"/>
              <a:ext cx="235482" cy="235606"/>
            </a:xfrm>
            <a:custGeom>
              <a:avLst/>
              <a:gdLst/>
              <a:ahLst/>
              <a:cxnLst/>
              <a:rect l="l" t="t" r="r" b="b"/>
              <a:pathLst>
                <a:path w="1904" h="1905" extrusionOk="0">
                  <a:moveTo>
                    <a:pt x="1843" y="61"/>
                  </a:moveTo>
                  <a:lnTo>
                    <a:pt x="1843" y="1834"/>
                  </a:lnTo>
                  <a:lnTo>
                    <a:pt x="71" y="1834"/>
                  </a:lnTo>
                  <a:lnTo>
                    <a:pt x="7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flipH="1">
              <a:off x="9212326" y="769880"/>
              <a:ext cx="235606" cy="235606"/>
            </a:xfrm>
            <a:custGeom>
              <a:avLst/>
              <a:gdLst/>
              <a:ahLst/>
              <a:cxnLst/>
              <a:rect l="l" t="t" r="r" b="b"/>
              <a:pathLst>
                <a:path w="1905" h="1905" extrusionOk="0">
                  <a:moveTo>
                    <a:pt x="1844" y="61"/>
                  </a:moveTo>
                  <a:lnTo>
                    <a:pt x="1844" y="1834"/>
                  </a:lnTo>
                  <a:lnTo>
                    <a:pt x="61" y="1834"/>
                  </a:lnTo>
                  <a:lnTo>
                    <a:pt x="61" y="61"/>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flipH="1">
              <a:off x="8984391" y="769880"/>
              <a:ext cx="235606" cy="235606"/>
            </a:xfrm>
            <a:custGeom>
              <a:avLst/>
              <a:gdLst/>
              <a:ahLst/>
              <a:cxnLst/>
              <a:rect l="l" t="t" r="r" b="b"/>
              <a:pathLst>
                <a:path w="1905" h="1905" extrusionOk="0">
                  <a:moveTo>
                    <a:pt x="1844" y="61"/>
                  </a:moveTo>
                  <a:lnTo>
                    <a:pt x="1844" y="1834"/>
                  </a:lnTo>
                  <a:lnTo>
                    <a:pt x="61" y="1834"/>
                  </a:lnTo>
                  <a:lnTo>
                    <a:pt x="6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p:nvPr/>
          </p:nvSpPr>
          <p:spPr>
            <a:xfrm flipH="1">
              <a:off x="10350887" y="996579"/>
              <a:ext cx="235482" cy="235606"/>
            </a:xfrm>
            <a:custGeom>
              <a:avLst/>
              <a:gdLst/>
              <a:ahLst/>
              <a:cxnLst/>
              <a:rect l="l" t="t" r="r" b="b"/>
              <a:pathLst>
                <a:path w="1904" h="1905" extrusionOk="0">
                  <a:moveTo>
                    <a:pt x="1844" y="72"/>
                  </a:moveTo>
                  <a:lnTo>
                    <a:pt x="1844" y="1844"/>
                  </a:lnTo>
                  <a:lnTo>
                    <a:pt x="60" y="1844"/>
                  </a:lnTo>
                  <a:lnTo>
                    <a:pt x="60" y="72"/>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3"/>
            <p:cNvSpPr/>
            <p:nvPr/>
          </p:nvSpPr>
          <p:spPr>
            <a:xfrm flipH="1">
              <a:off x="10122952" y="996579"/>
              <a:ext cx="235482" cy="235606"/>
            </a:xfrm>
            <a:custGeom>
              <a:avLst/>
              <a:gdLst/>
              <a:ahLst/>
              <a:cxnLst/>
              <a:rect l="l" t="t" r="r" b="b"/>
              <a:pathLst>
                <a:path w="1904" h="1905" extrusionOk="0">
                  <a:moveTo>
                    <a:pt x="1843" y="72"/>
                  </a:moveTo>
                  <a:lnTo>
                    <a:pt x="1843" y="1844"/>
                  </a:lnTo>
                  <a:lnTo>
                    <a:pt x="61" y="1844"/>
                  </a:lnTo>
                  <a:lnTo>
                    <a:pt x="61" y="72"/>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flipH="1">
              <a:off x="9894894" y="996579"/>
              <a:ext cx="235606" cy="235606"/>
            </a:xfrm>
            <a:custGeom>
              <a:avLst/>
              <a:gdLst/>
              <a:ahLst/>
              <a:cxnLst/>
              <a:rect l="l" t="t" r="r" b="b"/>
              <a:pathLst>
                <a:path w="1905" h="1905" extrusionOk="0">
                  <a:moveTo>
                    <a:pt x="1844" y="72"/>
                  </a:moveTo>
                  <a:lnTo>
                    <a:pt x="1844" y="1844"/>
                  </a:lnTo>
                  <a:lnTo>
                    <a:pt x="61" y="1844"/>
                  </a:lnTo>
                  <a:lnTo>
                    <a:pt x="61" y="72"/>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flipH="1">
              <a:off x="9667083" y="996579"/>
              <a:ext cx="235482" cy="235606"/>
            </a:xfrm>
            <a:custGeom>
              <a:avLst/>
              <a:gdLst/>
              <a:ahLst/>
              <a:cxnLst/>
              <a:rect l="l" t="t" r="r" b="b"/>
              <a:pathLst>
                <a:path w="1904" h="1905" extrusionOk="0">
                  <a:moveTo>
                    <a:pt x="1834" y="72"/>
                  </a:moveTo>
                  <a:lnTo>
                    <a:pt x="1834" y="1844"/>
                  </a:lnTo>
                  <a:lnTo>
                    <a:pt x="61" y="1844"/>
                  </a:lnTo>
                  <a:lnTo>
                    <a:pt x="61" y="72"/>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flipH="1">
              <a:off x="9440384" y="996579"/>
              <a:ext cx="235482" cy="235606"/>
            </a:xfrm>
            <a:custGeom>
              <a:avLst/>
              <a:gdLst/>
              <a:ahLst/>
              <a:cxnLst/>
              <a:rect l="l" t="t" r="r" b="b"/>
              <a:pathLst>
                <a:path w="1904" h="1905" extrusionOk="0">
                  <a:moveTo>
                    <a:pt x="1843" y="72"/>
                  </a:moveTo>
                  <a:lnTo>
                    <a:pt x="1843" y="1844"/>
                  </a:lnTo>
                  <a:lnTo>
                    <a:pt x="71" y="1844"/>
                  </a:lnTo>
                  <a:lnTo>
                    <a:pt x="71" y="72"/>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flipH="1">
              <a:off x="9212326" y="996579"/>
              <a:ext cx="235606" cy="235606"/>
            </a:xfrm>
            <a:custGeom>
              <a:avLst/>
              <a:gdLst/>
              <a:ahLst/>
              <a:cxnLst/>
              <a:rect l="l" t="t" r="r" b="b"/>
              <a:pathLst>
                <a:path w="1905" h="1905" extrusionOk="0">
                  <a:moveTo>
                    <a:pt x="1844" y="72"/>
                  </a:moveTo>
                  <a:lnTo>
                    <a:pt x="1844" y="1844"/>
                  </a:lnTo>
                  <a:lnTo>
                    <a:pt x="61" y="1844"/>
                  </a:lnTo>
                  <a:lnTo>
                    <a:pt x="61" y="72"/>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flipH="1">
              <a:off x="8984391" y="996579"/>
              <a:ext cx="235606" cy="235606"/>
            </a:xfrm>
            <a:custGeom>
              <a:avLst/>
              <a:gdLst/>
              <a:ahLst/>
              <a:cxnLst/>
              <a:rect l="l" t="t" r="r" b="b"/>
              <a:pathLst>
                <a:path w="1905" h="1905" extrusionOk="0">
                  <a:moveTo>
                    <a:pt x="1844" y="72"/>
                  </a:moveTo>
                  <a:lnTo>
                    <a:pt x="1844" y="1844"/>
                  </a:lnTo>
                  <a:lnTo>
                    <a:pt x="61" y="1844"/>
                  </a:lnTo>
                  <a:lnTo>
                    <a:pt x="61" y="72"/>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3"/>
            <p:cNvSpPr/>
            <p:nvPr/>
          </p:nvSpPr>
          <p:spPr>
            <a:xfrm flipH="1">
              <a:off x="10350887" y="1224638"/>
              <a:ext cx="235482" cy="235482"/>
            </a:xfrm>
            <a:custGeom>
              <a:avLst/>
              <a:gdLst/>
              <a:ahLst/>
              <a:cxnLst/>
              <a:rect l="l" t="t" r="r" b="b"/>
              <a:pathLst>
                <a:path w="1904" h="1904" extrusionOk="0">
                  <a:moveTo>
                    <a:pt x="1844" y="61"/>
                  </a:moveTo>
                  <a:lnTo>
                    <a:pt x="1844" y="1843"/>
                  </a:lnTo>
                  <a:lnTo>
                    <a:pt x="60" y="1843"/>
                  </a:lnTo>
                  <a:lnTo>
                    <a:pt x="60" y="61"/>
                  </a:lnTo>
                  <a:close/>
                  <a:moveTo>
                    <a:pt x="0" y="0"/>
                  </a:moveTo>
                  <a:lnTo>
                    <a:pt x="0"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p:nvPr/>
          </p:nvSpPr>
          <p:spPr>
            <a:xfrm flipH="1">
              <a:off x="10122952" y="1224638"/>
              <a:ext cx="235482" cy="235482"/>
            </a:xfrm>
            <a:custGeom>
              <a:avLst/>
              <a:gdLst/>
              <a:ahLst/>
              <a:cxnLst/>
              <a:rect l="l" t="t" r="r" b="b"/>
              <a:pathLst>
                <a:path w="1904" h="1904" extrusionOk="0">
                  <a:moveTo>
                    <a:pt x="1843" y="61"/>
                  </a:moveTo>
                  <a:lnTo>
                    <a:pt x="1843" y="1843"/>
                  </a:lnTo>
                  <a:lnTo>
                    <a:pt x="61" y="1843"/>
                  </a:lnTo>
                  <a:lnTo>
                    <a:pt x="61" y="61"/>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3"/>
            <p:cNvSpPr/>
            <p:nvPr/>
          </p:nvSpPr>
          <p:spPr>
            <a:xfrm flipH="1">
              <a:off x="9894894" y="1224638"/>
              <a:ext cx="235606" cy="235482"/>
            </a:xfrm>
            <a:custGeom>
              <a:avLst/>
              <a:gdLst/>
              <a:ahLst/>
              <a:cxnLst/>
              <a:rect l="l" t="t" r="r" b="b"/>
              <a:pathLst>
                <a:path w="1905" h="1904" extrusionOk="0">
                  <a:moveTo>
                    <a:pt x="1844" y="61"/>
                  </a:moveTo>
                  <a:lnTo>
                    <a:pt x="1844" y="1843"/>
                  </a:lnTo>
                  <a:lnTo>
                    <a:pt x="61" y="1843"/>
                  </a:lnTo>
                  <a:lnTo>
                    <a:pt x="61" y="61"/>
                  </a:lnTo>
                  <a:close/>
                  <a:moveTo>
                    <a:pt x="0" y="0"/>
                  </a:moveTo>
                  <a:lnTo>
                    <a:pt x="0"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p:nvPr/>
          </p:nvSpPr>
          <p:spPr>
            <a:xfrm flipH="1">
              <a:off x="9667083" y="1224638"/>
              <a:ext cx="235482" cy="235482"/>
            </a:xfrm>
            <a:custGeom>
              <a:avLst/>
              <a:gdLst/>
              <a:ahLst/>
              <a:cxnLst/>
              <a:rect l="l" t="t" r="r" b="b"/>
              <a:pathLst>
                <a:path w="1904" h="1904" extrusionOk="0">
                  <a:moveTo>
                    <a:pt x="1834" y="61"/>
                  </a:moveTo>
                  <a:lnTo>
                    <a:pt x="1834" y="1843"/>
                  </a:lnTo>
                  <a:lnTo>
                    <a:pt x="61" y="1843"/>
                  </a:lnTo>
                  <a:lnTo>
                    <a:pt x="61" y="61"/>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3"/>
            <p:cNvSpPr/>
            <p:nvPr/>
          </p:nvSpPr>
          <p:spPr>
            <a:xfrm flipH="1">
              <a:off x="9440384" y="1224638"/>
              <a:ext cx="235482" cy="235482"/>
            </a:xfrm>
            <a:custGeom>
              <a:avLst/>
              <a:gdLst/>
              <a:ahLst/>
              <a:cxnLst/>
              <a:rect l="l" t="t" r="r" b="b"/>
              <a:pathLst>
                <a:path w="1904" h="1904" extrusionOk="0">
                  <a:moveTo>
                    <a:pt x="1843" y="61"/>
                  </a:moveTo>
                  <a:lnTo>
                    <a:pt x="1843" y="1843"/>
                  </a:lnTo>
                  <a:lnTo>
                    <a:pt x="71" y="1843"/>
                  </a:lnTo>
                  <a:lnTo>
                    <a:pt x="71" y="61"/>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p:nvPr/>
          </p:nvSpPr>
          <p:spPr>
            <a:xfrm flipH="1">
              <a:off x="9212326" y="1224638"/>
              <a:ext cx="235606" cy="235482"/>
            </a:xfrm>
            <a:custGeom>
              <a:avLst/>
              <a:gdLst/>
              <a:ahLst/>
              <a:cxnLst/>
              <a:rect l="l" t="t" r="r" b="b"/>
              <a:pathLst>
                <a:path w="1905" h="1904" extrusionOk="0">
                  <a:moveTo>
                    <a:pt x="1844" y="61"/>
                  </a:moveTo>
                  <a:lnTo>
                    <a:pt x="1844" y="1843"/>
                  </a:lnTo>
                  <a:lnTo>
                    <a:pt x="61" y="1843"/>
                  </a:lnTo>
                  <a:lnTo>
                    <a:pt x="61" y="61"/>
                  </a:lnTo>
                  <a:close/>
                  <a:moveTo>
                    <a:pt x="0" y="0"/>
                  </a:moveTo>
                  <a:lnTo>
                    <a:pt x="0"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3"/>
            <p:cNvSpPr/>
            <p:nvPr/>
          </p:nvSpPr>
          <p:spPr>
            <a:xfrm flipH="1">
              <a:off x="8984391" y="1224638"/>
              <a:ext cx="235606" cy="235482"/>
            </a:xfrm>
            <a:custGeom>
              <a:avLst/>
              <a:gdLst/>
              <a:ahLst/>
              <a:cxnLst/>
              <a:rect l="l" t="t" r="r" b="b"/>
              <a:pathLst>
                <a:path w="1905" h="1904" extrusionOk="0">
                  <a:moveTo>
                    <a:pt x="1844" y="61"/>
                  </a:moveTo>
                  <a:lnTo>
                    <a:pt x="1844" y="1843"/>
                  </a:lnTo>
                  <a:lnTo>
                    <a:pt x="61" y="1843"/>
                  </a:lnTo>
                  <a:lnTo>
                    <a:pt x="61" y="61"/>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3"/>
            <p:cNvSpPr/>
            <p:nvPr/>
          </p:nvSpPr>
          <p:spPr>
            <a:xfrm flipH="1">
              <a:off x="10350887" y="1452449"/>
              <a:ext cx="235482" cy="235606"/>
            </a:xfrm>
            <a:custGeom>
              <a:avLst/>
              <a:gdLst/>
              <a:ahLst/>
              <a:cxnLst/>
              <a:rect l="l" t="t" r="r" b="b"/>
              <a:pathLst>
                <a:path w="1904" h="1905" extrusionOk="0">
                  <a:moveTo>
                    <a:pt x="1844" y="61"/>
                  </a:moveTo>
                  <a:lnTo>
                    <a:pt x="1844" y="1844"/>
                  </a:lnTo>
                  <a:lnTo>
                    <a:pt x="60" y="1844"/>
                  </a:lnTo>
                  <a:lnTo>
                    <a:pt x="60" y="61"/>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3"/>
            <p:cNvSpPr/>
            <p:nvPr/>
          </p:nvSpPr>
          <p:spPr>
            <a:xfrm flipH="1">
              <a:off x="10122952" y="1452449"/>
              <a:ext cx="235482" cy="235606"/>
            </a:xfrm>
            <a:custGeom>
              <a:avLst/>
              <a:gdLst/>
              <a:ahLst/>
              <a:cxnLst/>
              <a:rect l="l" t="t" r="r" b="b"/>
              <a:pathLst>
                <a:path w="1904" h="1905" extrusionOk="0">
                  <a:moveTo>
                    <a:pt x="1843" y="61"/>
                  </a:moveTo>
                  <a:lnTo>
                    <a:pt x="1843" y="1844"/>
                  </a:lnTo>
                  <a:lnTo>
                    <a:pt x="61" y="1844"/>
                  </a:lnTo>
                  <a:lnTo>
                    <a:pt x="6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3"/>
            <p:cNvSpPr/>
            <p:nvPr/>
          </p:nvSpPr>
          <p:spPr>
            <a:xfrm flipH="1">
              <a:off x="9894894" y="1452449"/>
              <a:ext cx="235606" cy="235606"/>
            </a:xfrm>
            <a:custGeom>
              <a:avLst/>
              <a:gdLst/>
              <a:ahLst/>
              <a:cxnLst/>
              <a:rect l="l" t="t" r="r" b="b"/>
              <a:pathLst>
                <a:path w="1905" h="1905" extrusionOk="0">
                  <a:moveTo>
                    <a:pt x="1844" y="61"/>
                  </a:moveTo>
                  <a:lnTo>
                    <a:pt x="1844" y="1844"/>
                  </a:lnTo>
                  <a:lnTo>
                    <a:pt x="61" y="1844"/>
                  </a:lnTo>
                  <a:lnTo>
                    <a:pt x="61" y="61"/>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3"/>
            <p:cNvSpPr/>
            <p:nvPr/>
          </p:nvSpPr>
          <p:spPr>
            <a:xfrm flipH="1">
              <a:off x="9667083" y="1452449"/>
              <a:ext cx="235482" cy="235606"/>
            </a:xfrm>
            <a:custGeom>
              <a:avLst/>
              <a:gdLst/>
              <a:ahLst/>
              <a:cxnLst/>
              <a:rect l="l" t="t" r="r" b="b"/>
              <a:pathLst>
                <a:path w="1904" h="1905" extrusionOk="0">
                  <a:moveTo>
                    <a:pt x="1834" y="61"/>
                  </a:moveTo>
                  <a:lnTo>
                    <a:pt x="1834" y="1844"/>
                  </a:lnTo>
                  <a:lnTo>
                    <a:pt x="61" y="1844"/>
                  </a:lnTo>
                  <a:lnTo>
                    <a:pt x="6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3"/>
            <p:cNvSpPr/>
            <p:nvPr/>
          </p:nvSpPr>
          <p:spPr>
            <a:xfrm flipH="1">
              <a:off x="9440384" y="1452449"/>
              <a:ext cx="235482" cy="235606"/>
            </a:xfrm>
            <a:custGeom>
              <a:avLst/>
              <a:gdLst/>
              <a:ahLst/>
              <a:cxnLst/>
              <a:rect l="l" t="t" r="r" b="b"/>
              <a:pathLst>
                <a:path w="1904" h="1905" extrusionOk="0">
                  <a:moveTo>
                    <a:pt x="1843" y="61"/>
                  </a:moveTo>
                  <a:lnTo>
                    <a:pt x="1843" y="1844"/>
                  </a:lnTo>
                  <a:lnTo>
                    <a:pt x="71" y="1844"/>
                  </a:lnTo>
                  <a:lnTo>
                    <a:pt x="7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3"/>
            <p:cNvSpPr/>
            <p:nvPr/>
          </p:nvSpPr>
          <p:spPr>
            <a:xfrm flipH="1">
              <a:off x="9212326" y="1452449"/>
              <a:ext cx="235606" cy="235606"/>
            </a:xfrm>
            <a:custGeom>
              <a:avLst/>
              <a:gdLst/>
              <a:ahLst/>
              <a:cxnLst/>
              <a:rect l="l" t="t" r="r" b="b"/>
              <a:pathLst>
                <a:path w="1905" h="1905" extrusionOk="0">
                  <a:moveTo>
                    <a:pt x="1844" y="61"/>
                  </a:moveTo>
                  <a:lnTo>
                    <a:pt x="1844" y="1844"/>
                  </a:lnTo>
                  <a:lnTo>
                    <a:pt x="61" y="1844"/>
                  </a:lnTo>
                  <a:lnTo>
                    <a:pt x="61" y="61"/>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3"/>
            <p:cNvSpPr/>
            <p:nvPr/>
          </p:nvSpPr>
          <p:spPr>
            <a:xfrm flipH="1">
              <a:off x="8984391" y="1452449"/>
              <a:ext cx="235606" cy="235606"/>
            </a:xfrm>
            <a:custGeom>
              <a:avLst/>
              <a:gdLst/>
              <a:ahLst/>
              <a:cxnLst/>
              <a:rect l="l" t="t" r="r" b="b"/>
              <a:pathLst>
                <a:path w="1905" h="1905" extrusionOk="0">
                  <a:moveTo>
                    <a:pt x="1844" y="61"/>
                  </a:moveTo>
                  <a:lnTo>
                    <a:pt x="1844" y="1844"/>
                  </a:lnTo>
                  <a:lnTo>
                    <a:pt x="61" y="1844"/>
                  </a:lnTo>
                  <a:lnTo>
                    <a:pt x="6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13"/>
          <p:cNvSpPr/>
          <p:nvPr/>
        </p:nvSpPr>
        <p:spPr>
          <a:xfrm flipH="1">
            <a:off x="7072080" y="654107"/>
            <a:ext cx="2811570" cy="2811670"/>
          </a:xfrm>
          <a:custGeom>
            <a:avLst/>
            <a:gdLst/>
            <a:ahLst/>
            <a:cxnLst/>
            <a:rect l="l" t="t" r="r" b="b"/>
            <a:pathLst>
              <a:path w="19036" h="19037" extrusionOk="0">
                <a:moveTo>
                  <a:pt x="9518" y="1"/>
                </a:moveTo>
                <a:lnTo>
                  <a:pt x="8783" y="5601"/>
                </a:lnTo>
                <a:lnTo>
                  <a:pt x="6033" y="666"/>
                </a:lnTo>
                <a:lnTo>
                  <a:pt x="7443" y="6357"/>
                </a:lnTo>
                <a:lnTo>
                  <a:pt x="2790" y="2791"/>
                </a:lnTo>
                <a:lnTo>
                  <a:pt x="6225" y="7273"/>
                </a:lnTo>
                <a:lnTo>
                  <a:pt x="796" y="5722"/>
                </a:lnTo>
                <a:lnTo>
                  <a:pt x="5811" y="8743"/>
                </a:lnTo>
                <a:lnTo>
                  <a:pt x="1" y="9519"/>
                </a:lnTo>
                <a:lnTo>
                  <a:pt x="5610" y="10264"/>
                </a:lnTo>
                <a:lnTo>
                  <a:pt x="665" y="13004"/>
                </a:lnTo>
                <a:lnTo>
                  <a:pt x="6355" y="11594"/>
                </a:lnTo>
                <a:lnTo>
                  <a:pt x="6355" y="11594"/>
                </a:lnTo>
                <a:lnTo>
                  <a:pt x="2790" y="16247"/>
                </a:lnTo>
                <a:lnTo>
                  <a:pt x="2790" y="16247"/>
                </a:lnTo>
                <a:lnTo>
                  <a:pt x="7282" y="12812"/>
                </a:lnTo>
                <a:lnTo>
                  <a:pt x="5721" y="18241"/>
                </a:lnTo>
                <a:lnTo>
                  <a:pt x="8752" y="13225"/>
                </a:lnTo>
                <a:lnTo>
                  <a:pt x="9518" y="19036"/>
                </a:lnTo>
                <a:lnTo>
                  <a:pt x="10263" y="13436"/>
                </a:lnTo>
                <a:lnTo>
                  <a:pt x="13003" y="18371"/>
                </a:lnTo>
                <a:lnTo>
                  <a:pt x="13003" y="18371"/>
                </a:lnTo>
                <a:lnTo>
                  <a:pt x="11592" y="12681"/>
                </a:lnTo>
                <a:lnTo>
                  <a:pt x="16246" y="16247"/>
                </a:lnTo>
                <a:lnTo>
                  <a:pt x="12812" y="11765"/>
                </a:lnTo>
                <a:lnTo>
                  <a:pt x="18250" y="13316"/>
                </a:lnTo>
                <a:lnTo>
                  <a:pt x="13224" y="10284"/>
                </a:lnTo>
                <a:lnTo>
                  <a:pt x="19036" y="9519"/>
                </a:lnTo>
                <a:lnTo>
                  <a:pt x="13436" y="8774"/>
                </a:lnTo>
                <a:lnTo>
                  <a:pt x="18371" y="6034"/>
                </a:lnTo>
                <a:lnTo>
                  <a:pt x="12691" y="7444"/>
                </a:lnTo>
                <a:lnTo>
                  <a:pt x="12691" y="7444"/>
                </a:lnTo>
                <a:lnTo>
                  <a:pt x="16246" y="2791"/>
                </a:lnTo>
                <a:lnTo>
                  <a:pt x="16246" y="2791"/>
                </a:lnTo>
                <a:lnTo>
                  <a:pt x="11764" y="6225"/>
                </a:lnTo>
                <a:lnTo>
                  <a:pt x="13315" y="787"/>
                </a:lnTo>
                <a:lnTo>
                  <a:pt x="13315" y="787"/>
                </a:lnTo>
                <a:lnTo>
                  <a:pt x="10294" y="5813"/>
                </a:lnTo>
                <a:lnTo>
                  <a:pt x="9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3"/>
          <p:cNvSpPr/>
          <p:nvPr/>
        </p:nvSpPr>
        <p:spPr>
          <a:xfrm>
            <a:off x="1309033" y="6266633"/>
            <a:ext cx="2169525" cy="417129"/>
          </a:xfrm>
          <a:custGeom>
            <a:avLst/>
            <a:gdLst/>
            <a:ahLst/>
            <a:cxnLst/>
            <a:rect l="l" t="t" r="r" b="b"/>
            <a:pathLst>
              <a:path w="18079" h="3476" extrusionOk="0">
                <a:moveTo>
                  <a:pt x="1" y="0"/>
                </a:moveTo>
                <a:lnTo>
                  <a:pt x="1" y="2488"/>
                </a:lnTo>
                <a:cubicBezTo>
                  <a:pt x="585" y="2488"/>
                  <a:pt x="816" y="2609"/>
                  <a:pt x="1209" y="2831"/>
                </a:cubicBezTo>
                <a:cubicBezTo>
                  <a:pt x="1713" y="3102"/>
                  <a:pt x="2398" y="3475"/>
                  <a:pt x="3616" y="3475"/>
                </a:cubicBezTo>
                <a:cubicBezTo>
                  <a:pt x="4835" y="3475"/>
                  <a:pt x="5520" y="3102"/>
                  <a:pt x="6023" y="2831"/>
                </a:cubicBezTo>
                <a:cubicBezTo>
                  <a:pt x="6416" y="2609"/>
                  <a:pt x="6648" y="2488"/>
                  <a:pt x="7232" y="2488"/>
                </a:cubicBezTo>
                <a:cubicBezTo>
                  <a:pt x="7816" y="2488"/>
                  <a:pt x="8047" y="2609"/>
                  <a:pt x="8441" y="2831"/>
                </a:cubicBezTo>
                <a:cubicBezTo>
                  <a:pt x="8944" y="3102"/>
                  <a:pt x="9629" y="3475"/>
                  <a:pt x="10847" y="3475"/>
                </a:cubicBezTo>
                <a:cubicBezTo>
                  <a:pt x="12066" y="3475"/>
                  <a:pt x="12751" y="3102"/>
                  <a:pt x="13255" y="2831"/>
                </a:cubicBezTo>
                <a:cubicBezTo>
                  <a:pt x="13647" y="2609"/>
                  <a:pt x="13879" y="2488"/>
                  <a:pt x="14463" y="2488"/>
                </a:cubicBezTo>
                <a:cubicBezTo>
                  <a:pt x="15048" y="2488"/>
                  <a:pt x="15289" y="2609"/>
                  <a:pt x="15682" y="2831"/>
                </a:cubicBezTo>
                <a:cubicBezTo>
                  <a:pt x="16176" y="3102"/>
                  <a:pt x="16860" y="3475"/>
                  <a:pt x="18079" y="3475"/>
                </a:cubicBezTo>
                <a:lnTo>
                  <a:pt x="18079" y="997"/>
                </a:lnTo>
                <a:cubicBezTo>
                  <a:pt x="17495" y="997"/>
                  <a:pt x="17263" y="866"/>
                  <a:pt x="16870" y="655"/>
                </a:cubicBezTo>
                <a:cubicBezTo>
                  <a:pt x="16377" y="373"/>
                  <a:pt x="15692" y="0"/>
                  <a:pt x="14463" y="0"/>
                </a:cubicBezTo>
                <a:cubicBezTo>
                  <a:pt x="13244" y="0"/>
                  <a:pt x="12559" y="373"/>
                  <a:pt x="12056" y="655"/>
                </a:cubicBezTo>
                <a:cubicBezTo>
                  <a:pt x="11673" y="866"/>
                  <a:pt x="11431" y="997"/>
                  <a:pt x="10847" y="997"/>
                </a:cubicBezTo>
                <a:cubicBezTo>
                  <a:pt x="10263" y="997"/>
                  <a:pt x="10032" y="866"/>
                  <a:pt x="9639" y="655"/>
                </a:cubicBezTo>
                <a:cubicBezTo>
                  <a:pt x="9135" y="373"/>
                  <a:pt x="8450" y="0"/>
                  <a:pt x="7232" y="0"/>
                </a:cubicBezTo>
                <a:cubicBezTo>
                  <a:pt x="6013" y="0"/>
                  <a:pt x="5328" y="373"/>
                  <a:pt x="4825" y="655"/>
                </a:cubicBezTo>
                <a:cubicBezTo>
                  <a:pt x="4432" y="866"/>
                  <a:pt x="4200" y="997"/>
                  <a:pt x="3616" y="997"/>
                </a:cubicBezTo>
                <a:cubicBezTo>
                  <a:pt x="3032" y="997"/>
                  <a:pt x="2790" y="866"/>
                  <a:pt x="2407" y="655"/>
                </a:cubicBezTo>
                <a:cubicBezTo>
                  <a:pt x="1904" y="373"/>
                  <a:pt x="121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3"/>
          <p:cNvSpPr/>
          <p:nvPr/>
        </p:nvSpPr>
        <p:spPr>
          <a:xfrm>
            <a:off x="508982" y="6750002"/>
            <a:ext cx="2169525" cy="417129"/>
          </a:xfrm>
          <a:custGeom>
            <a:avLst/>
            <a:gdLst/>
            <a:ahLst/>
            <a:cxnLst/>
            <a:rect l="l" t="t" r="r" b="b"/>
            <a:pathLst>
              <a:path w="18079" h="3476" extrusionOk="0">
                <a:moveTo>
                  <a:pt x="0" y="1"/>
                </a:moveTo>
                <a:lnTo>
                  <a:pt x="0" y="2489"/>
                </a:lnTo>
                <a:cubicBezTo>
                  <a:pt x="584" y="2489"/>
                  <a:pt x="816" y="2610"/>
                  <a:pt x="1209" y="2831"/>
                </a:cubicBezTo>
                <a:cubicBezTo>
                  <a:pt x="1702" y="3103"/>
                  <a:pt x="2387" y="3476"/>
                  <a:pt x="3616" y="3476"/>
                </a:cubicBezTo>
                <a:cubicBezTo>
                  <a:pt x="4835" y="3476"/>
                  <a:pt x="5519" y="3103"/>
                  <a:pt x="6013" y="2831"/>
                </a:cubicBezTo>
                <a:cubicBezTo>
                  <a:pt x="6406" y="2610"/>
                  <a:pt x="6648" y="2489"/>
                  <a:pt x="7232" y="2489"/>
                </a:cubicBezTo>
                <a:cubicBezTo>
                  <a:pt x="7816" y="2489"/>
                  <a:pt x="8047" y="2610"/>
                  <a:pt x="8440" y="2831"/>
                </a:cubicBezTo>
                <a:cubicBezTo>
                  <a:pt x="8933" y="3103"/>
                  <a:pt x="9618" y="3476"/>
                  <a:pt x="10847" y="3476"/>
                </a:cubicBezTo>
                <a:cubicBezTo>
                  <a:pt x="12066" y="3476"/>
                  <a:pt x="12751" y="3103"/>
                  <a:pt x="13254" y="2831"/>
                </a:cubicBezTo>
                <a:cubicBezTo>
                  <a:pt x="13637" y="2610"/>
                  <a:pt x="13879" y="2489"/>
                  <a:pt x="14463" y="2489"/>
                </a:cubicBezTo>
                <a:cubicBezTo>
                  <a:pt x="15047" y="2489"/>
                  <a:pt x="15278" y="2610"/>
                  <a:pt x="15672" y="2831"/>
                </a:cubicBezTo>
                <a:cubicBezTo>
                  <a:pt x="16175" y="3103"/>
                  <a:pt x="16860" y="3476"/>
                  <a:pt x="18078" y="3476"/>
                </a:cubicBezTo>
                <a:lnTo>
                  <a:pt x="18078" y="998"/>
                </a:lnTo>
                <a:cubicBezTo>
                  <a:pt x="17494" y="998"/>
                  <a:pt x="17263" y="867"/>
                  <a:pt x="16870" y="656"/>
                </a:cubicBezTo>
                <a:cubicBezTo>
                  <a:pt x="16366" y="374"/>
                  <a:pt x="15681" y="1"/>
                  <a:pt x="14463" y="1"/>
                </a:cubicBezTo>
                <a:cubicBezTo>
                  <a:pt x="13234" y="1"/>
                  <a:pt x="12559" y="374"/>
                  <a:pt x="12056" y="656"/>
                </a:cubicBezTo>
                <a:cubicBezTo>
                  <a:pt x="11663" y="867"/>
                  <a:pt x="11431" y="998"/>
                  <a:pt x="10847" y="998"/>
                </a:cubicBezTo>
                <a:cubicBezTo>
                  <a:pt x="10263" y="998"/>
                  <a:pt x="10021" y="867"/>
                  <a:pt x="9638" y="656"/>
                </a:cubicBezTo>
                <a:cubicBezTo>
                  <a:pt x="9135" y="374"/>
                  <a:pt x="8450" y="1"/>
                  <a:pt x="7232" y="1"/>
                </a:cubicBezTo>
                <a:cubicBezTo>
                  <a:pt x="6003" y="1"/>
                  <a:pt x="5318" y="374"/>
                  <a:pt x="4824" y="656"/>
                </a:cubicBezTo>
                <a:cubicBezTo>
                  <a:pt x="4432" y="867"/>
                  <a:pt x="4200" y="998"/>
                  <a:pt x="3616" y="998"/>
                </a:cubicBezTo>
                <a:cubicBezTo>
                  <a:pt x="3022" y="998"/>
                  <a:pt x="2790" y="867"/>
                  <a:pt x="2397" y="656"/>
                </a:cubicBezTo>
                <a:cubicBezTo>
                  <a:pt x="1903" y="374"/>
                  <a:pt x="121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3"/>
          <p:cNvSpPr/>
          <p:nvPr/>
        </p:nvSpPr>
        <p:spPr>
          <a:xfrm>
            <a:off x="8084136" y="4952060"/>
            <a:ext cx="1946541" cy="961012"/>
          </a:xfrm>
          <a:custGeom>
            <a:avLst/>
            <a:gdLst/>
            <a:ahLst/>
            <a:cxnLst/>
            <a:rect l="l" t="t" r="r" b="b"/>
            <a:pathLst>
              <a:path w="16911" h="8349" extrusionOk="0">
                <a:moveTo>
                  <a:pt x="8350" y="0"/>
                </a:moveTo>
                <a:cubicBezTo>
                  <a:pt x="3737" y="0"/>
                  <a:pt x="1" y="3736"/>
                  <a:pt x="1" y="8349"/>
                </a:cubicBezTo>
                <a:lnTo>
                  <a:pt x="8562" y="8349"/>
                </a:lnTo>
                <a:cubicBezTo>
                  <a:pt x="13174" y="8349"/>
                  <a:pt x="16911" y="4602"/>
                  <a:pt x="16911" y="0"/>
                </a:cubicBezTo>
                <a:close/>
              </a:path>
            </a:pathLst>
          </a:custGeom>
          <a:solidFill>
            <a:srgbClr val="74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8084136" y="5912960"/>
            <a:ext cx="1946541" cy="961242"/>
          </a:xfrm>
          <a:custGeom>
            <a:avLst/>
            <a:gdLst/>
            <a:ahLst/>
            <a:cxnLst/>
            <a:rect l="l" t="t" r="r" b="b"/>
            <a:pathLst>
              <a:path w="16911" h="8351" extrusionOk="0">
                <a:moveTo>
                  <a:pt x="8350" y="1"/>
                </a:moveTo>
                <a:cubicBezTo>
                  <a:pt x="3737" y="1"/>
                  <a:pt x="1" y="3738"/>
                  <a:pt x="1" y="8351"/>
                </a:cubicBezTo>
                <a:lnTo>
                  <a:pt x="8562" y="8351"/>
                </a:lnTo>
                <a:cubicBezTo>
                  <a:pt x="13174" y="8351"/>
                  <a:pt x="16911" y="4604"/>
                  <a:pt x="16911" y="1"/>
                </a:cubicBezTo>
                <a:close/>
              </a:path>
            </a:pathLst>
          </a:custGeom>
          <a:solidFill>
            <a:srgbClr val="74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233;p13"/>
          <p:cNvGrpSpPr/>
          <p:nvPr/>
        </p:nvGrpSpPr>
        <p:grpSpPr>
          <a:xfrm>
            <a:off x="9018265" y="6173833"/>
            <a:ext cx="1086393" cy="1086393"/>
            <a:chOff x="1756525" y="4299951"/>
            <a:chExt cx="346625" cy="346625"/>
          </a:xfrm>
        </p:grpSpPr>
        <p:sp>
          <p:nvSpPr>
            <p:cNvPr id="234" name="Google Shape;234;p13"/>
            <p:cNvSpPr/>
            <p:nvPr/>
          </p:nvSpPr>
          <p:spPr>
            <a:xfrm>
              <a:off x="1914426" y="4299951"/>
              <a:ext cx="30821" cy="346625"/>
            </a:xfrm>
            <a:custGeom>
              <a:avLst/>
              <a:gdLst/>
              <a:ahLst/>
              <a:cxnLst/>
              <a:rect l="l" t="t" r="r" b="b"/>
              <a:pathLst>
                <a:path w="747" h="8401" extrusionOk="0">
                  <a:moveTo>
                    <a:pt x="1" y="1"/>
                  </a:moveTo>
                  <a:lnTo>
                    <a:pt x="1" y="8400"/>
                  </a:lnTo>
                  <a:lnTo>
                    <a:pt x="746" y="8400"/>
                  </a:lnTo>
                  <a:lnTo>
                    <a:pt x="74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1756525" y="4457852"/>
              <a:ext cx="346625" cy="30821"/>
            </a:xfrm>
            <a:custGeom>
              <a:avLst/>
              <a:gdLst/>
              <a:ahLst/>
              <a:cxnLst/>
              <a:rect l="l" t="t" r="r" b="b"/>
              <a:pathLst>
                <a:path w="8401" h="747" extrusionOk="0">
                  <a:moveTo>
                    <a:pt x="1" y="1"/>
                  </a:moveTo>
                  <a:lnTo>
                    <a:pt x="1" y="746"/>
                  </a:lnTo>
                  <a:lnTo>
                    <a:pt x="8400" y="746"/>
                  </a:lnTo>
                  <a:lnTo>
                    <a:pt x="84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1796423" y="4339849"/>
              <a:ext cx="266828" cy="266828"/>
            </a:xfrm>
            <a:custGeom>
              <a:avLst/>
              <a:gdLst/>
              <a:ahLst/>
              <a:cxnLst/>
              <a:rect l="l" t="t" r="r" b="b"/>
              <a:pathLst>
                <a:path w="6467" h="6467" extrusionOk="0">
                  <a:moveTo>
                    <a:pt x="5943" y="1"/>
                  </a:moveTo>
                  <a:lnTo>
                    <a:pt x="1" y="5943"/>
                  </a:lnTo>
                  <a:lnTo>
                    <a:pt x="535" y="6467"/>
                  </a:lnTo>
                  <a:lnTo>
                    <a:pt x="6466" y="534"/>
                  </a:lnTo>
                  <a:lnTo>
                    <a:pt x="59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1796423" y="4339849"/>
              <a:ext cx="266828" cy="266828"/>
            </a:xfrm>
            <a:custGeom>
              <a:avLst/>
              <a:gdLst/>
              <a:ahLst/>
              <a:cxnLst/>
              <a:rect l="l" t="t" r="r" b="b"/>
              <a:pathLst>
                <a:path w="6467" h="6467" extrusionOk="0">
                  <a:moveTo>
                    <a:pt x="535" y="1"/>
                  </a:moveTo>
                  <a:lnTo>
                    <a:pt x="1" y="534"/>
                  </a:lnTo>
                  <a:lnTo>
                    <a:pt x="5943" y="6467"/>
                  </a:lnTo>
                  <a:lnTo>
                    <a:pt x="6466" y="5943"/>
                  </a:lnTo>
                  <a:lnTo>
                    <a:pt x="5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13"/>
          <p:cNvSpPr/>
          <p:nvPr/>
        </p:nvSpPr>
        <p:spPr>
          <a:xfrm>
            <a:off x="226432" y="5657091"/>
            <a:ext cx="985957" cy="961026"/>
          </a:xfrm>
          <a:custGeom>
            <a:avLst/>
            <a:gdLst/>
            <a:ahLst/>
            <a:cxnLst/>
            <a:rect l="l" t="t" r="r" b="b"/>
            <a:pathLst>
              <a:path w="13034" h="12704" extrusionOk="0">
                <a:moveTo>
                  <a:pt x="6513" y="1"/>
                </a:moveTo>
                <a:cubicBezTo>
                  <a:pt x="6252" y="1"/>
                  <a:pt x="5993" y="167"/>
                  <a:pt x="5952" y="499"/>
                </a:cubicBezTo>
                <a:cubicBezTo>
                  <a:pt x="5912" y="815"/>
                  <a:pt x="5650" y="992"/>
                  <a:pt x="5387" y="992"/>
                </a:cubicBezTo>
                <a:cubicBezTo>
                  <a:pt x="5197" y="992"/>
                  <a:pt x="5005" y="899"/>
                  <a:pt x="4895" y="701"/>
                </a:cubicBezTo>
                <a:cubicBezTo>
                  <a:pt x="4781" y="493"/>
                  <a:pt x="4595" y="404"/>
                  <a:pt x="4411" y="404"/>
                </a:cubicBezTo>
                <a:cubicBezTo>
                  <a:pt x="4076" y="404"/>
                  <a:pt x="3744" y="698"/>
                  <a:pt x="3848" y="1114"/>
                </a:cubicBezTo>
                <a:lnTo>
                  <a:pt x="3918" y="1426"/>
                </a:lnTo>
                <a:cubicBezTo>
                  <a:pt x="4016" y="1810"/>
                  <a:pt x="3708" y="2127"/>
                  <a:pt x="3365" y="2127"/>
                </a:cubicBezTo>
                <a:cubicBezTo>
                  <a:pt x="3250" y="2127"/>
                  <a:pt x="3131" y="2091"/>
                  <a:pt x="3022" y="2010"/>
                </a:cubicBezTo>
                <a:lnTo>
                  <a:pt x="2770" y="1819"/>
                </a:lnTo>
                <a:cubicBezTo>
                  <a:pt x="2657" y="1730"/>
                  <a:pt x="2536" y="1691"/>
                  <a:pt x="2421" y="1691"/>
                </a:cubicBezTo>
                <a:cubicBezTo>
                  <a:pt x="2005" y="1691"/>
                  <a:pt x="1659" y="2196"/>
                  <a:pt x="1975" y="2614"/>
                </a:cubicBezTo>
                <a:cubicBezTo>
                  <a:pt x="2271" y="3001"/>
                  <a:pt x="1974" y="3524"/>
                  <a:pt x="1534" y="3524"/>
                </a:cubicBezTo>
                <a:cubicBezTo>
                  <a:pt x="1481" y="3524"/>
                  <a:pt x="1426" y="3517"/>
                  <a:pt x="1370" y="3501"/>
                </a:cubicBezTo>
                <a:cubicBezTo>
                  <a:pt x="1311" y="3484"/>
                  <a:pt x="1254" y="3476"/>
                  <a:pt x="1200" y="3476"/>
                </a:cubicBezTo>
                <a:cubicBezTo>
                  <a:pt x="665" y="3476"/>
                  <a:pt x="405" y="4227"/>
                  <a:pt x="917" y="4538"/>
                </a:cubicBezTo>
                <a:lnTo>
                  <a:pt x="1189" y="4699"/>
                </a:lnTo>
                <a:cubicBezTo>
                  <a:pt x="1652" y="4981"/>
                  <a:pt x="1511" y="5676"/>
                  <a:pt x="977" y="5747"/>
                </a:cubicBezTo>
                <a:lnTo>
                  <a:pt x="655" y="5787"/>
                </a:lnTo>
                <a:cubicBezTo>
                  <a:pt x="1" y="5877"/>
                  <a:pt x="1" y="6835"/>
                  <a:pt x="655" y="6915"/>
                </a:cubicBezTo>
                <a:cubicBezTo>
                  <a:pt x="1199" y="6985"/>
                  <a:pt x="1330" y="7710"/>
                  <a:pt x="856" y="7972"/>
                </a:cubicBezTo>
                <a:cubicBezTo>
                  <a:pt x="317" y="8270"/>
                  <a:pt x="576" y="9047"/>
                  <a:pt x="1126" y="9047"/>
                </a:cubicBezTo>
                <a:cubicBezTo>
                  <a:pt x="1172" y="9047"/>
                  <a:pt x="1220" y="9042"/>
                  <a:pt x="1270" y="9030"/>
                </a:cubicBezTo>
                <a:lnTo>
                  <a:pt x="1581" y="8950"/>
                </a:lnTo>
                <a:cubicBezTo>
                  <a:pt x="1632" y="8937"/>
                  <a:pt x="1681" y="8931"/>
                  <a:pt x="1728" y="8931"/>
                </a:cubicBezTo>
                <a:cubicBezTo>
                  <a:pt x="2174" y="8931"/>
                  <a:pt x="2466" y="9455"/>
                  <a:pt x="2166" y="9846"/>
                </a:cubicBezTo>
                <a:lnTo>
                  <a:pt x="1975" y="10098"/>
                </a:lnTo>
                <a:cubicBezTo>
                  <a:pt x="1657" y="10510"/>
                  <a:pt x="2008" y="11016"/>
                  <a:pt x="2427" y="11016"/>
                </a:cubicBezTo>
                <a:cubicBezTo>
                  <a:pt x="2540" y="11016"/>
                  <a:pt x="2658" y="10979"/>
                  <a:pt x="2770" y="10893"/>
                </a:cubicBezTo>
                <a:cubicBezTo>
                  <a:pt x="2878" y="10810"/>
                  <a:pt x="2997" y="10774"/>
                  <a:pt x="3112" y="10774"/>
                </a:cubicBezTo>
                <a:cubicBezTo>
                  <a:pt x="3458" y="10774"/>
                  <a:pt x="3770" y="11104"/>
                  <a:pt x="3656" y="11497"/>
                </a:cubicBezTo>
                <a:lnTo>
                  <a:pt x="3656" y="11508"/>
                </a:lnTo>
                <a:cubicBezTo>
                  <a:pt x="3537" y="11924"/>
                  <a:pt x="3874" y="12232"/>
                  <a:pt x="4217" y="12232"/>
                </a:cubicBezTo>
                <a:cubicBezTo>
                  <a:pt x="4396" y="12232"/>
                  <a:pt x="4576" y="12148"/>
                  <a:pt x="4694" y="11951"/>
                </a:cubicBezTo>
                <a:lnTo>
                  <a:pt x="4855" y="11679"/>
                </a:lnTo>
                <a:cubicBezTo>
                  <a:pt x="4971" y="11489"/>
                  <a:pt x="5157" y="11402"/>
                  <a:pt x="5342" y="11402"/>
                </a:cubicBezTo>
                <a:cubicBezTo>
                  <a:pt x="5608" y="11402"/>
                  <a:pt x="5871" y="11582"/>
                  <a:pt x="5912" y="11891"/>
                </a:cubicBezTo>
                <a:lnTo>
                  <a:pt x="5952" y="12213"/>
                </a:lnTo>
                <a:cubicBezTo>
                  <a:pt x="5993" y="12540"/>
                  <a:pt x="6252" y="12704"/>
                  <a:pt x="6513" y="12704"/>
                </a:cubicBezTo>
                <a:cubicBezTo>
                  <a:pt x="6773" y="12704"/>
                  <a:pt x="7035" y="12540"/>
                  <a:pt x="7080" y="12213"/>
                </a:cubicBezTo>
                <a:cubicBezTo>
                  <a:pt x="7122" y="11897"/>
                  <a:pt x="7380" y="11720"/>
                  <a:pt x="7642" y="11720"/>
                </a:cubicBezTo>
                <a:cubicBezTo>
                  <a:pt x="7832" y="11720"/>
                  <a:pt x="8024" y="11813"/>
                  <a:pt x="8138" y="12011"/>
                </a:cubicBezTo>
                <a:cubicBezTo>
                  <a:pt x="8253" y="12219"/>
                  <a:pt x="8438" y="12308"/>
                  <a:pt x="8623" y="12308"/>
                </a:cubicBezTo>
                <a:cubicBezTo>
                  <a:pt x="8958" y="12308"/>
                  <a:pt x="9290" y="12014"/>
                  <a:pt x="9186" y="11598"/>
                </a:cubicBezTo>
                <a:lnTo>
                  <a:pt x="9105" y="11286"/>
                </a:lnTo>
                <a:cubicBezTo>
                  <a:pt x="9008" y="10897"/>
                  <a:pt x="9317" y="10579"/>
                  <a:pt x="9656" y="10579"/>
                </a:cubicBezTo>
                <a:cubicBezTo>
                  <a:pt x="9773" y="10579"/>
                  <a:pt x="9893" y="10617"/>
                  <a:pt x="10001" y="10702"/>
                </a:cubicBezTo>
                <a:lnTo>
                  <a:pt x="10263" y="10893"/>
                </a:lnTo>
                <a:cubicBezTo>
                  <a:pt x="10374" y="10979"/>
                  <a:pt x="10493" y="11016"/>
                  <a:pt x="10606" y="11016"/>
                </a:cubicBezTo>
                <a:cubicBezTo>
                  <a:pt x="11025" y="11016"/>
                  <a:pt x="11376" y="10510"/>
                  <a:pt x="11059" y="10098"/>
                </a:cubicBezTo>
                <a:cubicBezTo>
                  <a:pt x="10762" y="9711"/>
                  <a:pt x="11060" y="9188"/>
                  <a:pt x="11499" y="9188"/>
                </a:cubicBezTo>
                <a:cubicBezTo>
                  <a:pt x="11552" y="9188"/>
                  <a:pt x="11607" y="9195"/>
                  <a:pt x="11663" y="9212"/>
                </a:cubicBezTo>
                <a:cubicBezTo>
                  <a:pt x="11722" y="9228"/>
                  <a:pt x="11778" y="9236"/>
                  <a:pt x="11832" y="9236"/>
                </a:cubicBezTo>
                <a:cubicBezTo>
                  <a:pt x="12360" y="9236"/>
                  <a:pt x="12627" y="8485"/>
                  <a:pt x="12107" y="8174"/>
                </a:cubicBezTo>
                <a:lnTo>
                  <a:pt x="11834" y="8013"/>
                </a:lnTo>
                <a:cubicBezTo>
                  <a:pt x="11371" y="7731"/>
                  <a:pt x="11522" y="7026"/>
                  <a:pt x="12056" y="6955"/>
                </a:cubicBezTo>
                <a:lnTo>
                  <a:pt x="12368" y="6915"/>
                </a:lnTo>
                <a:cubicBezTo>
                  <a:pt x="13033" y="6835"/>
                  <a:pt x="13033" y="5877"/>
                  <a:pt x="12368" y="5787"/>
                </a:cubicBezTo>
                <a:cubicBezTo>
                  <a:pt x="11834" y="5716"/>
                  <a:pt x="11693" y="5002"/>
                  <a:pt x="12167" y="4729"/>
                </a:cubicBezTo>
                <a:cubicBezTo>
                  <a:pt x="12703" y="4433"/>
                  <a:pt x="12450" y="3662"/>
                  <a:pt x="11914" y="3662"/>
                </a:cubicBezTo>
                <a:cubicBezTo>
                  <a:pt x="11866" y="3662"/>
                  <a:pt x="11816" y="3669"/>
                  <a:pt x="11764" y="3682"/>
                </a:cubicBezTo>
                <a:lnTo>
                  <a:pt x="11451" y="3762"/>
                </a:lnTo>
                <a:cubicBezTo>
                  <a:pt x="11402" y="3775"/>
                  <a:pt x="11353" y="3781"/>
                  <a:pt x="11306" y="3781"/>
                </a:cubicBezTo>
                <a:cubicBezTo>
                  <a:pt x="10860" y="3781"/>
                  <a:pt x="10566" y="3249"/>
                  <a:pt x="10858" y="2866"/>
                </a:cubicBezTo>
                <a:lnTo>
                  <a:pt x="11059" y="2614"/>
                </a:lnTo>
                <a:cubicBezTo>
                  <a:pt x="11375" y="2196"/>
                  <a:pt x="11028" y="1691"/>
                  <a:pt x="10612" y="1691"/>
                </a:cubicBezTo>
                <a:cubicBezTo>
                  <a:pt x="10497" y="1691"/>
                  <a:pt x="10376" y="1730"/>
                  <a:pt x="10263" y="1819"/>
                </a:cubicBezTo>
                <a:cubicBezTo>
                  <a:pt x="10154" y="1901"/>
                  <a:pt x="10035" y="1937"/>
                  <a:pt x="9920" y="1937"/>
                </a:cubicBezTo>
                <a:cubicBezTo>
                  <a:pt x="9568" y="1937"/>
                  <a:pt x="9253" y="1599"/>
                  <a:pt x="9367" y="1204"/>
                </a:cubicBezTo>
                <a:cubicBezTo>
                  <a:pt x="9486" y="788"/>
                  <a:pt x="9149" y="480"/>
                  <a:pt x="8807" y="480"/>
                </a:cubicBezTo>
                <a:cubicBezTo>
                  <a:pt x="8627" y="480"/>
                  <a:pt x="8447" y="564"/>
                  <a:pt x="8329" y="761"/>
                </a:cubicBezTo>
                <a:lnTo>
                  <a:pt x="8168" y="1033"/>
                </a:lnTo>
                <a:cubicBezTo>
                  <a:pt x="8053" y="1223"/>
                  <a:pt x="7869" y="1309"/>
                  <a:pt x="7687" y="1309"/>
                </a:cubicBezTo>
                <a:cubicBezTo>
                  <a:pt x="7423" y="1309"/>
                  <a:pt x="7163" y="1127"/>
                  <a:pt x="7121" y="812"/>
                </a:cubicBezTo>
                <a:lnTo>
                  <a:pt x="7080" y="499"/>
                </a:lnTo>
                <a:cubicBezTo>
                  <a:pt x="7035" y="167"/>
                  <a:pt x="6773" y="1"/>
                  <a:pt x="6513" y="1"/>
                </a:cubicBezTo>
                <a:close/>
              </a:path>
            </a:pathLst>
          </a:custGeom>
          <a:solidFill>
            <a:srgbClr val="FF99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_AND_BODY_2">
    <p:bg>
      <p:bgPr>
        <a:solidFill>
          <a:schemeClr val="lt2"/>
        </a:solidFill>
        <a:effectLst/>
      </p:bgPr>
    </p:bg>
    <p:spTree>
      <p:nvGrpSpPr>
        <p:cNvPr id="1" name="Shape 469"/>
        <p:cNvGrpSpPr/>
        <p:nvPr/>
      </p:nvGrpSpPr>
      <p:grpSpPr>
        <a:xfrm>
          <a:off x="0" y="0"/>
          <a:ext cx="0" cy="0"/>
          <a:chOff x="0" y="0"/>
          <a:chExt cx="0" cy="0"/>
        </a:xfrm>
      </p:grpSpPr>
      <p:sp>
        <p:nvSpPr>
          <p:cNvPr id="470" name="Google Shape;470;p17"/>
          <p:cNvSpPr txBox="1">
            <a:spLocks noGrp="1"/>
          </p:cNvSpPr>
          <p:nvPr>
            <p:ph type="title"/>
          </p:nvPr>
        </p:nvSpPr>
        <p:spPr>
          <a:xfrm>
            <a:off x="508975" y="654100"/>
            <a:ext cx="96741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500">
                <a:solidFill>
                  <a:schemeClr val="lt1"/>
                </a:solidFill>
                <a:highlight>
                  <a:schemeClr val="accent1"/>
                </a:highligh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1" name="Google Shape;471;p17"/>
          <p:cNvSpPr txBox="1">
            <a:spLocks noGrp="1"/>
          </p:cNvSpPr>
          <p:nvPr>
            <p:ph type="body" idx="1"/>
          </p:nvPr>
        </p:nvSpPr>
        <p:spPr>
          <a:xfrm>
            <a:off x="508975" y="1409475"/>
            <a:ext cx="9674100" cy="53058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grpSp>
        <p:nvGrpSpPr>
          <p:cNvPr id="472" name="Google Shape;472;p17"/>
          <p:cNvGrpSpPr/>
          <p:nvPr/>
        </p:nvGrpSpPr>
        <p:grpSpPr>
          <a:xfrm>
            <a:off x="7872423" y="3706000"/>
            <a:ext cx="4081041" cy="4081205"/>
            <a:chOff x="8984391" y="86074"/>
            <a:chExt cx="1601979" cy="1601980"/>
          </a:xfrm>
        </p:grpSpPr>
        <p:sp>
          <p:nvSpPr>
            <p:cNvPr id="473" name="Google Shape;473;p17"/>
            <p:cNvSpPr/>
            <p:nvPr/>
          </p:nvSpPr>
          <p:spPr>
            <a:xfrm flipH="1">
              <a:off x="10350887" y="86074"/>
              <a:ext cx="235482" cy="235482"/>
            </a:xfrm>
            <a:custGeom>
              <a:avLst/>
              <a:gdLst/>
              <a:ahLst/>
              <a:cxnLst/>
              <a:rect l="l" t="t" r="r" b="b"/>
              <a:pathLst>
                <a:path w="1904" h="1904" extrusionOk="0">
                  <a:moveTo>
                    <a:pt x="1844" y="61"/>
                  </a:moveTo>
                  <a:lnTo>
                    <a:pt x="1844" y="1844"/>
                  </a:lnTo>
                  <a:lnTo>
                    <a:pt x="60" y="1844"/>
                  </a:lnTo>
                  <a:lnTo>
                    <a:pt x="60" y="61"/>
                  </a:lnTo>
                  <a:close/>
                  <a:moveTo>
                    <a:pt x="0" y="1"/>
                  </a:moveTo>
                  <a:lnTo>
                    <a:pt x="0"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7"/>
            <p:cNvSpPr/>
            <p:nvPr/>
          </p:nvSpPr>
          <p:spPr>
            <a:xfrm flipH="1">
              <a:off x="10122952" y="86074"/>
              <a:ext cx="235482" cy="235482"/>
            </a:xfrm>
            <a:custGeom>
              <a:avLst/>
              <a:gdLst/>
              <a:ahLst/>
              <a:cxnLst/>
              <a:rect l="l" t="t" r="r" b="b"/>
              <a:pathLst>
                <a:path w="1904" h="1904" extrusionOk="0">
                  <a:moveTo>
                    <a:pt x="1843" y="61"/>
                  </a:moveTo>
                  <a:lnTo>
                    <a:pt x="1843" y="1844"/>
                  </a:lnTo>
                  <a:lnTo>
                    <a:pt x="61" y="1844"/>
                  </a:lnTo>
                  <a:lnTo>
                    <a:pt x="6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7"/>
            <p:cNvSpPr/>
            <p:nvPr/>
          </p:nvSpPr>
          <p:spPr>
            <a:xfrm flipH="1">
              <a:off x="9894894" y="86074"/>
              <a:ext cx="235606" cy="235482"/>
            </a:xfrm>
            <a:custGeom>
              <a:avLst/>
              <a:gdLst/>
              <a:ahLst/>
              <a:cxnLst/>
              <a:rect l="l" t="t" r="r" b="b"/>
              <a:pathLst>
                <a:path w="1905" h="1904" extrusionOk="0">
                  <a:moveTo>
                    <a:pt x="1844" y="61"/>
                  </a:moveTo>
                  <a:lnTo>
                    <a:pt x="1844" y="1844"/>
                  </a:lnTo>
                  <a:lnTo>
                    <a:pt x="61" y="1844"/>
                  </a:lnTo>
                  <a:lnTo>
                    <a:pt x="61" y="61"/>
                  </a:lnTo>
                  <a:close/>
                  <a:moveTo>
                    <a:pt x="0" y="1"/>
                  </a:moveTo>
                  <a:lnTo>
                    <a:pt x="0"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7"/>
            <p:cNvSpPr/>
            <p:nvPr/>
          </p:nvSpPr>
          <p:spPr>
            <a:xfrm flipH="1">
              <a:off x="9667083" y="86074"/>
              <a:ext cx="235482" cy="235482"/>
            </a:xfrm>
            <a:custGeom>
              <a:avLst/>
              <a:gdLst/>
              <a:ahLst/>
              <a:cxnLst/>
              <a:rect l="l" t="t" r="r" b="b"/>
              <a:pathLst>
                <a:path w="1904" h="1904" extrusionOk="0">
                  <a:moveTo>
                    <a:pt x="1834" y="61"/>
                  </a:moveTo>
                  <a:lnTo>
                    <a:pt x="1834" y="1844"/>
                  </a:lnTo>
                  <a:lnTo>
                    <a:pt x="61" y="1844"/>
                  </a:lnTo>
                  <a:lnTo>
                    <a:pt x="6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7"/>
            <p:cNvSpPr/>
            <p:nvPr/>
          </p:nvSpPr>
          <p:spPr>
            <a:xfrm flipH="1">
              <a:off x="9440384" y="86074"/>
              <a:ext cx="235482" cy="235482"/>
            </a:xfrm>
            <a:custGeom>
              <a:avLst/>
              <a:gdLst/>
              <a:ahLst/>
              <a:cxnLst/>
              <a:rect l="l" t="t" r="r" b="b"/>
              <a:pathLst>
                <a:path w="1904" h="1904" extrusionOk="0">
                  <a:moveTo>
                    <a:pt x="1843" y="61"/>
                  </a:moveTo>
                  <a:lnTo>
                    <a:pt x="1843" y="1844"/>
                  </a:lnTo>
                  <a:lnTo>
                    <a:pt x="71" y="1844"/>
                  </a:lnTo>
                  <a:lnTo>
                    <a:pt x="7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7"/>
            <p:cNvSpPr/>
            <p:nvPr/>
          </p:nvSpPr>
          <p:spPr>
            <a:xfrm flipH="1">
              <a:off x="9212326" y="86074"/>
              <a:ext cx="235606" cy="235482"/>
            </a:xfrm>
            <a:custGeom>
              <a:avLst/>
              <a:gdLst/>
              <a:ahLst/>
              <a:cxnLst/>
              <a:rect l="l" t="t" r="r" b="b"/>
              <a:pathLst>
                <a:path w="1905" h="1904" extrusionOk="0">
                  <a:moveTo>
                    <a:pt x="1844" y="61"/>
                  </a:moveTo>
                  <a:lnTo>
                    <a:pt x="1844" y="1844"/>
                  </a:lnTo>
                  <a:lnTo>
                    <a:pt x="61" y="1844"/>
                  </a:lnTo>
                  <a:lnTo>
                    <a:pt x="61" y="61"/>
                  </a:lnTo>
                  <a:close/>
                  <a:moveTo>
                    <a:pt x="0" y="1"/>
                  </a:moveTo>
                  <a:lnTo>
                    <a:pt x="0"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7"/>
            <p:cNvSpPr/>
            <p:nvPr/>
          </p:nvSpPr>
          <p:spPr>
            <a:xfrm flipH="1">
              <a:off x="8984391" y="86074"/>
              <a:ext cx="235606" cy="235482"/>
            </a:xfrm>
            <a:custGeom>
              <a:avLst/>
              <a:gdLst/>
              <a:ahLst/>
              <a:cxnLst/>
              <a:rect l="l" t="t" r="r" b="b"/>
              <a:pathLst>
                <a:path w="1905" h="1904" extrusionOk="0">
                  <a:moveTo>
                    <a:pt x="1844" y="61"/>
                  </a:moveTo>
                  <a:lnTo>
                    <a:pt x="1844" y="1844"/>
                  </a:lnTo>
                  <a:lnTo>
                    <a:pt x="61" y="1844"/>
                  </a:lnTo>
                  <a:lnTo>
                    <a:pt x="6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7"/>
            <p:cNvSpPr/>
            <p:nvPr/>
          </p:nvSpPr>
          <p:spPr>
            <a:xfrm flipH="1">
              <a:off x="10350887" y="314010"/>
              <a:ext cx="235482" cy="235606"/>
            </a:xfrm>
            <a:custGeom>
              <a:avLst/>
              <a:gdLst/>
              <a:ahLst/>
              <a:cxnLst/>
              <a:rect l="l" t="t" r="r" b="b"/>
              <a:pathLst>
                <a:path w="1904" h="1905" extrusionOk="0">
                  <a:moveTo>
                    <a:pt x="1844" y="61"/>
                  </a:moveTo>
                  <a:lnTo>
                    <a:pt x="1844" y="1844"/>
                  </a:lnTo>
                  <a:lnTo>
                    <a:pt x="60" y="1844"/>
                  </a:lnTo>
                  <a:lnTo>
                    <a:pt x="60" y="61"/>
                  </a:lnTo>
                  <a:close/>
                  <a:moveTo>
                    <a:pt x="0" y="1"/>
                  </a:moveTo>
                  <a:lnTo>
                    <a:pt x="0"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7"/>
            <p:cNvSpPr/>
            <p:nvPr/>
          </p:nvSpPr>
          <p:spPr>
            <a:xfrm flipH="1">
              <a:off x="10122952" y="314010"/>
              <a:ext cx="235482" cy="235606"/>
            </a:xfrm>
            <a:custGeom>
              <a:avLst/>
              <a:gdLst/>
              <a:ahLst/>
              <a:cxnLst/>
              <a:rect l="l" t="t" r="r" b="b"/>
              <a:pathLst>
                <a:path w="1904" h="1905" extrusionOk="0">
                  <a:moveTo>
                    <a:pt x="1843" y="61"/>
                  </a:moveTo>
                  <a:lnTo>
                    <a:pt x="1843" y="1844"/>
                  </a:lnTo>
                  <a:lnTo>
                    <a:pt x="61" y="1844"/>
                  </a:lnTo>
                  <a:lnTo>
                    <a:pt x="6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7"/>
            <p:cNvSpPr/>
            <p:nvPr/>
          </p:nvSpPr>
          <p:spPr>
            <a:xfrm flipH="1">
              <a:off x="9894894" y="314010"/>
              <a:ext cx="235606" cy="235606"/>
            </a:xfrm>
            <a:custGeom>
              <a:avLst/>
              <a:gdLst/>
              <a:ahLst/>
              <a:cxnLst/>
              <a:rect l="l" t="t" r="r" b="b"/>
              <a:pathLst>
                <a:path w="1905" h="1905" extrusionOk="0">
                  <a:moveTo>
                    <a:pt x="1844" y="61"/>
                  </a:moveTo>
                  <a:lnTo>
                    <a:pt x="1844" y="1844"/>
                  </a:lnTo>
                  <a:lnTo>
                    <a:pt x="61" y="1844"/>
                  </a:lnTo>
                  <a:lnTo>
                    <a:pt x="61" y="61"/>
                  </a:lnTo>
                  <a:close/>
                  <a:moveTo>
                    <a:pt x="0" y="1"/>
                  </a:moveTo>
                  <a:lnTo>
                    <a:pt x="0"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7"/>
            <p:cNvSpPr/>
            <p:nvPr/>
          </p:nvSpPr>
          <p:spPr>
            <a:xfrm flipH="1">
              <a:off x="9667083" y="314010"/>
              <a:ext cx="235482" cy="235606"/>
            </a:xfrm>
            <a:custGeom>
              <a:avLst/>
              <a:gdLst/>
              <a:ahLst/>
              <a:cxnLst/>
              <a:rect l="l" t="t" r="r" b="b"/>
              <a:pathLst>
                <a:path w="1904" h="1905" extrusionOk="0">
                  <a:moveTo>
                    <a:pt x="1834" y="61"/>
                  </a:moveTo>
                  <a:lnTo>
                    <a:pt x="1834" y="1844"/>
                  </a:lnTo>
                  <a:lnTo>
                    <a:pt x="61" y="1844"/>
                  </a:lnTo>
                  <a:lnTo>
                    <a:pt x="6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flipH="1">
              <a:off x="9440384" y="314010"/>
              <a:ext cx="235482" cy="235606"/>
            </a:xfrm>
            <a:custGeom>
              <a:avLst/>
              <a:gdLst/>
              <a:ahLst/>
              <a:cxnLst/>
              <a:rect l="l" t="t" r="r" b="b"/>
              <a:pathLst>
                <a:path w="1904" h="1905" extrusionOk="0">
                  <a:moveTo>
                    <a:pt x="1843" y="61"/>
                  </a:moveTo>
                  <a:lnTo>
                    <a:pt x="1843" y="1844"/>
                  </a:lnTo>
                  <a:lnTo>
                    <a:pt x="71" y="1844"/>
                  </a:lnTo>
                  <a:lnTo>
                    <a:pt x="7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flipH="1">
              <a:off x="9212326" y="314010"/>
              <a:ext cx="235606" cy="235606"/>
            </a:xfrm>
            <a:custGeom>
              <a:avLst/>
              <a:gdLst/>
              <a:ahLst/>
              <a:cxnLst/>
              <a:rect l="l" t="t" r="r" b="b"/>
              <a:pathLst>
                <a:path w="1905" h="1905" extrusionOk="0">
                  <a:moveTo>
                    <a:pt x="1844" y="61"/>
                  </a:moveTo>
                  <a:lnTo>
                    <a:pt x="1844" y="1844"/>
                  </a:lnTo>
                  <a:lnTo>
                    <a:pt x="61" y="1844"/>
                  </a:lnTo>
                  <a:lnTo>
                    <a:pt x="61" y="61"/>
                  </a:lnTo>
                  <a:close/>
                  <a:moveTo>
                    <a:pt x="0" y="1"/>
                  </a:moveTo>
                  <a:lnTo>
                    <a:pt x="0"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flipH="1">
              <a:off x="8984391" y="314010"/>
              <a:ext cx="235606" cy="235606"/>
            </a:xfrm>
            <a:custGeom>
              <a:avLst/>
              <a:gdLst/>
              <a:ahLst/>
              <a:cxnLst/>
              <a:rect l="l" t="t" r="r" b="b"/>
              <a:pathLst>
                <a:path w="1905" h="1905" extrusionOk="0">
                  <a:moveTo>
                    <a:pt x="1844" y="61"/>
                  </a:moveTo>
                  <a:lnTo>
                    <a:pt x="1844" y="1844"/>
                  </a:lnTo>
                  <a:lnTo>
                    <a:pt x="61" y="1844"/>
                  </a:lnTo>
                  <a:lnTo>
                    <a:pt x="61" y="61"/>
                  </a:lnTo>
                  <a:close/>
                  <a:moveTo>
                    <a:pt x="1" y="1"/>
                  </a:moveTo>
                  <a:lnTo>
                    <a:pt x="1" y="1904"/>
                  </a:lnTo>
                  <a:lnTo>
                    <a:pt x="1904" y="1904"/>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flipH="1">
              <a:off x="10350887" y="542069"/>
              <a:ext cx="235482" cy="235482"/>
            </a:xfrm>
            <a:custGeom>
              <a:avLst/>
              <a:gdLst/>
              <a:ahLst/>
              <a:cxnLst/>
              <a:rect l="l" t="t" r="r" b="b"/>
              <a:pathLst>
                <a:path w="1904" h="1904" extrusionOk="0">
                  <a:moveTo>
                    <a:pt x="1844" y="60"/>
                  </a:moveTo>
                  <a:lnTo>
                    <a:pt x="1844" y="1843"/>
                  </a:lnTo>
                  <a:lnTo>
                    <a:pt x="60" y="1843"/>
                  </a:lnTo>
                  <a:lnTo>
                    <a:pt x="60" y="60"/>
                  </a:lnTo>
                  <a:close/>
                  <a:moveTo>
                    <a:pt x="0" y="0"/>
                  </a:moveTo>
                  <a:lnTo>
                    <a:pt x="0"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flipH="1">
              <a:off x="10122952" y="542069"/>
              <a:ext cx="235482" cy="235482"/>
            </a:xfrm>
            <a:custGeom>
              <a:avLst/>
              <a:gdLst/>
              <a:ahLst/>
              <a:cxnLst/>
              <a:rect l="l" t="t" r="r" b="b"/>
              <a:pathLst>
                <a:path w="1904" h="1904" extrusionOk="0">
                  <a:moveTo>
                    <a:pt x="1843" y="60"/>
                  </a:moveTo>
                  <a:lnTo>
                    <a:pt x="1843" y="1843"/>
                  </a:lnTo>
                  <a:lnTo>
                    <a:pt x="61" y="1843"/>
                  </a:lnTo>
                  <a:lnTo>
                    <a:pt x="61" y="60"/>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flipH="1">
              <a:off x="9894894" y="542069"/>
              <a:ext cx="235606" cy="235482"/>
            </a:xfrm>
            <a:custGeom>
              <a:avLst/>
              <a:gdLst/>
              <a:ahLst/>
              <a:cxnLst/>
              <a:rect l="l" t="t" r="r" b="b"/>
              <a:pathLst>
                <a:path w="1905" h="1904" extrusionOk="0">
                  <a:moveTo>
                    <a:pt x="1844" y="60"/>
                  </a:moveTo>
                  <a:lnTo>
                    <a:pt x="1844" y="1843"/>
                  </a:lnTo>
                  <a:lnTo>
                    <a:pt x="61" y="1843"/>
                  </a:lnTo>
                  <a:lnTo>
                    <a:pt x="61" y="60"/>
                  </a:lnTo>
                  <a:close/>
                  <a:moveTo>
                    <a:pt x="0" y="0"/>
                  </a:moveTo>
                  <a:lnTo>
                    <a:pt x="0"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flipH="1">
              <a:off x="9667083" y="542069"/>
              <a:ext cx="235482" cy="235482"/>
            </a:xfrm>
            <a:custGeom>
              <a:avLst/>
              <a:gdLst/>
              <a:ahLst/>
              <a:cxnLst/>
              <a:rect l="l" t="t" r="r" b="b"/>
              <a:pathLst>
                <a:path w="1904" h="1904" extrusionOk="0">
                  <a:moveTo>
                    <a:pt x="1834" y="60"/>
                  </a:moveTo>
                  <a:lnTo>
                    <a:pt x="1834" y="1843"/>
                  </a:lnTo>
                  <a:lnTo>
                    <a:pt x="61" y="1843"/>
                  </a:lnTo>
                  <a:lnTo>
                    <a:pt x="61" y="60"/>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flipH="1">
              <a:off x="9440384" y="542069"/>
              <a:ext cx="235482" cy="235482"/>
            </a:xfrm>
            <a:custGeom>
              <a:avLst/>
              <a:gdLst/>
              <a:ahLst/>
              <a:cxnLst/>
              <a:rect l="l" t="t" r="r" b="b"/>
              <a:pathLst>
                <a:path w="1904" h="1904" extrusionOk="0">
                  <a:moveTo>
                    <a:pt x="1843" y="60"/>
                  </a:moveTo>
                  <a:lnTo>
                    <a:pt x="1843" y="1843"/>
                  </a:lnTo>
                  <a:lnTo>
                    <a:pt x="71" y="1843"/>
                  </a:lnTo>
                  <a:lnTo>
                    <a:pt x="71" y="60"/>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flipH="1">
              <a:off x="9212326" y="542069"/>
              <a:ext cx="235606" cy="235482"/>
            </a:xfrm>
            <a:custGeom>
              <a:avLst/>
              <a:gdLst/>
              <a:ahLst/>
              <a:cxnLst/>
              <a:rect l="l" t="t" r="r" b="b"/>
              <a:pathLst>
                <a:path w="1905" h="1904" extrusionOk="0">
                  <a:moveTo>
                    <a:pt x="1844" y="60"/>
                  </a:moveTo>
                  <a:lnTo>
                    <a:pt x="1844" y="1843"/>
                  </a:lnTo>
                  <a:lnTo>
                    <a:pt x="61" y="1843"/>
                  </a:lnTo>
                  <a:lnTo>
                    <a:pt x="61" y="60"/>
                  </a:lnTo>
                  <a:close/>
                  <a:moveTo>
                    <a:pt x="0" y="0"/>
                  </a:moveTo>
                  <a:lnTo>
                    <a:pt x="0"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7"/>
            <p:cNvSpPr/>
            <p:nvPr/>
          </p:nvSpPr>
          <p:spPr>
            <a:xfrm flipH="1">
              <a:off x="8984391" y="542069"/>
              <a:ext cx="235606" cy="235482"/>
            </a:xfrm>
            <a:custGeom>
              <a:avLst/>
              <a:gdLst/>
              <a:ahLst/>
              <a:cxnLst/>
              <a:rect l="l" t="t" r="r" b="b"/>
              <a:pathLst>
                <a:path w="1905" h="1904" extrusionOk="0">
                  <a:moveTo>
                    <a:pt x="1844" y="60"/>
                  </a:moveTo>
                  <a:lnTo>
                    <a:pt x="1844" y="1843"/>
                  </a:lnTo>
                  <a:lnTo>
                    <a:pt x="61" y="1843"/>
                  </a:lnTo>
                  <a:lnTo>
                    <a:pt x="61" y="60"/>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7"/>
            <p:cNvSpPr/>
            <p:nvPr/>
          </p:nvSpPr>
          <p:spPr>
            <a:xfrm flipH="1">
              <a:off x="10350887" y="769880"/>
              <a:ext cx="235482" cy="235606"/>
            </a:xfrm>
            <a:custGeom>
              <a:avLst/>
              <a:gdLst/>
              <a:ahLst/>
              <a:cxnLst/>
              <a:rect l="l" t="t" r="r" b="b"/>
              <a:pathLst>
                <a:path w="1904" h="1905" extrusionOk="0">
                  <a:moveTo>
                    <a:pt x="1844" y="61"/>
                  </a:moveTo>
                  <a:lnTo>
                    <a:pt x="1844" y="1834"/>
                  </a:lnTo>
                  <a:lnTo>
                    <a:pt x="60" y="1834"/>
                  </a:lnTo>
                  <a:lnTo>
                    <a:pt x="60" y="61"/>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7"/>
            <p:cNvSpPr/>
            <p:nvPr/>
          </p:nvSpPr>
          <p:spPr>
            <a:xfrm flipH="1">
              <a:off x="10122952" y="769880"/>
              <a:ext cx="235482" cy="235606"/>
            </a:xfrm>
            <a:custGeom>
              <a:avLst/>
              <a:gdLst/>
              <a:ahLst/>
              <a:cxnLst/>
              <a:rect l="l" t="t" r="r" b="b"/>
              <a:pathLst>
                <a:path w="1904" h="1905" extrusionOk="0">
                  <a:moveTo>
                    <a:pt x="1843" y="61"/>
                  </a:moveTo>
                  <a:lnTo>
                    <a:pt x="1843" y="1834"/>
                  </a:lnTo>
                  <a:lnTo>
                    <a:pt x="61" y="1834"/>
                  </a:lnTo>
                  <a:lnTo>
                    <a:pt x="6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7"/>
            <p:cNvSpPr/>
            <p:nvPr/>
          </p:nvSpPr>
          <p:spPr>
            <a:xfrm flipH="1">
              <a:off x="9894894" y="769880"/>
              <a:ext cx="235606" cy="235606"/>
            </a:xfrm>
            <a:custGeom>
              <a:avLst/>
              <a:gdLst/>
              <a:ahLst/>
              <a:cxnLst/>
              <a:rect l="l" t="t" r="r" b="b"/>
              <a:pathLst>
                <a:path w="1905" h="1905" extrusionOk="0">
                  <a:moveTo>
                    <a:pt x="1844" y="61"/>
                  </a:moveTo>
                  <a:lnTo>
                    <a:pt x="1844" y="1834"/>
                  </a:lnTo>
                  <a:lnTo>
                    <a:pt x="61" y="1834"/>
                  </a:lnTo>
                  <a:lnTo>
                    <a:pt x="61" y="61"/>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7"/>
            <p:cNvSpPr/>
            <p:nvPr/>
          </p:nvSpPr>
          <p:spPr>
            <a:xfrm flipH="1">
              <a:off x="9667083" y="769880"/>
              <a:ext cx="235482" cy="235606"/>
            </a:xfrm>
            <a:custGeom>
              <a:avLst/>
              <a:gdLst/>
              <a:ahLst/>
              <a:cxnLst/>
              <a:rect l="l" t="t" r="r" b="b"/>
              <a:pathLst>
                <a:path w="1904" h="1905" extrusionOk="0">
                  <a:moveTo>
                    <a:pt x="1834" y="61"/>
                  </a:moveTo>
                  <a:lnTo>
                    <a:pt x="1834" y="1834"/>
                  </a:lnTo>
                  <a:lnTo>
                    <a:pt x="61" y="1834"/>
                  </a:lnTo>
                  <a:lnTo>
                    <a:pt x="6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7"/>
            <p:cNvSpPr/>
            <p:nvPr/>
          </p:nvSpPr>
          <p:spPr>
            <a:xfrm flipH="1">
              <a:off x="9440384" y="769880"/>
              <a:ext cx="235482" cy="235606"/>
            </a:xfrm>
            <a:custGeom>
              <a:avLst/>
              <a:gdLst/>
              <a:ahLst/>
              <a:cxnLst/>
              <a:rect l="l" t="t" r="r" b="b"/>
              <a:pathLst>
                <a:path w="1904" h="1905" extrusionOk="0">
                  <a:moveTo>
                    <a:pt x="1843" y="61"/>
                  </a:moveTo>
                  <a:lnTo>
                    <a:pt x="1843" y="1834"/>
                  </a:lnTo>
                  <a:lnTo>
                    <a:pt x="71" y="1834"/>
                  </a:lnTo>
                  <a:lnTo>
                    <a:pt x="7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7"/>
            <p:cNvSpPr/>
            <p:nvPr/>
          </p:nvSpPr>
          <p:spPr>
            <a:xfrm flipH="1">
              <a:off x="9212326" y="769880"/>
              <a:ext cx="235606" cy="235606"/>
            </a:xfrm>
            <a:custGeom>
              <a:avLst/>
              <a:gdLst/>
              <a:ahLst/>
              <a:cxnLst/>
              <a:rect l="l" t="t" r="r" b="b"/>
              <a:pathLst>
                <a:path w="1905" h="1905" extrusionOk="0">
                  <a:moveTo>
                    <a:pt x="1844" y="61"/>
                  </a:moveTo>
                  <a:lnTo>
                    <a:pt x="1844" y="1834"/>
                  </a:lnTo>
                  <a:lnTo>
                    <a:pt x="61" y="1834"/>
                  </a:lnTo>
                  <a:lnTo>
                    <a:pt x="61" y="61"/>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7"/>
            <p:cNvSpPr/>
            <p:nvPr/>
          </p:nvSpPr>
          <p:spPr>
            <a:xfrm flipH="1">
              <a:off x="8984391" y="769880"/>
              <a:ext cx="235606" cy="235606"/>
            </a:xfrm>
            <a:custGeom>
              <a:avLst/>
              <a:gdLst/>
              <a:ahLst/>
              <a:cxnLst/>
              <a:rect l="l" t="t" r="r" b="b"/>
              <a:pathLst>
                <a:path w="1905" h="1905" extrusionOk="0">
                  <a:moveTo>
                    <a:pt x="1844" y="61"/>
                  </a:moveTo>
                  <a:lnTo>
                    <a:pt x="1844" y="1834"/>
                  </a:lnTo>
                  <a:lnTo>
                    <a:pt x="61" y="1834"/>
                  </a:lnTo>
                  <a:lnTo>
                    <a:pt x="6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7"/>
            <p:cNvSpPr/>
            <p:nvPr/>
          </p:nvSpPr>
          <p:spPr>
            <a:xfrm flipH="1">
              <a:off x="10350887" y="996579"/>
              <a:ext cx="235482" cy="235606"/>
            </a:xfrm>
            <a:custGeom>
              <a:avLst/>
              <a:gdLst/>
              <a:ahLst/>
              <a:cxnLst/>
              <a:rect l="l" t="t" r="r" b="b"/>
              <a:pathLst>
                <a:path w="1904" h="1905" extrusionOk="0">
                  <a:moveTo>
                    <a:pt x="1844" y="72"/>
                  </a:moveTo>
                  <a:lnTo>
                    <a:pt x="1844" y="1844"/>
                  </a:lnTo>
                  <a:lnTo>
                    <a:pt x="60" y="1844"/>
                  </a:lnTo>
                  <a:lnTo>
                    <a:pt x="60" y="72"/>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7"/>
            <p:cNvSpPr/>
            <p:nvPr/>
          </p:nvSpPr>
          <p:spPr>
            <a:xfrm flipH="1">
              <a:off x="10122952" y="996579"/>
              <a:ext cx="235482" cy="235606"/>
            </a:xfrm>
            <a:custGeom>
              <a:avLst/>
              <a:gdLst/>
              <a:ahLst/>
              <a:cxnLst/>
              <a:rect l="l" t="t" r="r" b="b"/>
              <a:pathLst>
                <a:path w="1904" h="1905" extrusionOk="0">
                  <a:moveTo>
                    <a:pt x="1843" y="72"/>
                  </a:moveTo>
                  <a:lnTo>
                    <a:pt x="1843" y="1844"/>
                  </a:lnTo>
                  <a:lnTo>
                    <a:pt x="61" y="1844"/>
                  </a:lnTo>
                  <a:lnTo>
                    <a:pt x="61" y="72"/>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7"/>
            <p:cNvSpPr/>
            <p:nvPr/>
          </p:nvSpPr>
          <p:spPr>
            <a:xfrm flipH="1">
              <a:off x="9894894" y="996579"/>
              <a:ext cx="235606" cy="235606"/>
            </a:xfrm>
            <a:custGeom>
              <a:avLst/>
              <a:gdLst/>
              <a:ahLst/>
              <a:cxnLst/>
              <a:rect l="l" t="t" r="r" b="b"/>
              <a:pathLst>
                <a:path w="1905" h="1905" extrusionOk="0">
                  <a:moveTo>
                    <a:pt x="1844" y="72"/>
                  </a:moveTo>
                  <a:lnTo>
                    <a:pt x="1844" y="1844"/>
                  </a:lnTo>
                  <a:lnTo>
                    <a:pt x="61" y="1844"/>
                  </a:lnTo>
                  <a:lnTo>
                    <a:pt x="61" y="72"/>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7"/>
            <p:cNvSpPr/>
            <p:nvPr/>
          </p:nvSpPr>
          <p:spPr>
            <a:xfrm flipH="1">
              <a:off x="9667083" y="996579"/>
              <a:ext cx="235482" cy="235606"/>
            </a:xfrm>
            <a:custGeom>
              <a:avLst/>
              <a:gdLst/>
              <a:ahLst/>
              <a:cxnLst/>
              <a:rect l="l" t="t" r="r" b="b"/>
              <a:pathLst>
                <a:path w="1904" h="1905" extrusionOk="0">
                  <a:moveTo>
                    <a:pt x="1834" y="72"/>
                  </a:moveTo>
                  <a:lnTo>
                    <a:pt x="1834" y="1844"/>
                  </a:lnTo>
                  <a:lnTo>
                    <a:pt x="61" y="1844"/>
                  </a:lnTo>
                  <a:lnTo>
                    <a:pt x="61" y="72"/>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flipH="1">
              <a:off x="9440384" y="996579"/>
              <a:ext cx="235482" cy="235606"/>
            </a:xfrm>
            <a:custGeom>
              <a:avLst/>
              <a:gdLst/>
              <a:ahLst/>
              <a:cxnLst/>
              <a:rect l="l" t="t" r="r" b="b"/>
              <a:pathLst>
                <a:path w="1904" h="1905" extrusionOk="0">
                  <a:moveTo>
                    <a:pt x="1843" y="72"/>
                  </a:moveTo>
                  <a:lnTo>
                    <a:pt x="1843" y="1844"/>
                  </a:lnTo>
                  <a:lnTo>
                    <a:pt x="71" y="1844"/>
                  </a:lnTo>
                  <a:lnTo>
                    <a:pt x="71" y="72"/>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7"/>
            <p:cNvSpPr/>
            <p:nvPr/>
          </p:nvSpPr>
          <p:spPr>
            <a:xfrm flipH="1">
              <a:off x="9212326" y="996579"/>
              <a:ext cx="235606" cy="235606"/>
            </a:xfrm>
            <a:custGeom>
              <a:avLst/>
              <a:gdLst/>
              <a:ahLst/>
              <a:cxnLst/>
              <a:rect l="l" t="t" r="r" b="b"/>
              <a:pathLst>
                <a:path w="1905" h="1905" extrusionOk="0">
                  <a:moveTo>
                    <a:pt x="1844" y="72"/>
                  </a:moveTo>
                  <a:lnTo>
                    <a:pt x="1844" y="1844"/>
                  </a:lnTo>
                  <a:lnTo>
                    <a:pt x="61" y="1844"/>
                  </a:lnTo>
                  <a:lnTo>
                    <a:pt x="61" y="72"/>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flipH="1">
              <a:off x="8984391" y="996579"/>
              <a:ext cx="235606" cy="235606"/>
            </a:xfrm>
            <a:custGeom>
              <a:avLst/>
              <a:gdLst/>
              <a:ahLst/>
              <a:cxnLst/>
              <a:rect l="l" t="t" r="r" b="b"/>
              <a:pathLst>
                <a:path w="1905" h="1905" extrusionOk="0">
                  <a:moveTo>
                    <a:pt x="1844" y="72"/>
                  </a:moveTo>
                  <a:lnTo>
                    <a:pt x="1844" y="1844"/>
                  </a:lnTo>
                  <a:lnTo>
                    <a:pt x="61" y="1844"/>
                  </a:lnTo>
                  <a:lnTo>
                    <a:pt x="61" y="72"/>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flipH="1">
              <a:off x="10350887" y="1224638"/>
              <a:ext cx="235482" cy="235482"/>
            </a:xfrm>
            <a:custGeom>
              <a:avLst/>
              <a:gdLst/>
              <a:ahLst/>
              <a:cxnLst/>
              <a:rect l="l" t="t" r="r" b="b"/>
              <a:pathLst>
                <a:path w="1904" h="1904" extrusionOk="0">
                  <a:moveTo>
                    <a:pt x="1844" y="61"/>
                  </a:moveTo>
                  <a:lnTo>
                    <a:pt x="1844" y="1843"/>
                  </a:lnTo>
                  <a:lnTo>
                    <a:pt x="60" y="1843"/>
                  </a:lnTo>
                  <a:lnTo>
                    <a:pt x="60" y="61"/>
                  </a:lnTo>
                  <a:close/>
                  <a:moveTo>
                    <a:pt x="0" y="0"/>
                  </a:moveTo>
                  <a:lnTo>
                    <a:pt x="0"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flipH="1">
              <a:off x="10122952" y="1224638"/>
              <a:ext cx="235482" cy="235482"/>
            </a:xfrm>
            <a:custGeom>
              <a:avLst/>
              <a:gdLst/>
              <a:ahLst/>
              <a:cxnLst/>
              <a:rect l="l" t="t" r="r" b="b"/>
              <a:pathLst>
                <a:path w="1904" h="1904" extrusionOk="0">
                  <a:moveTo>
                    <a:pt x="1843" y="61"/>
                  </a:moveTo>
                  <a:lnTo>
                    <a:pt x="1843" y="1843"/>
                  </a:lnTo>
                  <a:lnTo>
                    <a:pt x="61" y="1843"/>
                  </a:lnTo>
                  <a:lnTo>
                    <a:pt x="61" y="61"/>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flipH="1">
              <a:off x="9894894" y="1224638"/>
              <a:ext cx="235606" cy="235482"/>
            </a:xfrm>
            <a:custGeom>
              <a:avLst/>
              <a:gdLst/>
              <a:ahLst/>
              <a:cxnLst/>
              <a:rect l="l" t="t" r="r" b="b"/>
              <a:pathLst>
                <a:path w="1905" h="1904" extrusionOk="0">
                  <a:moveTo>
                    <a:pt x="1844" y="61"/>
                  </a:moveTo>
                  <a:lnTo>
                    <a:pt x="1844" y="1843"/>
                  </a:lnTo>
                  <a:lnTo>
                    <a:pt x="61" y="1843"/>
                  </a:lnTo>
                  <a:lnTo>
                    <a:pt x="61" y="61"/>
                  </a:lnTo>
                  <a:close/>
                  <a:moveTo>
                    <a:pt x="0" y="0"/>
                  </a:moveTo>
                  <a:lnTo>
                    <a:pt x="0"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flipH="1">
              <a:off x="9667083" y="1224638"/>
              <a:ext cx="235482" cy="235482"/>
            </a:xfrm>
            <a:custGeom>
              <a:avLst/>
              <a:gdLst/>
              <a:ahLst/>
              <a:cxnLst/>
              <a:rect l="l" t="t" r="r" b="b"/>
              <a:pathLst>
                <a:path w="1904" h="1904" extrusionOk="0">
                  <a:moveTo>
                    <a:pt x="1834" y="61"/>
                  </a:moveTo>
                  <a:lnTo>
                    <a:pt x="1834" y="1843"/>
                  </a:lnTo>
                  <a:lnTo>
                    <a:pt x="61" y="1843"/>
                  </a:lnTo>
                  <a:lnTo>
                    <a:pt x="61" y="61"/>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flipH="1">
              <a:off x="9440384" y="1224638"/>
              <a:ext cx="235482" cy="235482"/>
            </a:xfrm>
            <a:custGeom>
              <a:avLst/>
              <a:gdLst/>
              <a:ahLst/>
              <a:cxnLst/>
              <a:rect l="l" t="t" r="r" b="b"/>
              <a:pathLst>
                <a:path w="1904" h="1904" extrusionOk="0">
                  <a:moveTo>
                    <a:pt x="1843" y="61"/>
                  </a:moveTo>
                  <a:lnTo>
                    <a:pt x="1843" y="1843"/>
                  </a:lnTo>
                  <a:lnTo>
                    <a:pt x="71" y="1843"/>
                  </a:lnTo>
                  <a:lnTo>
                    <a:pt x="71" y="61"/>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flipH="1">
              <a:off x="9212326" y="1224638"/>
              <a:ext cx="235606" cy="235482"/>
            </a:xfrm>
            <a:custGeom>
              <a:avLst/>
              <a:gdLst/>
              <a:ahLst/>
              <a:cxnLst/>
              <a:rect l="l" t="t" r="r" b="b"/>
              <a:pathLst>
                <a:path w="1905" h="1904" extrusionOk="0">
                  <a:moveTo>
                    <a:pt x="1844" y="61"/>
                  </a:moveTo>
                  <a:lnTo>
                    <a:pt x="1844" y="1843"/>
                  </a:lnTo>
                  <a:lnTo>
                    <a:pt x="61" y="1843"/>
                  </a:lnTo>
                  <a:lnTo>
                    <a:pt x="61" y="61"/>
                  </a:lnTo>
                  <a:close/>
                  <a:moveTo>
                    <a:pt x="0" y="0"/>
                  </a:moveTo>
                  <a:lnTo>
                    <a:pt x="0"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flipH="1">
              <a:off x="8984391" y="1224638"/>
              <a:ext cx="235606" cy="235482"/>
            </a:xfrm>
            <a:custGeom>
              <a:avLst/>
              <a:gdLst/>
              <a:ahLst/>
              <a:cxnLst/>
              <a:rect l="l" t="t" r="r" b="b"/>
              <a:pathLst>
                <a:path w="1905" h="1904" extrusionOk="0">
                  <a:moveTo>
                    <a:pt x="1844" y="61"/>
                  </a:moveTo>
                  <a:lnTo>
                    <a:pt x="1844" y="1843"/>
                  </a:lnTo>
                  <a:lnTo>
                    <a:pt x="61" y="1843"/>
                  </a:lnTo>
                  <a:lnTo>
                    <a:pt x="61" y="61"/>
                  </a:lnTo>
                  <a:close/>
                  <a:moveTo>
                    <a:pt x="1" y="0"/>
                  </a:moveTo>
                  <a:lnTo>
                    <a:pt x="1" y="1903"/>
                  </a:lnTo>
                  <a:lnTo>
                    <a:pt x="1904" y="1903"/>
                  </a:lnTo>
                  <a:lnTo>
                    <a:pt x="19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7"/>
            <p:cNvSpPr/>
            <p:nvPr/>
          </p:nvSpPr>
          <p:spPr>
            <a:xfrm flipH="1">
              <a:off x="10350887" y="1452449"/>
              <a:ext cx="235482" cy="235606"/>
            </a:xfrm>
            <a:custGeom>
              <a:avLst/>
              <a:gdLst/>
              <a:ahLst/>
              <a:cxnLst/>
              <a:rect l="l" t="t" r="r" b="b"/>
              <a:pathLst>
                <a:path w="1904" h="1905" extrusionOk="0">
                  <a:moveTo>
                    <a:pt x="1844" y="61"/>
                  </a:moveTo>
                  <a:lnTo>
                    <a:pt x="1844" y="1844"/>
                  </a:lnTo>
                  <a:lnTo>
                    <a:pt x="60" y="1844"/>
                  </a:lnTo>
                  <a:lnTo>
                    <a:pt x="60" y="61"/>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flipH="1">
              <a:off x="10122952" y="1452449"/>
              <a:ext cx="235482" cy="235606"/>
            </a:xfrm>
            <a:custGeom>
              <a:avLst/>
              <a:gdLst/>
              <a:ahLst/>
              <a:cxnLst/>
              <a:rect l="l" t="t" r="r" b="b"/>
              <a:pathLst>
                <a:path w="1904" h="1905" extrusionOk="0">
                  <a:moveTo>
                    <a:pt x="1843" y="61"/>
                  </a:moveTo>
                  <a:lnTo>
                    <a:pt x="1843" y="1844"/>
                  </a:lnTo>
                  <a:lnTo>
                    <a:pt x="61" y="1844"/>
                  </a:lnTo>
                  <a:lnTo>
                    <a:pt x="6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p:nvPr/>
          </p:nvSpPr>
          <p:spPr>
            <a:xfrm flipH="1">
              <a:off x="9894894" y="1452449"/>
              <a:ext cx="235606" cy="235606"/>
            </a:xfrm>
            <a:custGeom>
              <a:avLst/>
              <a:gdLst/>
              <a:ahLst/>
              <a:cxnLst/>
              <a:rect l="l" t="t" r="r" b="b"/>
              <a:pathLst>
                <a:path w="1905" h="1905" extrusionOk="0">
                  <a:moveTo>
                    <a:pt x="1844" y="61"/>
                  </a:moveTo>
                  <a:lnTo>
                    <a:pt x="1844" y="1844"/>
                  </a:lnTo>
                  <a:lnTo>
                    <a:pt x="61" y="1844"/>
                  </a:lnTo>
                  <a:lnTo>
                    <a:pt x="61" y="61"/>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7"/>
            <p:cNvSpPr/>
            <p:nvPr/>
          </p:nvSpPr>
          <p:spPr>
            <a:xfrm flipH="1">
              <a:off x="9667083" y="1452449"/>
              <a:ext cx="235482" cy="235606"/>
            </a:xfrm>
            <a:custGeom>
              <a:avLst/>
              <a:gdLst/>
              <a:ahLst/>
              <a:cxnLst/>
              <a:rect l="l" t="t" r="r" b="b"/>
              <a:pathLst>
                <a:path w="1904" h="1905" extrusionOk="0">
                  <a:moveTo>
                    <a:pt x="1834" y="61"/>
                  </a:moveTo>
                  <a:lnTo>
                    <a:pt x="1834" y="1844"/>
                  </a:lnTo>
                  <a:lnTo>
                    <a:pt x="61" y="1844"/>
                  </a:lnTo>
                  <a:lnTo>
                    <a:pt x="6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7"/>
            <p:cNvSpPr/>
            <p:nvPr/>
          </p:nvSpPr>
          <p:spPr>
            <a:xfrm flipH="1">
              <a:off x="9440384" y="1452449"/>
              <a:ext cx="235482" cy="235606"/>
            </a:xfrm>
            <a:custGeom>
              <a:avLst/>
              <a:gdLst/>
              <a:ahLst/>
              <a:cxnLst/>
              <a:rect l="l" t="t" r="r" b="b"/>
              <a:pathLst>
                <a:path w="1904" h="1905" extrusionOk="0">
                  <a:moveTo>
                    <a:pt x="1843" y="61"/>
                  </a:moveTo>
                  <a:lnTo>
                    <a:pt x="1843" y="1844"/>
                  </a:lnTo>
                  <a:lnTo>
                    <a:pt x="71" y="1844"/>
                  </a:lnTo>
                  <a:lnTo>
                    <a:pt x="7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7"/>
            <p:cNvSpPr/>
            <p:nvPr/>
          </p:nvSpPr>
          <p:spPr>
            <a:xfrm flipH="1">
              <a:off x="9212326" y="1452449"/>
              <a:ext cx="235606" cy="235606"/>
            </a:xfrm>
            <a:custGeom>
              <a:avLst/>
              <a:gdLst/>
              <a:ahLst/>
              <a:cxnLst/>
              <a:rect l="l" t="t" r="r" b="b"/>
              <a:pathLst>
                <a:path w="1905" h="1905" extrusionOk="0">
                  <a:moveTo>
                    <a:pt x="1844" y="61"/>
                  </a:moveTo>
                  <a:lnTo>
                    <a:pt x="1844" y="1844"/>
                  </a:lnTo>
                  <a:lnTo>
                    <a:pt x="61" y="1844"/>
                  </a:lnTo>
                  <a:lnTo>
                    <a:pt x="61" y="61"/>
                  </a:lnTo>
                  <a:close/>
                  <a:moveTo>
                    <a:pt x="0" y="1"/>
                  </a:moveTo>
                  <a:lnTo>
                    <a:pt x="0"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7"/>
            <p:cNvSpPr/>
            <p:nvPr/>
          </p:nvSpPr>
          <p:spPr>
            <a:xfrm flipH="1">
              <a:off x="8984391" y="1452449"/>
              <a:ext cx="235606" cy="235606"/>
            </a:xfrm>
            <a:custGeom>
              <a:avLst/>
              <a:gdLst/>
              <a:ahLst/>
              <a:cxnLst/>
              <a:rect l="l" t="t" r="r" b="b"/>
              <a:pathLst>
                <a:path w="1905" h="1905" extrusionOk="0">
                  <a:moveTo>
                    <a:pt x="1844" y="61"/>
                  </a:moveTo>
                  <a:lnTo>
                    <a:pt x="1844" y="1844"/>
                  </a:lnTo>
                  <a:lnTo>
                    <a:pt x="61" y="1844"/>
                  </a:lnTo>
                  <a:lnTo>
                    <a:pt x="61" y="61"/>
                  </a:lnTo>
                  <a:close/>
                  <a:moveTo>
                    <a:pt x="1" y="1"/>
                  </a:moveTo>
                  <a:lnTo>
                    <a:pt x="1" y="1905"/>
                  </a:lnTo>
                  <a:lnTo>
                    <a:pt x="1904" y="1905"/>
                  </a:lnTo>
                  <a:lnTo>
                    <a:pt x="19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17"/>
          <p:cNvSpPr/>
          <p:nvPr/>
        </p:nvSpPr>
        <p:spPr>
          <a:xfrm flipH="1">
            <a:off x="6469230" y="2374169"/>
            <a:ext cx="2811570" cy="2811670"/>
          </a:xfrm>
          <a:custGeom>
            <a:avLst/>
            <a:gdLst/>
            <a:ahLst/>
            <a:cxnLst/>
            <a:rect l="l" t="t" r="r" b="b"/>
            <a:pathLst>
              <a:path w="19036" h="19037" extrusionOk="0">
                <a:moveTo>
                  <a:pt x="9518" y="1"/>
                </a:moveTo>
                <a:lnTo>
                  <a:pt x="8783" y="5601"/>
                </a:lnTo>
                <a:lnTo>
                  <a:pt x="6033" y="666"/>
                </a:lnTo>
                <a:lnTo>
                  <a:pt x="7443" y="6357"/>
                </a:lnTo>
                <a:lnTo>
                  <a:pt x="2790" y="2791"/>
                </a:lnTo>
                <a:lnTo>
                  <a:pt x="6225" y="7273"/>
                </a:lnTo>
                <a:lnTo>
                  <a:pt x="796" y="5722"/>
                </a:lnTo>
                <a:lnTo>
                  <a:pt x="5811" y="8743"/>
                </a:lnTo>
                <a:lnTo>
                  <a:pt x="1" y="9519"/>
                </a:lnTo>
                <a:lnTo>
                  <a:pt x="5610" y="10264"/>
                </a:lnTo>
                <a:lnTo>
                  <a:pt x="665" y="13004"/>
                </a:lnTo>
                <a:lnTo>
                  <a:pt x="6355" y="11594"/>
                </a:lnTo>
                <a:lnTo>
                  <a:pt x="6355" y="11594"/>
                </a:lnTo>
                <a:lnTo>
                  <a:pt x="2790" y="16247"/>
                </a:lnTo>
                <a:lnTo>
                  <a:pt x="2790" y="16247"/>
                </a:lnTo>
                <a:lnTo>
                  <a:pt x="7282" y="12812"/>
                </a:lnTo>
                <a:lnTo>
                  <a:pt x="5721" y="18241"/>
                </a:lnTo>
                <a:lnTo>
                  <a:pt x="8752" y="13225"/>
                </a:lnTo>
                <a:lnTo>
                  <a:pt x="9518" y="19036"/>
                </a:lnTo>
                <a:lnTo>
                  <a:pt x="10263" y="13436"/>
                </a:lnTo>
                <a:lnTo>
                  <a:pt x="13003" y="18371"/>
                </a:lnTo>
                <a:lnTo>
                  <a:pt x="13003" y="18371"/>
                </a:lnTo>
                <a:lnTo>
                  <a:pt x="11592" y="12681"/>
                </a:lnTo>
                <a:lnTo>
                  <a:pt x="16246" y="16247"/>
                </a:lnTo>
                <a:lnTo>
                  <a:pt x="12812" y="11765"/>
                </a:lnTo>
                <a:lnTo>
                  <a:pt x="18250" y="13316"/>
                </a:lnTo>
                <a:lnTo>
                  <a:pt x="13224" y="10284"/>
                </a:lnTo>
                <a:lnTo>
                  <a:pt x="19036" y="9519"/>
                </a:lnTo>
                <a:lnTo>
                  <a:pt x="13436" y="8774"/>
                </a:lnTo>
                <a:lnTo>
                  <a:pt x="18371" y="6034"/>
                </a:lnTo>
                <a:lnTo>
                  <a:pt x="12691" y="7444"/>
                </a:lnTo>
                <a:lnTo>
                  <a:pt x="12691" y="7444"/>
                </a:lnTo>
                <a:lnTo>
                  <a:pt x="16246" y="2791"/>
                </a:lnTo>
                <a:lnTo>
                  <a:pt x="16246" y="2791"/>
                </a:lnTo>
                <a:lnTo>
                  <a:pt x="11764" y="6225"/>
                </a:lnTo>
                <a:lnTo>
                  <a:pt x="13315" y="787"/>
                </a:lnTo>
                <a:lnTo>
                  <a:pt x="13315" y="787"/>
                </a:lnTo>
                <a:lnTo>
                  <a:pt x="10294" y="5813"/>
                </a:lnTo>
                <a:lnTo>
                  <a:pt x="95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7"/>
          <p:cNvSpPr/>
          <p:nvPr/>
        </p:nvSpPr>
        <p:spPr>
          <a:xfrm>
            <a:off x="820196" y="5245979"/>
            <a:ext cx="1648865" cy="814069"/>
          </a:xfrm>
          <a:custGeom>
            <a:avLst/>
            <a:gdLst/>
            <a:ahLst/>
            <a:cxnLst/>
            <a:rect l="l" t="t" r="r" b="b"/>
            <a:pathLst>
              <a:path w="16911" h="8349" extrusionOk="0">
                <a:moveTo>
                  <a:pt x="8350" y="0"/>
                </a:moveTo>
                <a:cubicBezTo>
                  <a:pt x="3737" y="0"/>
                  <a:pt x="1" y="3736"/>
                  <a:pt x="1" y="8349"/>
                </a:cubicBezTo>
                <a:lnTo>
                  <a:pt x="8562" y="8349"/>
                </a:lnTo>
                <a:cubicBezTo>
                  <a:pt x="13174" y="8349"/>
                  <a:pt x="16911" y="4602"/>
                  <a:pt x="16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7"/>
          <p:cNvSpPr/>
          <p:nvPr/>
        </p:nvSpPr>
        <p:spPr>
          <a:xfrm>
            <a:off x="820196" y="6059940"/>
            <a:ext cx="1648865" cy="814264"/>
          </a:xfrm>
          <a:custGeom>
            <a:avLst/>
            <a:gdLst/>
            <a:ahLst/>
            <a:cxnLst/>
            <a:rect l="l" t="t" r="r" b="b"/>
            <a:pathLst>
              <a:path w="16911" h="8351" extrusionOk="0">
                <a:moveTo>
                  <a:pt x="8350" y="1"/>
                </a:moveTo>
                <a:cubicBezTo>
                  <a:pt x="3737" y="1"/>
                  <a:pt x="1" y="3738"/>
                  <a:pt x="1" y="8351"/>
                </a:cubicBezTo>
                <a:lnTo>
                  <a:pt x="8562" y="8351"/>
                </a:lnTo>
                <a:cubicBezTo>
                  <a:pt x="13174" y="8351"/>
                  <a:pt x="16911" y="4604"/>
                  <a:pt x="16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5" name="Google Shape;525;p17"/>
          <p:cNvGrpSpPr/>
          <p:nvPr/>
        </p:nvGrpSpPr>
        <p:grpSpPr>
          <a:xfrm>
            <a:off x="1833758" y="4649724"/>
            <a:ext cx="1169132" cy="1169132"/>
            <a:chOff x="1756525" y="4299951"/>
            <a:chExt cx="346625" cy="346625"/>
          </a:xfrm>
        </p:grpSpPr>
        <p:sp>
          <p:nvSpPr>
            <p:cNvPr id="526" name="Google Shape;526;p17"/>
            <p:cNvSpPr/>
            <p:nvPr/>
          </p:nvSpPr>
          <p:spPr>
            <a:xfrm>
              <a:off x="1914426" y="4299951"/>
              <a:ext cx="30821" cy="346625"/>
            </a:xfrm>
            <a:custGeom>
              <a:avLst/>
              <a:gdLst/>
              <a:ahLst/>
              <a:cxnLst/>
              <a:rect l="l" t="t" r="r" b="b"/>
              <a:pathLst>
                <a:path w="747" h="8401" extrusionOk="0">
                  <a:moveTo>
                    <a:pt x="1" y="1"/>
                  </a:moveTo>
                  <a:lnTo>
                    <a:pt x="1" y="8400"/>
                  </a:lnTo>
                  <a:lnTo>
                    <a:pt x="746" y="8400"/>
                  </a:lnTo>
                  <a:lnTo>
                    <a:pt x="74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7"/>
            <p:cNvSpPr/>
            <p:nvPr/>
          </p:nvSpPr>
          <p:spPr>
            <a:xfrm>
              <a:off x="1756525" y="4457852"/>
              <a:ext cx="346625" cy="30821"/>
            </a:xfrm>
            <a:custGeom>
              <a:avLst/>
              <a:gdLst/>
              <a:ahLst/>
              <a:cxnLst/>
              <a:rect l="l" t="t" r="r" b="b"/>
              <a:pathLst>
                <a:path w="8401" h="747" extrusionOk="0">
                  <a:moveTo>
                    <a:pt x="1" y="1"/>
                  </a:moveTo>
                  <a:lnTo>
                    <a:pt x="1" y="746"/>
                  </a:lnTo>
                  <a:lnTo>
                    <a:pt x="8400" y="746"/>
                  </a:lnTo>
                  <a:lnTo>
                    <a:pt x="84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a:off x="1796423" y="4339849"/>
              <a:ext cx="266828" cy="266828"/>
            </a:xfrm>
            <a:custGeom>
              <a:avLst/>
              <a:gdLst/>
              <a:ahLst/>
              <a:cxnLst/>
              <a:rect l="l" t="t" r="r" b="b"/>
              <a:pathLst>
                <a:path w="6467" h="6467" extrusionOk="0">
                  <a:moveTo>
                    <a:pt x="5943" y="1"/>
                  </a:moveTo>
                  <a:lnTo>
                    <a:pt x="1" y="5943"/>
                  </a:lnTo>
                  <a:lnTo>
                    <a:pt x="535" y="6467"/>
                  </a:lnTo>
                  <a:lnTo>
                    <a:pt x="6466" y="534"/>
                  </a:lnTo>
                  <a:lnTo>
                    <a:pt x="59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a:off x="1796423" y="4339849"/>
              <a:ext cx="266828" cy="266828"/>
            </a:xfrm>
            <a:custGeom>
              <a:avLst/>
              <a:gdLst/>
              <a:ahLst/>
              <a:cxnLst/>
              <a:rect l="l" t="t" r="r" b="b"/>
              <a:pathLst>
                <a:path w="6467" h="6467" extrusionOk="0">
                  <a:moveTo>
                    <a:pt x="535" y="1"/>
                  </a:moveTo>
                  <a:lnTo>
                    <a:pt x="1" y="534"/>
                  </a:lnTo>
                  <a:lnTo>
                    <a:pt x="5943" y="6467"/>
                  </a:lnTo>
                  <a:lnTo>
                    <a:pt x="6466" y="5943"/>
                  </a:lnTo>
                  <a:lnTo>
                    <a:pt x="5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ITLE_1_1">
    <p:spTree>
      <p:nvGrpSpPr>
        <p:cNvPr id="1" name="Shape 530"/>
        <p:cNvGrpSpPr/>
        <p:nvPr/>
      </p:nvGrpSpPr>
      <p:grpSpPr>
        <a:xfrm>
          <a:off x="0" y="0"/>
          <a:ext cx="0" cy="0"/>
          <a:chOff x="0" y="0"/>
          <a:chExt cx="0" cy="0"/>
        </a:xfrm>
      </p:grpSpPr>
      <p:sp>
        <p:nvSpPr>
          <p:cNvPr id="531" name="Google Shape;531;p18"/>
          <p:cNvSpPr txBox="1">
            <a:spLocks noGrp="1"/>
          </p:cNvSpPr>
          <p:nvPr>
            <p:ph type="ctrTitle"/>
          </p:nvPr>
        </p:nvSpPr>
        <p:spPr>
          <a:xfrm>
            <a:off x="509025" y="1870913"/>
            <a:ext cx="6437700" cy="16371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10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32" name="Google Shape;532;p18"/>
          <p:cNvSpPr txBox="1">
            <a:spLocks noGrp="1"/>
          </p:cNvSpPr>
          <p:nvPr>
            <p:ph type="subTitle" idx="1"/>
          </p:nvPr>
        </p:nvSpPr>
        <p:spPr>
          <a:xfrm>
            <a:off x="509025" y="3439475"/>
            <a:ext cx="4456500" cy="1527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533" name="Google Shape;533;p18"/>
          <p:cNvGrpSpPr/>
          <p:nvPr/>
        </p:nvGrpSpPr>
        <p:grpSpPr>
          <a:xfrm>
            <a:off x="3753572" y="-856242"/>
            <a:ext cx="7730434" cy="7730436"/>
            <a:chOff x="7122972" y="-817159"/>
            <a:chExt cx="4463299" cy="4463300"/>
          </a:xfrm>
        </p:grpSpPr>
        <p:sp>
          <p:nvSpPr>
            <p:cNvPr id="534" name="Google Shape;534;p18"/>
            <p:cNvSpPr/>
            <p:nvPr/>
          </p:nvSpPr>
          <p:spPr>
            <a:xfrm>
              <a:off x="7122972" y="-817159"/>
              <a:ext cx="644411" cy="644283"/>
            </a:xfrm>
            <a:custGeom>
              <a:avLst/>
              <a:gdLst/>
              <a:ahLst/>
              <a:cxnLst/>
              <a:rect l="l" t="t" r="r" b="b"/>
              <a:pathLst>
                <a:path w="5027" h="5026" extrusionOk="0">
                  <a:moveTo>
                    <a:pt x="4966" y="70"/>
                  </a:moveTo>
                  <a:lnTo>
                    <a:pt x="4966" y="4965"/>
                  </a:lnTo>
                  <a:lnTo>
                    <a:pt x="61" y="4965"/>
                  </a:lnTo>
                  <a:lnTo>
                    <a:pt x="61" y="70"/>
                  </a:lnTo>
                  <a:close/>
                  <a:moveTo>
                    <a:pt x="0" y="0"/>
                  </a:moveTo>
                  <a:lnTo>
                    <a:pt x="0"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a:off x="7759432" y="-817159"/>
              <a:ext cx="644411" cy="644283"/>
            </a:xfrm>
            <a:custGeom>
              <a:avLst/>
              <a:gdLst/>
              <a:ahLst/>
              <a:cxnLst/>
              <a:rect l="l" t="t" r="r" b="b"/>
              <a:pathLst>
                <a:path w="5027" h="5026" extrusionOk="0">
                  <a:moveTo>
                    <a:pt x="4966" y="70"/>
                  </a:moveTo>
                  <a:lnTo>
                    <a:pt x="4966" y="4965"/>
                  </a:lnTo>
                  <a:lnTo>
                    <a:pt x="61" y="4965"/>
                  </a:lnTo>
                  <a:lnTo>
                    <a:pt x="61" y="70"/>
                  </a:lnTo>
                  <a:close/>
                  <a:moveTo>
                    <a:pt x="1" y="0"/>
                  </a:moveTo>
                  <a:lnTo>
                    <a:pt x="1"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8"/>
            <p:cNvSpPr/>
            <p:nvPr/>
          </p:nvSpPr>
          <p:spPr>
            <a:xfrm>
              <a:off x="8395891" y="-817159"/>
              <a:ext cx="644411" cy="644283"/>
            </a:xfrm>
            <a:custGeom>
              <a:avLst/>
              <a:gdLst/>
              <a:ahLst/>
              <a:cxnLst/>
              <a:rect l="l" t="t" r="r" b="b"/>
              <a:pathLst>
                <a:path w="5027" h="5026" extrusionOk="0">
                  <a:moveTo>
                    <a:pt x="4966" y="70"/>
                  </a:moveTo>
                  <a:lnTo>
                    <a:pt x="4966" y="4965"/>
                  </a:lnTo>
                  <a:lnTo>
                    <a:pt x="61" y="4965"/>
                  </a:lnTo>
                  <a:lnTo>
                    <a:pt x="61" y="70"/>
                  </a:lnTo>
                  <a:close/>
                  <a:moveTo>
                    <a:pt x="1" y="0"/>
                  </a:moveTo>
                  <a:lnTo>
                    <a:pt x="1" y="5025"/>
                  </a:lnTo>
                  <a:lnTo>
                    <a:pt x="5027" y="5025"/>
                  </a:lnTo>
                  <a:lnTo>
                    <a:pt x="50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8"/>
            <p:cNvSpPr/>
            <p:nvPr/>
          </p:nvSpPr>
          <p:spPr>
            <a:xfrm>
              <a:off x="9032480" y="-817159"/>
              <a:ext cx="644283" cy="644283"/>
            </a:xfrm>
            <a:custGeom>
              <a:avLst/>
              <a:gdLst/>
              <a:ahLst/>
              <a:cxnLst/>
              <a:rect l="l" t="t" r="r" b="b"/>
              <a:pathLst>
                <a:path w="5026" h="5026" extrusionOk="0">
                  <a:moveTo>
                    <a:pt x="4965" y="70"/>
                  </a:moveTo>
                  <a:lnTo>
                    <a:pt x="4965" y="4965"/>
                  </a:lnTo>
                  <a:lnTo>
                    <a:pt x="61" y="4965"/>
                  </a:lnTo>
                  <a:lnTo>
                    <a:pt x="61" y="70"/>
                  </a:lnTo>
                  <a:close/>
                  <a:moveTo>
                    <a:pt x="0" y="0"/>
                  </a:moveTo>
                  <a:lnTo>
                    <a:pt x="0"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a:off x="9668940" y="-817159"/>
              <a:ext cx="644411" cy="644283"/>
            </a:xfrm>
            <a:custGeom>
              <a:avLst/>
              <a:gdLst/>
              <a:ahLst/>
              <a:cxnLst/>
              <a:rect l="l" t="t" r="r" b="b"/>
              <a:pathLst>
                <a:path w="5027" h="5026" extrusionOk="0">
                  <a:moveTo>
                    <a:pt x="4966" y="70"/>
                  </a:moveTo>
                  <a:lnTo>
                    <a:pt x="4966" y="4965"/>
                  </a:lnTo>
                  <a:lnTo>
                    <a:pt x="61" y="4965"/>
                  </a:lnTo>
                  <a:lnTo>
                    <a:pt x="61" y="70"/>
                  </a:lnTo>
                  <a:close/>
                  <a:moveTo>
                    <a:pt x="0" y="0"/>
                  </a:moveTo>
                  <a:lnTo>
                    <a:pt x="0"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8"/>
            <p:cNvSpPr/>
            <p:nvPr/>
          </p:nvSpPr>
          <p:spPr>
            <a:xfrm>
              <a:off x="10305400" y="-817159"/>
              <a:ext cx="644411" cy="644283"/>
            </a:xfrm>
            <a:custGeom>
              <a:avLst/>
              <a:gdLst/>
              <a:ahLst/>
              <a:cxnLst/>
              <a:rect l="l" t="t" r="r" b="b"/>
              <a:pathLst>
                <a:path w="5027" h="5026" extrusionOk="0">
                  <a:moveTo>
                    <a:pt x="4956" y="70"/>
                  </a:moveTo>
                  <a:lnTo>
                    <a:pt x="4956" y="4965"/>
                  </a:lnTo>
                  <a:lnTo>
                    <a:pt x="61" y="4965"/>
                  </a:lnTo>
                  <a:lnTo>
                    <a:pt x="61" y="70"/>
                  </a:lnTo>
                  <a:close/>
                  <a:moveTo>
                    <a:pt x="1" y="0"/>
                  </a:moveTo>
                  <a:lnTo>
                    <a:pt x="1"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10940706" y="-817159"/>
              <a:ext cx="645565" cy="644283"/>
            </a:xfrm>
            <a:custGeom>
              <a:avLst/>
              <a:gdLst/>
              <a:ahLst/>
              <a:cxnLst/>
              <a:rect l="l" t="t" r="r" b="b"/>
              <a:pathLst>
                <a:path w="5036" h="5026" extrusionOk="0">
                  <a:moveTo>
                    <a:pt x="4965" y="70"/>
                  </a:moveTo>
                  <a:lnTo>
                    <a:pt x="4965" y="4965"/>
                  </a:lnTo>
                  <a:lnTo>
                    <a:pt x="70" y="4965"/>
                  </a:lnTo>
                  <a:lnTo>
                    <a:pt x="70" y="70"/>
                  </a:lnTo>
                  <a:close/>
                  <a:moveTo>
                    <a:pt x="0" y="0"/>
                  </a:moveTo>
                  <a:lnTo>
                    <a:pt x="0" y="5025"/>
                  </a:lnTo>
                  <a:lnTo>
                    <a:pt x="5036" y="5025"/>
                  </a:lnTo>
                  <a:lnTo>
                    <a:pt x="5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7122972" y="-180827"/>
              <a:ext cx="644411" cy="644539"/>
            </a:xfrm>
            <a:custGeom>
              <a:avLst/>
              <a:gdLst/>
              <a:ahLst/>
              <a:cxnLst/>
              <a:rect l="l" t="t" r="r" b="b"/>
              <a:pathLst>
                <a:path w="5027" h="5028" extrusionOk="0">
                  <a:moveTo>
                    <a:pt x="4966" y="61"/>
                  </a:moveTo>
                  <a:lnTo>
                    <a:pt x="4966" y="4967"/>
                  </a:lnTo>
                  <a:lnTo>
                    <a:pt x="61" y="4967"/>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a:off x="7759432" y="-180827"/>
              <a:ext cx="644411" cy="644539"/>
            </a:xfrm>
            <a:custGeom>
              <a:avLst/>
              <a:gdLst/>
              <a:ahLst/>
              <a:cxnLst/>
              <a:rect l="l" t="t" r="r" b="b"/>
              <a:pathLst>
                <a:path w="5027" h="5028" extrusionOk="0">
                  <a:moveTo>
                    <a:pt x="4966" y="61"/>
                  </a:moveTo>
                  <a:lnTo>
                    <a:pt x="4966" y="4967"/>
                  </a:lnTo>
                  <a:lnTo>
                    <a:pt x="61" y="4967"/>
                  </a:lnTo>
                  <a:lnTo>
                    <a:pt x="61" y="61"/>
                  </a:lnTo>
                  <a:close/>
                  <a:moveTo>
                    <a:pt x="1" y="1"/>
                  </a:moveTo>
                  <a:lnTo>
                    <a:pt x="1"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a:off x="8395891" y="-180827"/>
              <a:ext cx="644411" cy="644539"/>
            </a:xfrm>
            <a:custGeom>
              <a:avLst/>
              <a:gdLst/>
              <a:ahLst/>
              <a:cxnLst/>
              <a:rect l="l" t="t" r="r" b="b"/>
              <a:pathLst>
                <a:path w="5027" h="5028" extrusionOk="0">
                  <a:moveTo>
                    <a:pt x="4966" y="61"/>
                  </a:moveTo>
                  <a:lnTo>
                    <a:pt x="4966" y="4967"/>
                  </a:lnTo>
                  <a:lnTo>
                    <a:pt x="61" y="4967"/>
                  </a:lnTo>
                  <a:lnTo>
                    <a:pt x="61" y="61"/>
                  </a:lnTo>
                  <a:close/>
                  <a:moveTo>
                    <a:pt x="1" y="1"/>
                  </a:moveTo>
                  <a:lnTo>
                    <a:pt x="1" y="5027"/>
                  </a:lnTo>
                  <a:lnTo>
                    <a:pt x="5027" y="5027"/>
                  </a:lnTo>
                  <a:lnTo>
                    <a:pt x="5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a:off x="9032480" y="-180827"/>
              <a:ext cx="644283" cy="644539"/>
            </a:xfrm>
            <a:custGeom>
              <a:avLst/>
              <a:gdLst/>
              <a:ahLst/>
              <a:cxnLst/>
              <a:rect l="l" t="t" r="r" b="b"/>
              <a:pathLst>
                <a:path w="5026" h="5028" extrusionOk="0">
                  <a:moveTo>
                    <a:pt x="4965" y="61"/>
                  </a:moveTo>
                  <a:lnTo>
                    <a:pt x="4965" y="4967"/>
                  </a:lnTo>
                  <a:lnTo>
                    <a:pt x="61" y="4967"/>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a:off x="9668940" y="-180827"/>
              <a:ext cx="644411" cy="644539"/>
            </a:xfrm>
            <a:custGeom>
              <a:avLst/>
              <a:gdLst/>
              <a:ahLst/>
              <a:cxnLst/>
              <a:rect l="l" t="t" r="r" b="b"/>
              <a:pathLst>
                <a:path w="5027" h="5028" extrusionOk="0">
                  <a:moveTo>
                    <a:pt x="4966" y="61"/>
                  </a:moveTo>
                  <a:lnTo>
                    <a:pt x="4966" y="4967"/>
                  </a:lnTo>
                  <a:lnTo>
                    <a:pt x="61" y="4967"/>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a:off x="10305400" y="-180827"/>
              <a:ext cx="644411" cy="644539"/>
            </a:xfrm>
            <a:custGeom>
              <a:avLst/>
              <a:gdLst/>
              <a:ahLst/>
              <a:cxnLst/>
              <a:rect l="l" t="t" r="r" b="b"/>
              <a:pathLst>
                <a:path w="5027" h="5028" extrusionOk="0">
                  <a:moveTo>
                    <a:pt x="4956" y="61"/>
                  </a:moveTo>
                  <a:lnTo>
                    <a:pt x="4956" y="4967"/>
                  </a:lnTo>
                  <a:lnTo>
                    <a:pt x="61" y="4967"/>
                  </a:lnTo>
                  <a:lnTo>
                    <a:pt x="61" y="61"/>
                  </a:lnTo>
                  <a:close/>
                  <a:moveTo>
                    <a:pt x="1" y="1"/>
                  </a:moveTo>
                  <a:lnTo>
                    <a:pt x="1"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a:off x="10940706" y="-180827"/>
              <a:ext cx="645565" cy="644539"/>
            </a:xfrm>
            <a:custGeom>
              <a:avLst/>
              <a:gdLst/>
              <a:ahLst/>
              <a:cxnLst/>
              <a:rect l="l" t="t" r="r" b="b"/>
              <a:pathLst>
                <a:path w="5036" h="5028" extrusionOk="0">
                  <a:moveTo>
                    <a:pt x="4965" y="61"/>
                  </a:moveTo>
                  <a:lnTo>
                    <a:pt x="4965" y="4967"/>
                  </a:lnTo>
                  <a:lnTo>
                    <a:pt x="70" y="4967"/>
                  </a:lnTo>
                  <a:lnTo>
                    <a:pt x="70" y="61"/>
                  </a:lnTo>
                  <a:close/>
                  <a:moveTo>
                    <a:pt x="0" y="1"/>
                  </a:moveTo>
                  <a:lnTo>
                    <a:pt x="0" y="5027"/>
                  </a:lnTo>
                  <a:lnTo>
                    <a:pt x="5036" y="5027"/>
                  </a:lnTo>
                  <a:lnTo>
                    <a:pt x="5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a:off x="7122972" y="455762"/>
              <a:ext cx="644411" cy="644283"/>
            </a:xfrm>
            <a:custGeom>
              <a:avLst/>
              <a:gdLst/>
              <a:ahLst/>
              <a:cxnLst/>
              <a:rect l="l" t="t" r="r" b="b"/>
              <a:pathLst>
                <a:path w="5027" h="5026" extrusionOk="0">
                  <a:moveTo>
                    <a:pt x="4966" y="61"/>
                  </a:moveTo>
                  <a:lnTo>
                    <a:pt x="4966"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a:off x="7759432" y="455762"/>
              <a:ext cx="644411" cy="644283"/>
            </a:xfrm>
            <a:custGeom>
              <a:avLst/>
              <a:gdLst/>
              <a:ahLst/>
              <a:cxnLst/>
              <a:rect l="l" t="t" r="r" b="b"/>
              <a:pathLst>
                <a:path w="5027" h="5026" extrusionOk="0">
                  <a:moveTo>
                    <a:pt x="4966" y="61"/>
                  </a:moveTo>
                  <a:lnTo>
                    <a:pt x="4966" y="4966"/>
                  </a:lnTo>
                  <a:lnTo>
                    <a:pt x="61" y="4966"/>
                  </a:lnTo>
                  <a:lnTo>
                    <a:pt x="61" y="61"/>
                  </a:lnTo>
                  <a:close/>
                  <a:moveTo>
                    <a:pt x="1" y="1"/>
                  </a:moveTo>
                  <a:lnTo>
                    <a:pt x="1"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a:off x="8395891" y="455762"/>
              <a:ext cx="644411" cy="644283"/>
            </a:xfrm>
            <a:custGeom>
              <a:avLst/>
              <a:gdLst/>
              <a:ahLst/>
              <a:cxnLst/>
              <a:rect l="l" t="t" r="r" b="b"/>
              <a:pathLst>
                <a:path w="5027" h="5026" extrusionOk="0">
                  <a:moveTo>
                    <a:pt x="4966" y="61"/>
                  </a:moveTo>
                  <a:lnTo>
                    <a:pt x="4966" y="4966"/>
                  </a:lnTo>
                  <a:lnTo>
                    <a:pt x="61" y="4966"/>
                  </a:lnTo>
                  <a:lnTo>
                    <a:pt x="61" y="61"/>
                  </a:lnTo>
                  <a:close/>
                  <a:moveTo>
                    <a:pt x="1" y="1"/>
                  </a:moveTo>
                  <a:lnTo>
                    <a:pt x="1" y="5026"/>
                  </a:lnTo>
                  <a:lnTo>
                    <a:pt x="5027" y="5026"/>
                  </a:lnTo>
                  <a:lnTo>
                    <a:pt x="5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a:off x="9032480" y="455762"/>
              <a:ext cx="644283" cy="644283"/>
            </a:xfrm>
            <a:custGeom>
              <a:avLst/>
              <a:gdLst/>
              <a:ahLst/>
              <a:cxnLst/>
              <a:rect l="l" t="t" r="r" b="b"/>
              <a:pathLst>
                <a:path w="5026" h="5026" extrusionOk="0">
                  <a:moveTo>
                    <a:pt x="4965" y="61"/>
                  </a:moveTo>
                  <a:lnTo>
                    <a:pt x="4965"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p:nvPr/>
          </p:nvSpPr>
          <p:spPr>
            <a:xfrm>
              <a:off x="9668940" y="455762"/>
              <a:ext cx="644411" cy="644283"/>
            </a:xfrm>
            <a:custGeom>
              <a:avLst/>
              <a:gdLst/>
              <a:ahLst/>
              <a:cxnLst/>
              <a:rect l="l" t="t" r="r" b="b"/>
              <a:pathLst>
                <a:path w="5027" h="5026" extrusionOk="0">
                  <a:moveTo>
                    <a:pt x="4966" y="61"/>
                  </a:moveTo>
                  <a:lnTo>
                    <a:pt x="4966"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8"/>
            <p:cNvSpPr/>
            <p:nvPr/>
          </p:nvSpPr>
          <p:spPr>
            <a:xfrm>
              <a:off x="10305400" y="455762"/>
              <a:ext cx="644411" cy="644283"/>
            </a:xfrm>
            <a:custGeom>
              <a:avLst/>
              <a:gdLst/>
              <a:ahLst/>
              <a:cxnLst/>
              <a:rect l="l" t="t" r="r" b="b"/>
              <a:pathLst>
                <a:path w="5027" h="5026" extrusionOk="0">
                  <a:moveTo>
                    <a:pt x="4956" y="61"/>
                  </a:moveTo>
                  <a:lnTo>
                    <a:pt x="4956" y="4966"/>
                  </a:lnTo>
                  <a:lnTo>
                    <a:pt x="61" y="4966"/>
                  </a:lnTo>
                  <a:lnTo>
                    <a:pt x="61" y="61"/>
                  </a:lnTo>
                  <a:close/>
                  <a:moveTo>
                    <a:pt x="1" y="1"/>
                  </a:moveTo>
                  <a:lnTo>
                    <a:pt x="1"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8"/>
            <p:cNvSpPr/>
            <p:nvPr/>
          </p:nvSpPr>
          <p:spPr>
            <a:xfrm>
              <a:off x="10940706" y="455762"/>
              <a:ext cx="645565" cy="644283"/>
            </a:xfrm>
            <a:custGeom>
              <a:avLst/>
              <a:gdLst/>
              <a:ahLst/>
              <a:cxnLst/>
              <a:rect l="l" t="t" r="r" b="b"/>
              <a:pathLst>
                <a:path w="5036" h="5026" extrusionOk="0">
                  <a:moveTo>
                    <a:pt x="4965" y="61"/>
                  </a:moveTo>
                  <a:lnTo>
                    <a:pt x="4965" y="4966"/>
                  </a:lnTo>
                  <a:lnTo>
                    <a:pt x="70" y="4966"/>
                  </a:lnTo>
                  <a:lnTo>
                    <a:pt x="70" y="61"/>
                  </a:lnTo>
                  <a:close/>
                  <a:moveTo>
                    <a:pt x="0" y="1"/>
                  </a:moveTo>
                  <a:lnTo>
                    <a:pt x="0" y="5026"/>
                  </a:lnTo>
                  <a:lnTo>
                    <a:pt x="5036" y="5026"/>
                  </a:lnTo>
                  <a:lnTo>
                    <a:pt x="5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8"/>
            <p:cNvSpPr/>
            <p:nvPr/>
          </p:nvSpPr>
          <p:spPr>
            <a:xfrm>
              <a:off x="7122972" y="1092222"/>
              <a:ext cx="644411" cy="644411"/>
            </a:xfrm>
            <a:custGeom>
              <a:avLst/>
              <a:gdLst/>
              <a:ahLst/>
              <a:cxnLst/>
              <a:rect l="l" t="t" r="r" b="b"/>
              <a:pathLst>
                <a:path w="5027" h="5027" extrusionOk="0">
                  <a:moveTo>
                    <a:pt x="4966" y="61"/>
                  </a:moveTo>
                  <a:lnTo>
                    <a:pt x="4966" y="4966"/>
                  </a:lnTo>
                  <a:lnTo>
                    <a:pt x="61" y="4966"/>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8"/>
            <p:cNvSpPr/>
            <p:nvPr/>
          </p:nvSpPr>
          <p:spPr>
            <a:xfrm>
              <a:off x="7759432" y="1092222"/>
              <a:ext cx="644411" cy="644411"/>
            </a:xfrm>
            <a:custGeom>
              <a:avLst/>
              <a:gdLst/>
              <a:ahLst/>
              <a:cxnLst/>
              <a:rect l="l" t="t" r="r" b="b"/>
              <a:pathLst>
                <a:path w="5027" h="5027" extrusionOk="0">
                  <a:moveTo>
                    <a:pt x="4966" y="61"/>
                  </a:moveTo>
                  <a:lnTo>
                    <a:pt x="4966" y="4966"/>
                  </a:lnTo>
                  <a:lnTo>
                    <a:pt x="61" y="4966"/>
                  </a:lnTo>
                  <a:lnTo>
                    <a:pt x="61" y="61"/>
                  </a:lnTo>
                  <a:close/>
                  <a:moveTo>
                    <a:pt x="1" y="1"/>
                  </a:moveTo>
                  <a:lnTo>
                    <a:pt x="1"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a:off x="8395891" y="1092222"/>
              <a:ext cx="644411" cy="644411"/>
            </a:xfrm>
            <a:custGeom>
              <a:avLst/>
              <a:gdLst/>
              <a:ahLst/>
              <a:cxnLst/>
              <a:rect l="l" t="t" r="r" b="b"/>
              <a:pathLst>
                <a:path w="5027" h="5027" extrusionOk="0">
                  <a:moveTo>
                    <a:pt x="4966" y="61"/>
                  </a:moveTo>
                  <a:lnTo>
                    <a:pt x="4966" y="4966"/>
                  </a:lnTo>
                  <a:lnTo>
                    <a:pt x="61" y="4966"/>
                  </a:lnTo>
                  <a:lnTo>
                    <a:pt x="61" y="61"/>
                  </a:lnTo>
                  <a:close/>
                  <a:moveTo>
                    <a:pt x="1" y="1"/>
                  </a:moveTo>
                  <a:lnTo>
                    <a:pt x="1" y="5027"/>
                  </a:lnTo>
                  <a:lnTo>
                    <a:pt x="5027" y="5027"/>
                  </a:lnTo>
                  <a:lnTo>
                    <a:pt x="5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a:off x="9032480" y="1092222"/>
              <a:ext cx="644283" cy="644411"/>
            </a:xfrm>
            <a:custGeom>
              <a:avLst/>
              <a:gdLst/>
              <a:ahLst/>
              <a:cxnLst/>
              <a:rect l="l" t="t" r="r" b="b"/>
              <a:pathLst>
                <a:path w="5026" h="5027" extrusionOk="0">
                  <a:moveTo>
                    <a:pt x="4965" y="61"/>
                  </a:moveTo>
                  <a:lnTo>
                    <a:pt x="4965" y="4966"/>
                  </a:lnTo>
                  <a:lnTo>
                    <a:pt x="61" y="4966"/>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8"/>
            <p:cNvSpPr/>
            <p:nvPr/>
          </p:nvSpPr>
          <p:spPr>
            <a:xfrm>
              <a:off x="9668940" y="1092222"/>
              <a:ext cx="644411" cy="644411"/>
            </a:xfrm>
            <a:custGeom>
              <a:avLst/>
              <a:gdLst/>
              <a:ahLst/>
              <a:cxnLst/>
              <a:rect l="l" t="t" r="r" b="b"/>
              <a:pathLst>
                <a:path w="5027" h="5027" extrusionOk="0">
                  <a:moveTo>
                    <a:pt x="4966" y="61"/>
                  </a:moveTo>
                  <a:lnTo>
                    <a:pt x="4966" y="4966"/>
                  </a:lnTo>
                  <a:lnTo>
                    <a:pt x="61" y="4966"/>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8"/>
            <p:cNvSpPr/>
            <p:nvPr/>
          </p:nvSpPr>
          <p:spPr>
            <a:xfrm>
              <a:off x="10305400" y="1092222"/>
              <a:ext cx="644411" cy="644411"/>
            </a:xfrm>
            <a:custGeom>
              <a:avLst/>
              <a:gdLst/>
              <a:ahLst/>
              <a:cxnLst/>
              <a:rect l="l" t="t" r="r" b="b"/>
              <a:pathLst>
                <a:path w="5027" h="5027" extrusionOk="0">
                  <a:moveTo>
                    <a:pt x="4956" y="61"/>
                  </a:moveTo>
                  <a:lnTo>
                    <a:pt x="4956" y="4966"/>
                  </a:lnTo>
                  <a:lnTo>
                    <a:pt x="61" y="4966"/>
                  </a:lnTo>
                  <a:lnTo>
                    <a:pt x="61" y="61"/>
                  </a:lnTo>
                  <a:close/>
                  <a:moveTo>
                    <a:pt x="1" y="1"/>
                  </a:moveTo>
                  <a:lnTo>
                    <a:pt x="1"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8"/>
            <p:cNvSpPr/>
            <p:nvPr/>
          </p:nvSpPr>
          <p:spPr>
            <a:xfrm>
              <a:off x="10940706" y="1092222"/>
              <a:ext cx="645565" cy="644411"/>
            </a:xfrm>
            <a:custGeom>
              <a:avLst/>
              <a:gdLst/>
              <a:ahLst/>
              <a:cxnLst/>
              <a:rect l="l" t="t" r="r" b="b"/>
              <a:pathLst>
                <a:path w="5036" h="5027" extrusionOk="0">
                  <a:moveTo>
                    <a:pt x="4965" y="61"/>
                  </a:moveTo>
                  <a:lnTo>
                    <a:pt x="4965" y="4966"/>
                  </a:lnTo>
                  <a:lnTo>
                    <a:pt x="70" y="4966"/>
                  </a:lnTo>
                  <a:lnTo>
                    <a:pt x="70" y="61"/>
                  </a:lnTo>
                  <a:close/>
                  <a:moveTo>
                    <a:pt x="0" y="1"/>
                  </a:moveTo>
                  <a:lnTo>
                    <a:pt x="0" y="5027"/>
                  </a:lnTo>
                  <a:lnTo>
                    <a:pt x="5036" y="5027"/>
                  </a:lnTo>
                  <a:lnTo>
                    <a:pt x="5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8"/>
            <p:cNvSpPr/>
            <p:nvPr/>
          </p:nvSpPr>
          <p:spPr>
            <a:xfrm>
              <a:off x="7122972" y="1728810"/>
              <a:ext cx="644411" cy="644283"/>
            </a:xfrm>
            <a:custGeom>
              <a:avLst/>
              <a:gdLst/>
              <a:ahLst/>
              <a:cxnLst/>
              <a:rect l="l" t="t" r="r" b="b"/>
              <a:pathLst>
                <a:path w="5027" h="5026" extrusionOk="0">
                  <a:moveTo>
                    <a:pt x="4966" y="61"/>
                  </a:moveTo>
                  <a:lnTo>
                    <a:pt x="4966" y="4965"/>
                  </a:lnTo>
                  <a:lnTo>
                    <a:pt x="61" y="4965"/>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8"/>
            <p:cNvSpPr/>
            <p:nvPr/>
          </p:nvSpPr>
          <p:spPr>
            <a:xfrm>
              <a:off x="7759432" y="1728810"/>
              <a:ext cx="644411" cy="644283"/>
            </a:xfrm>
            <a:custGeom>
              <a:avLst/>
              <a:gdLst/>
              <a:ahLst/>
              <a:cxnLst/>
              <a:rect l="l" t="t" r="r" b="b"/>
              <a:pathLst>
                <a:path w="5027" h="5026" extrusionOk="0">
                  <a:moveTo>
                    <a:pt x="4966" y="61"/>
                  </a:moveTo>
                  <a:lnTo>
                    <a:pt x="4966" y="4965"/>
                  </a:lnTo>
                  <a:lnTo>
                    <a:pt x="61" y="4965"/>
                  </a:lnTo>
                  <a:lnTo>
                    <a:pt x="61" y="61"/>
                  </a:lnTo>
                  <a:close/>
                  <a:moveTo>
                    <a:pt x="1" y="0"/>
                  </a:moveTo>
                  <a:lnTo>
                    <a:pt x="1"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8"/>
            <p:cNvSpPr/>
            <p:nvPr/>
          </p:nvSpPr>
          <p:spPr>
            <a:xfrm>
              <a:off x="8395891" y="1728810"/>
              <a:ext cx="644411" cy="644283"/>
            </a:xfrm>
            <a:custGeom>
              <a:avLst/>
              <a:gdLst/>
              <a:ahLst/>
              <a:cxnLst/>
              <a:rect l="l" t="t" r="r" b="b"/>
              <a:pathLst>
                <a:path w="5027" h="5026" extrusionOk="0">
                  <a:moveTo>
                    <a:pt x="4966" y="61"/>
                  </a:moveTo>
                  <a:lnTo>
                    <a:pt x="4966" y="4965"/>
                  </a:lnTo>
                  <a:lnTo>
                    <a:pt x="61" y="4965"/>
                  </a:lnTo>
                  <a:lnTo>
                    <a:pt x="61" y="61"/>
                  </a:lnTo>
                  <a:close/>
                  <a:moveTo>
                    <a:pt x="1" y="0"/>
                  </a:moveTo>
                  <a:lnTo>
                    <a:pt x="1" y="5026"/>
                  </a:lnTo>
                  <a:lnTo>
                    <a:pt x="5027" y="5026"/>
                  </a:lnTo>
                  <a:lnTo>
                    <a:pt x="50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8"/>
            <p:cNvSpPr/>
            <p:nvPr/>
          </p:nvSpPr>
          <p:spPr>
            <a:xfrm>
              <a:off x="9032480" y="1728810"/>
              <a:ext cx="644283" cy="644283"/>
            </a:xfrm>
            <a:custGeom>
              <a:avLst/>
              <a:gdLst/>
              <a:ahLst/>
              <a:cxnLst/>
              <a:rect l="l" t="t" r="r" b="b"/>
              <a:pathLst>
                <a:path w="5026" h="5026" extrusionOk="0">
                  <a:moveTo>
                    <a:pt x="4965" y="61"/>
                  </a:moveTo>
                  <a:lnTo>
                    <a:pt x="4965" y="4965"/>
                  </a:lnTo>
                  <a:lnTo>
                    <a:pt x="61" y="4965"/>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8"/>
            <p:cNvSpPr/>
            <p:nvPr/>
          </p:nvSpPr>
          <p:spPr>
            <a:xfrm>
              <a:off x="9668940" y="1728810"/>
              <a:ext cx="644411" cy="644283"/>
            </a:xfrm>
            <a:custGeom>
              <a:avLst/>
              <a:gdLst/>
              <a:ahLst/>
              <a:cxnLst/>
              <a:rect l="l" t="t" r="r" b="b"/>
              <a:pathLst>
                <a:path w="5027" h="5026" extrusionOk="0">
                  <a:moveTo>
                    <a:pt x="4966" y="61"/>
                  </a:moveTo>
                  <a:lnTo>
                    <a:pt x="4966" y="4965"/>
                  </a:lnTo>
                  <a:lnTo>
                    <a:pt x="61" y="4965"/>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8"/>
            <p:cNvSpPr/>
            <p:nvPr/>
          </p:nvSpPr>
          <p:spPr>
            <a:xfrm>
              <a:off x="10305400" y="1728810"/>
              <a:ext cx="644411" cy="644283"/>
            </a:xfrm>
            <a:custGeom>
              <a:avLst/>
              <a:gdLst/>
              <a:ahLst/>
              <a:cxnLst/>
              <a:rect l="l" t="t" r="r" b="b"/>
              <a:pathLst>
                <a:path w="5027" h="5026" extrusionOk="0">
                  <a:moveTo>
                    <a:pt x="4956" y="61"/>
                  </a:moveTo>
                  <a:lnTo>
                    <a:pt x="4956" y="4965"/>
                  </a:lnTo>
                  <a:lnTo>
                    <a:pt x="61" y="4965"/>
                  </a:lnTo>
                  <a:lnTo>
                    <a:pt x="61" y="61"/>
                  </a:lnTo>
                  <a:close/>
                  <a:moveTo>
                    <a:pt x="1" y="0"/>
                  </a:moveTo>
                  <a:lnTo>
                    <a:pt x="1"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8"/>
            <p:cNvSpPr/>
            <p:nvPr/>
          </p:nvSpPr>
          <p:spPr>
            <a:xfrm>
              <a:off x="10940706" y="1728810"/>
              <a:ext cx="645565" cy="644283"/>
            </a:xfrm>
            <a:custGeom>
              <a:avLst/>
              <a:gdLst/>
              <a:ahLst/>
              <a:cxnLst/>
              <a:rect l="l" t="t" r="r" b="b"/>
              <a:pathLst>
                <a:path w="5036" h="5026" extrusionOk="0">
                  <a:moveTo>
                    <a:pt x="4965" y="61"/>
                  </a:moveTo>
                  <a:lnTo>
                    <a:pt x="4965" y="4965"/>
                  </a:lnTo>
                  <a:lnTo>
                    <a:pt x="70" y="4965"/>
                  </a:lnTo>
                  <a:lnTo>
                    <a:pt x="70" y="61"/>
                  </a:lnTo>
                  <a:close/>
                  <a:moveTo>
                    <a:pt x="0" y="0"/>
                  </a:moveTo>
                  <a:lnTo>
                    <a:pt x="0" y="5026"/>
                  </a:lnTo>
                  <a:lnTo>
                    <a:pt x="5036" y="5026"/>
                  </a:lnTo>
                  <a:lnTo>
                    <a:pt x="5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8"/>
            <p:cNvSpPr/>
            <p:nvPr/>
          </p:nvSpPr>
          <p:spPr>
            <a:xfrm>
              <a:off x="7122972" y="2365270"/>
              <a:ext cx="644411" cy="644411"/>
            </a:xfrm>
            <a:custGeom>
              <a:avLst/>
              <a:gdLst/>
              <a:ahLst/>
              <a:cxnLst/>
              <a:rect l="l" t="t" r="r" b="b"/>
              <a:pathLst>
                <a:path w="5027" h="5027" extrusionOk="0">
                  <a:moveTo>
                    <a:pt x="4966" y="61"/>
                  </a:moveTo>
                  <a:lnTo>
                    <a:pt x="4966" y="4966"/>
                  </a:lnTo>
                  <a:lnTo>
                    <a:pt x="61" y="4966"/>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8"/>
            <p:cNvSpPr/>
            <p:nvPr/>
          </p:nvSpPr>
          <p:spPr>
            <a:xfrm>
              <a:off x="7759432" y="2365270"/>
              <a:ext cx="644411" cy="644411"/>
            </a:xfrm>
            <a:custGeom>
              <a:avLst/>
              <a:gdLst/>
              <a:ahLst/>
              <a:cxnLst/>
              <a:rect l="l" t="t" r="r" b="b"/>
              <a:pathLst>
                <a:path w="5027" h="5027" extrusionOk="0">
                  <a:moveTo>
                    <a:pt x="4966" y="61"/>
                  </a:moveTo>
                  <a:lnTo>
                    <a:pt x="4966" y="4966"/>
                  </a:lnTo>
                  <a:lnTo>
                    <a:pt x="61" y="4966"/>
                  </a:lnTo>
                  <a:lnTo>
                    <a:pt x="61" y="61"/>
                  </a:lnTo>
                  <a:close/>
                  <a:moveTo>
                    <a:pt x="1" y="0"/>
                  </a:moveTo>
                  <a:lnTo>
                    <a:pt x="1"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8"/>
            <p:cNvSpPr/>
            <p:nvPr/>
          </p:nvSpPr>
          <p:spPr>
            <a:xfrm>
              <a:off x="8395891" y="2365270"/>
              <a:ext cx="644411" cy="644411"/>
            </a:xfrm>
            <a:custGeom>
              <a:avLst/>
              <a:gdLst/>
              <a:ahLst/>
              <a:cxnLst/>
              <a:rect l="l" t="t" r="r" b="b"/>
              <a:pathLst>
                <a:path w="5027" h="5027" extrusionOk="0">
                  <a:moveTo>
                    <a:pt x="4966" y="61"/>
                  </a:moveTo>
                  <a:lnTo>
                    <a:pt x="4966" y="4966"/>
                  </a:lnTo>
                  <a:lnTo>
                    <a:pt x="61" y="4966"/>
                  </a:lnTo>
                  <a:lnTo>
                    <a:pt x="61" y="61"/>
                  </a:lnTo>
                  <a:close/>
                  <a:moveTo>
                    <a:pt x="1" y="0"/>
                  </a:moveTo>
                  <a:lnTo>
                    <a:pt x="1" y="5026"/>
                  </a:lnTo>
                  <a:lnTo>
                    <a:pt x="5027" y="5026"/>
                  </a:lnTo>
                  <a:lnTo>
                    <a:pt x="50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8"/>
            <p:cNvSpPr/>
            <p:nvPr/>
          </p:nvSpPr>
          <p:spPr>
            <a:xfrm>
              <a:off x="9032480" y="2365270"/>
              <a:ext cx="644283" cy="644411"/>
            </a:xfrm>
            <a:custGeom>
              <a:avLst/>
              <a:gdLst/>
              <a:ahLst/>
              <a:cxnLst/>
              <a:rect l="l" t="t" r="r" b="b"/>
              <a:pathLst>
                <a:path w="5026" h="5027" extrusionOk="0">
                  <a:moveTo>
                    <a:pt x="4965" y="61"/>
                  </a:moveTo>
                  <a:lnTo>
                    <a:pt x="4965" y="4966"/>
                  </a:lnTo>
                  <a:lnTo>
                    <a:pt x="61" y="4966"/>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8"/>
            <p:cNvSpPr/>
            <p:nvPr/>
          </p:nvSpPr>
          <p:spPr>
            <a:xfrm>
              <a:off x="9668940" y="2365270"/>
              <a:ext cx="644411" cy="644411"/>
            </a:xfrm>
            <a:custGeom>
              <a:avLst/>
              <a:gdLst/>
              <a:ahLst/>
              <a:cxnLst/>
              <a:rect l="l" t="t" r="r" b="b"/>
              <a:pathLst>
                <a:path w="5027" h="5027" extrusionOk="0">
                  <a:moveTo>
                    <a:pt x="4966" y="61"/>
                  </a:moveTo>
                  <a:lnTo>
                    <a:pt x="4966" y="4966"/>
                  </a:lnTo>
                  <a:lnTo>
                    <a:pt x="61" y="4966"/>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8"/>
            <p:cNvSpPr/>
            <p:nvPr/>
          </p:nvSpPr>
          <p:spPr>
            <a:xfrm>
              <a:off x="10305400" y="2365270"/>
              <a:ext cx="644411" cy="644411"/>
            </a:xfrm>
            <a:custGeom>
              <a:avLst/>
              <a:gdLst/>
              <a:ahLst/>
              <a:cxnLst/>
              <a:rect l="l" t="t" r="r" b="b"/>
              <a:pathLst>
                <a:path w="5027" h="5027" extrusionOk="0">
                  <a:moveTo>
                    <a:pt x="4956" y="61"/>
                  </a:moveTo>
                  <a:lnTo>
                    <a:pt x="4956" y="4966"/>
                  </a:lnTo>
                  <a:lnTo>
                    <a:pt x="61" y="4966"/>
                  </a:lnTo>
                  <a:lnTo>
                    <a:pt x="61" y="61"/>
                  </a:lnTo>
                  <a:close/>
                  <a:moveTo>
                    <a:pt x="1" y="0"/>
                  </a:moveTo>
                  <a:lnTo>
                    <a:pt x="1"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8"/>
            <p:cNvSpPr/>
            <p:nvPr/>
          </p:nvSpPr>
          <p:spPr>
            <a:xfrm>
              <a:off x="10940706" y="2365270"/>
              <a:ext cx="645565" cy="644411"/>
            </a:xfrm>
            <a:custGeom>
              <a:avLst/>
              <a:gdLst/>
              <a:ahLst/>
              <a:cxnLst/>
              <a:rect l="l" t="t" r="r" b="b"/>
              <a:pathLst>
                <a:path w="5036" h="5027" extrusionOk="0">
                  <a:moveTo>
                    <a:pt x="4965" y="61"/>
                  </a:moveTo>
                  <a:lnTo>
                    <a:pt x="4965" y="4966"/>
                  </a:lnTo>
                  <a:lnTo>
                    <a:pt x="70" y="4966"/>
                  </a:lnTo>
                  <a:lnTo>
                    <a:pt x="70" y="61"/>
                  </a:lnTo>
                  <a:close/>
                  <a:moveTo>
                    <a:pt x="0" y="0"/>
                  </a:moveTo>
                  <a:lnTo>
                    <a:pt x="0" y="5026"/>
                  </a:lnTo>
                  <a:lnTo>
                    <a:pt x="5036" y="5026"/>
                  </a:lnTo>
                  <a:lnTo>
                    <a:pt x="5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8"/>
            <p:cNvSpPr/>
            <p:nvPr/>
          </p:nvSpPr>
          <p:spPr>
            <a:xfrm>
              <a:off x="7122972" y="3001730"/>
              <a:ext cx="644411" cy="644411"/>
            </a:xfrm>
            <a:custGeom>
              <a:avLst/>
              <a:gdLst/>
              <a:ahLst/>
              <a:cxnLst/>
              <a:rect l="l" t="t" r="r" b="b"/>
              <a:pathLst>
                <a:path w="5027" h="5027" extrusionOk="0">
                  <a:moveTo>
                    <a:pt x="4966" y="61"/>
                  </a:moveTo>
                  <a:lnTo>
                    <a:pt x="4966"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8"/>
            <p:cNvSpPr/>
            <p:nvPr/>
          </p:nvSpPr>
          <p:spPr>
            <a:xfrm>
              <a:off x="7759432" y="3001730"/>
              <a:ext cx="644411" cy="644411"/>
            </a:xfrm>
            <a:custGeom>
              <a:avLst/>
              <a:gdLst/>
              <a:ahLst/>
              <a:cxnLst/>
              <a:rect l="l" t="t" r="r" b="b"/>
              <a:pathLst>
                <a:path w="5027" h="5027" extrusionOk="0">
                  <a:moveTo>
                    <a:pt x="4966" y="61"/>
                  </a:moveTo>
                  <a:lnTo>
                    <a:pt x="4966" y="4966"/>
                  </a:lnTo>
                  <a:lnTo>
                    <a:pt x="61" y="4966"/>
                  </a:lnTo>
                  <a:lnTo>
                    <a:pt x="61" y="61"/>
                  </a:lnTo>
                  <a:close/>
                  <a:moveTo>
                    <a:pt x="1" y="1"/>
                  </a:moveTo>
                  <a:lnTo>
                    <a:pt x="1"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8"/>
            <p:cNvSpPr/>
            <p:nvPr/>
          </p:nvSpPr>
          <p:spPr>
            <a:xfrm>
              <a:off x="8395891" y="3001730"/>
              <a:ext cx="644411" cy="644411"/>
            </a:xfrm>
            <a:custGeom>
              <a:avLst/>
              <a:gdLst/>
              <a:ahLst/>
              <a:cxnLst/>
              <a:rect l="l" t="t" r="r" b="b"/>
              <a:pathLst>
                <a:path w="5027" h="5027" extrusionOk="0">
                  <a:moveTo>
                    <a:pt x="4966" y="61"/>
                  </a:moveTo>
                  <a:lnTo>
                    <a:pt x="4966" y="4966"/>
                  </a:lnTo>
                  <a:lnTo>
                    <a:pt x="61" y="4966"/>
                  </a:lnTo>
                  <a:lnTo>
                    <a:pt x="61" y="61"/>
                  </a:lnTo>
                  <a:close/>
                  <a:moveTo>
                    <a:pt x="1" y="1"/>
                  </a:moveTo>
                  <a:lnTo>
                    <a:pt x="1" y="5026"/>
                  </a:lnTo>
                  <a:lnTo>
                    <a:pt x="5027" y="5026"/>
                  </a:lnTo>
                  <a:lnTo>
                    <a:pt x="5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8"/>
            <p:cNvSpPr/>
            <p:nvPr/>
          </p:nvSpPr>
          <p:spPr>
            <a:xfrm>
              <a:off x="9032480" y="3001730"/>
              <a:ext cx="644283" cy="644411"/>
            </a:xfrm>
            <a:custGeom>
              <a:avLst/>
              <a:gdLst/>
              <a:ahLst/>
              <a:cxnLst/>
              <a:rect l="l" t="t" r="r" b="b"/>
              <a:pathLst>
                <a:path w="5026" h="5027" extrusionOk="0">
                  <a:moveTo>
                    <a:pt x="4965" y="61"/>
                  </a:moveTo>
                  <a:lnTo>
                    <a:pt x="4965"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8"/>
            <p:cNvSpPr/>
            <p:nvPr/>
          </p:nvSpPr>
          <p:spPr>
            <a:xfrm>
              <a:off x="9668940" y="3001730"/>
              <a:ext cx="644411" cy="644411"/>
            </a:xfrm>
            <a:custGeom>
              <a:avLst/>
              <a:gdLst/>
              <a:ahLst/>
              <a:cxnLst/>
              <a:rect l="l" t="t" r="r" b="b"/>
              <a:pathLst>
                <a:path w="5027" h="5027" extrusionOk="0">
                  <a:moveTo>
                    <a:pt x="4966" y="61"/>
                  </a:moveTo>
                  <a:lnTo>
                    <a:pt x="4966"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8"/>
            <p:cNvSpPr/>
            <p:nvPr/>
          </p:nvSpPr>
          <p:spPr>
            <a:xfrm>
              <a:off x="10305400" y="3001730"/>
              <a:ext cx="644411" cy="644411"/>
            </a:xfrm>
            <a:custGeom>
              <a:avLst/>
              <a:gdLst/>
              <a:ahLst/>
              <a:cxnLst/>
              <a:rect l="l" t="t" r="r" b="b"/>
              <a:pathLst>
                <a:path w="5027" h="5027" extrusionOk="0">
                  <a:moveTo>
                    <a:pt x="4956" y="61"/>
                  </a:moveTo>
                  <a:lnTo>
                    <a:pt x="4956" y="4966"/>
                  </a:lnTo>
                  <a:lnTo>
                    <a:pt x="61" y="4966"/>
                  </a:lnTo>
                  <a:lnTo>
                    <a:pt x="61" y="61"/>
                  </a:lnTo>
                  <a:close/>
                  <a:moveTo>
                    <a:pt x="1" y="1"/>
                  </a:moveTo>
                  <a:lnTo>
                    <a:pt x="1"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8"/>
            <p:cNvSpPr/>
            <p:nvPr/>
          </p:nvSpPr>
          <p:spPr>
            <a:xfrm>
              <a:off x="10940706" y="3001730"/>
              <a:ext cx="645565" cy="644411"/>
            </a:xfrm>
            <a:custGeom>
              <a:avLst/>
              <a:gdLst/>
              <a:ahLst/>
              <a:cxnLst/>
              <a:rect l="l" t="t" r="r" b="b"/>
              <a:pathLst>
                <a:path w="5036" h="5027" extrusionOk="0">
                  <a:moveTo>
                    <a:pt x="4965" y="61"/>
                  </a:moveTo>
                  <a:lnTo>
                    <a:pt x="4965" y="4966"/>
                  </a:lnTo>
                  <a:lnTo>
                    <a:pt x="70" y="4966"/>
                  </a:lnTo>
                  <a:lnTo>
                    <a:pt x="70" y="61"/>
                  </a:lnTo>
                  <a:close/>
                  <a:moveTo>
                    <a:pt x="0" y="1"/>
                  </a:moveTo>
                  <a:lnTo>
                    <a:pt x="0" y="5026"/>
                  </a:lnTo>
                  <a:lnTo>
                    <a:pt x="5036" y="5026"/>
                  </a:lnTo>
                  <a:lnTo>
                    <a:pt x="5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18"/>
          <p:cNvGrpSpPr/>
          <p:nvPr/>
        </p:nvGrpSpPr>
        <p:grpSpPr>
          <a:xfrm rot="10800000">
            <a:off x="575162" y="-69906"/>
            <a:ext cx="2682713" cy="1366701"/>
            <a:chOff x="4504912" y="1422694"/>
            <a:chExt cx="2682713" cy="1366701"/>
          </a:xfrm>
        </p:grpSpPr>
        <p:sp>
          <p:nvSpPr>
            <p:cNvPr id="584" name="Google Shape;584;p18"/>
            <p:cNvSpPr/>
            <p:nvPr/>
          </p:nvSpPr>
          <p:spPr>
            <a:xfrm rot="-5400000">
              <a:off x="5181339" y="2063420"/>
              <a:ext cx="1337943" cy="56489"/>
            </a:xfrm>
            <a:custGeom>
              <a:avLst/>
              <a:gdLst/>
              <a:ahLst/>
              <a:cxnLst/>
              <a:rect l="l" t="t" r="r" b="b"/>
              <a:pathLst>
                <a:path w="11724" h="495" extrusionOk="0">
                  <a:moveTo>
                    <a:pt x="0" y="1"/>
                  </a:moveTo>
                  <a:lnTo>
                    <a:pt x="0" y="495"/>
                  </a:lnTo>
                  <a:lnTo>
                    <a:pt x="11723" y="495"/>
                  </a:lnTo>
                  <a:lnTo>
                    <a:pt x="1172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8"/>
            <p:cNvSpPr/>
            <p:nvPr/>
          </p:nvSpPr>
          <p:spPr>
            <a:xfrm rot="-5400000">
              <a:off x="5288212" y="1969214"/>
              <a:ext cx="1329954" cy="262248"/>
            </a:xfrm>
            <a:custGeom>
              <a:avLst/>
              <a:gdLst/>
              <a:ahLst/>
              <a:cxnLst/>
              <a:rect l="l" t="t" r="r" b="b"/>
              <a:pathLst>
                <a:path w="11654" h="2298" extrusionOk="0">
                  <a:moveTo>
                    <a:pt x="81" y="1"/>
                  </a:moveTo>
                  <a:lnTo>
                    <a:pt x="1" y="495"/>
                  </a:lnTo>
                  <a:lnTo>
                    <a:pt x="11583" y="2297"/>
                  </a:lnTo>
                  <a:lnTo>
                    <a:pt x="11654" y="1804"/>
                  </a:lnTo>
                  <a:lnTo>
                    <a:pt x="8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8"/>
            <p:cNvSpPr/>
            <p:nvPr/>
          </p:nvSpPr>
          <p:spPr>
            <a:xfrm rot="-5400000">
              <a:off x="5407239" y="1894009"/>
              <a:ext cx="1291953" cy="459789"/>
            </a:xfrm>
            <a:custGeom>
              <a:avLst/>
              <a:gdLst/>
              <a:ahLst/>
              <a:cxnLst/>
              <a:rect l="l" t="t" r="r" b="b"/>
              <a:pathLst>
                <a:path w="11321" h="4029" extrusionOk="0">
                  <a:moveTo>
                    <a:pt x="152" y="0"/>
                  </a:moveTo>
                  <a:lnTo>
                    <a:pt x="0" y="473"/>
                  </a:lnTo>
                  <a:lnTo>
                    <a:pt x="11170" y="4029"/>
                  </a:lnTo>
                  <a:lnTo>
                    <a:pt x="11321" y="3555"/>
                  </a:lnTo>
                  <a:lnTo>
                    <a:pt x="15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8"/>
            <p:cNvSpPr/>
            <p:nvPr/>
          </p:nvSpPr>
          <p:spPr>
            <a:xfrm rot="-5400000">
              <a:off x="5537622" y="1838147"/>
              <a:ext cx="1221883" cy="648430"/>
            </a:xfrm>
            <a:custGeom>
              <a:avLst/>
              <a:gdLst/>
              <a:ahLst/>
              <a:cxnLst/>
              <a:rect l="l" t="t" r="r" b="b"/>
              <a:pathLst>
                <a:path w="10707" h="5682" extrusionOk="0">
                  <a:moveTo>
                    <a:pt x="222" y="1"/>
                  </a:moveTo>
                  <a:lnTo>
                    <a:pt x="1" y="444"/>
                  </a:lnTo>
                  <a:lnTo>
                    <a:pt x="10485" y="5681"/>
                  </a:lnTo>
                  <a:lnTo>
                    <a:pt x="10706" y="5238"/>
                  </a:lnTo>
                  <a:lnTo>
                    <a:pt x="2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8"/>
            <p:cNvSpPr/>
            <p:nvPr/>
          </p:nvSpPr>
          <p:spPr>
            <a:xfrm rot="-5400000">
              <a:off x="5675022" y="1805395"/>
              <a:ext cx="1124196" cy="820751"/>
            </a:xfrm>
            <a:custGeom>
              <a:avLst/>
              <a:gdLst/>
              <a:ahLst/>
              <a:cxnLst/>
              <a:rect l="l" t="t" r="r" b="b"/>
              <a:pathLst>
                <a:path w="9851" h="7192" extrusionOk="0">
                  <a:moveTo>
                    <a:pt x="292" y="0"/>
                  </a:moveTo>
                  <a:lnTo>
                    <a:pt x="0" y="403"/>
                  </a:lnTo>
                  <a:lnTo>
                    <a:pt x="9568" y="7191"/>
                  </a:lnTo>
                  <a:lnTo>
                    <a:pt x="9850" y="6788"/>
                  </a:lnTo>
                  <a:lnTo>
                    <a:pt x="29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8"/>
            <p:cNvSpPr/>
            <p:nvPr/>
          </p:nvSpPr>
          <p:spPr>
            <a:xfrm rot="-5400000">
              <a:off x="5817558" y="1795010"/>
              <a:ext cx="997751" cy="972531"/>
            </a:xfrm>
            <a:custGeom>
              <a:avLst/>
              <a:gdLst/>
              <a:ahLst/>
              <a:cxnLst/>
              <a:rect l="l" t="t" r="r" b="b"/>
              <a:pathLst>
                <a:path w="8743" h="8522" extrusionOk="0">
                  <a:moveTo>
                    <a:pt x="343" y="1"/>
                  </a:moveTo>
                  <a:lnTo>
                    <a:pt x="0" y="353"/>
                  </a:lnTo>
                  <a:lnTo>
                    <a:pt x="8400" y="8521"/>
                  </a:lnTo>
                  <a:lnTo>
                    <a:pt x="8742" y="8168"/>
                  </a:lnTo>
                  <a:lnTo>
                    <a:pt x="3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8"/>
            <p:cNvSpPr/>
            <p:nvPr/>
          </p:nvSpPr>
          <p:spPr>
            <a:xfrm rot="-5400000">
              <a:off x="5960037" y="1807734"/>
              <a:ext cx="849509" cy="1102399"/>
            </a:xfrm>
            <a:custGeom>
              <a:avLst/>
              <a:gdLst/>
              <a:ahLst/>
              <a:cxnLst/>
              <a:rect l="l" t="t" r="r" b="b"/>
              <a:pathLst>
                <a:path w="7444" h="9660" extrusionOk="0">
                  <a:moveTo>
                    <a:pt x="394" y="1"/>
                  </a:moveTo>
                  <a:lnTo>
                    <a:pt x="1" y="293"/>
                  </a:lnTo>
                  <a:lnTo>
                    <a:pt x="7051" y="9660"/>
                  </a:lnTo>
                  <a:lnTo>
                    <a:pt x="7444" y="9357"/>
                  </a:lnTo>
                  <a:lnTo>
                    <a:pt x="3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8"/>
            <p:cNvSpPr/>
            <p:nvPr/>
          </p:nvSpPr>
          <p:spPr>
            <a:xfrm rot="-5400000">
              <a:off x="6099719" y="1842883"/>
              <a:ext cx="680498" cy="1205678"/>
            </a:xfrm>
            <a:custGeom>
              <a:avLst/>
              <a:gdLst/>
              <a:ahLst/>
              <a:cxnLst/>
              <a:rect l="l" t="t" r="r" b="b"/>
              <a:pathLst>
                <a:path w="5963" h="10565" extrusionOk="0">
                  <a:moveTo>
                    <a:pt x="444" y="0"/>
                  </a:moveTo>
                  <a:lnTo>
                    <a:pt x="0" y="231"/>
                  </a:lnTo>
                  <a:lnTo>
                    <a:pt x="5530" y="10565"/>
                  </a:lnTo>
                  <a:lnTo>
                    <a:pt x="5963" y="10334"/>
                  </a:lnTo>
                  <a:lnTo>
                    <a:pt x="44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8"/>
            <p:cNvSpPr/>
            <p:nvPr/>
          </p:nvSpPr>
          <p:spPr>
            <a:xfrm rot="-5400000">
              <a:off x="6233012" y="1899030"/>
              <a:ext cx="496650" cy="1281796"/>
            </a:xfrm>
            <a:custGeom>
              <a:avLst/>
              <a:gdLst/>
              <a:ahLst/>
              <a:cxnLst/>
              <a:rect l="l" t="t" r="r" b="b"/>
              <a:pathLst>
                <a:path w="4352" h="11232" extrusionOk="0">
                  <a:moveTo>
                    <a:pt x="474" y="1"/>
                  </a:moveTo>
                  <a:lnTo>
                    <a:pt x="0" y="173"/>
                  </a:lnTo>
                  <a:lnTo>
                    <a:pt x="3878" y="11231"/>
                  </a:lnTo>
                  <a:lnTo>
                    <a:pt x="4351" y="11070"/>
                  </a:lnTo>
                  <a:lnTo>
                    <a:pt x="47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8"/>
            <p:cNvSpPr/>
            <p:nvPr/>
          </p:nvSpPr>
          <p:spPr>
            <a:xfrm rot="-5400000">
              <a:off x="6358886" y="1976632"/>
              <a:ext cx="297853" cy="1325390"/>
            </a:xfrm>
            <a:custGeom>
              <a:avLst/>
              <a:gdLst/>
              <a:ahLst/>
              <a:cxnLst/>
              <a:rect l="l" t="t" r="r" b="b"/>
              <a:pathLst>
                <a:path w="2610" h="11614" extrusionOk="0">
                  <a:moveTo>
                    <a:pt x="484" y="0"/>
                  </a:moveTo>
                  <a:lnTo>
                    <a:pt x="0" y="91"/>
                  </a:lnTo>
                  <a:lnTo>
                    <a:pt x="2126" y="11613"/>
                  </a:lnTo>
                  <a:lnTo>
                    <a:pt x="2609" y="11522"/>
                  </a:lnTo>
                  <a:lnTo>
                    <a:pt x="48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8"/>
            <p:cNvSpPr/>
            <p:nvPr/>
          </p:nvSpPr>
          <p:spPr>
            <a:xfrm rot="-5400000">
              <a:off x="6471465" y="2073234"/>
              <a:ext cx="94377" cy="1337943"/>
            </a:xfrm>
            <a:custGeom>
              <a:avLst/>
              <a:gdLst/>
              <a:ahLst/>
              <a:cxnLst/>
              <a:rect l="l" t="t" r="r" b="b"/>
              <a:pathLst>
                <a:path w="827" h="11724" extrusionOk="0">
                  <a:moveTo>
                    <a:pt x="494" y="1"/>
                  </a:moveTo>
                  <a:lnTo>
                    <a:pt x="1" y="11"/>
                  </a:lnTo>
                  <a:lnTo>
                    <a:pt x="333" y="11724"/>
                  </a:lnTo>
                  <a:lnTo>
                    <a:pt x="826" y="11714"/>
                  </a:lnTo>
                  <a:lnTo>
                    <a:pt x="4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8"/>
            <p:cNvSpPr/>
            <p:nvPr/>
          </p:nvSpPr>
          <p:spPr>
            <a:xfrm rot="-5400000">
              <a:off x="5074982" y="1969842"/>
              <a:ext cx="1329954" cy="260992"/>
            </a:xfrm>
            <a:custGeom>
              <a:avLst/>
              <a:gdLst/>
              <a:ahLst/>
              <a:cxnLst/>
              <a:rect l="l" t="t" r="r" b="b"/>
              <a:pathLst>
                <a:path w="11654" h="2287" extrusionOk="0">
                  <a:moveTo>
                    <a:pt x="11583" y="1"/>
                  </a:moveTo>
                  <a:lnTo>
                    <a:pt x="1" y="1794"/>
                  </a:lnTo>
                  <a:lnTo>
                    <a:pt x="81" y="2287"/>
                  </a:lnTo>
                  <a:lnTo>
                    <a:pt x="11654" y="484"/>
                  </a:lnTo>
                  <a:lnTo>
                    <a:pt x="115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8"/>
            <p:cNvSpPr/>
            <p:nvPr/>
          </p:nvSpPr>
          <p:spPr>
            <a:xfrm rot="-5400000">
              <a:off x="4993504" y="1893952"/>
              <a:ext cx="1291953" cy="459904"/>
            </a:xfrm>
            <a:custGeom>
              <a:avLst/>
              <a:gdLst/>
              <a:ahLst/>
              <a:cxnLst/>
              <a:rect l="l" t="t" r="r" b="b"/>
              <a:pathLst>
                <a:path w="11321" h="4030" extrusionOk="0">
                  <a:moveTo>
                    <a:pt x="11170" y="1"/>
                  </a:moveTo>
                  <a:lnTo>
                    <a:pt x="0" y="3555"/>
                  </a:lnTo>
                  <a:lnTo>
                    <a:pt x="152" y="4029"/>
                  </a:lnTo>
                  <a:lnTo>
                    <a:pt x="11321" y="473"/>
                  </a:lnTo>
                  <a:lnTo>
                    <a:pt x="1117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8"/>
            <p:cNvSpPr/>
            <p:nvPr/>
          </p:nvSpPr>
          <p:spPr>
            <a:xfrm rot="-5400000">
              <a:off x="4933080" y="1838204"/>
              <a:ext cx="1221883" cy="648316"/>
            </a:xfrm>
            <a:custGeom>
              <a:avLst/>
              <a:gdLst/>
              <a:ahLst/>
              <a:cxnLst/>
              <a:rect l="l" t="t" r="r" b="b"/>
              <a:pathLst>
                <a:path w="10707" h="5681" extrusionOk="0">
                  <a:moveTo>
                    <a:pt x="10485" y="0"/>
                  </a:moveTo>
                  <a:lnTo>
                    <a:pt x="1" y="5238"/>
                  </a:lnTo>
                  <a:lnTo>
                    <a:pt x="222" y="5681"/>
                  </a:lnTo>
                  <a:lnTo>
                    <a:pt x="10706" y="443"/>
                  </a:lnTo>
                  <a:lnTo>
                    <a:pt x="1048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8"/>
            <p:cNvSpPr/>
            <p:nvPr/>
          </p:nvSpPr>
          <p:spPr>
            <a:xfrm rot="-5400000">
              <a:off x="4893426" y="1805395"/>
              <a:ext cx="1124196" cy="820751"/>
            </a:xfrm>
            <a:custGeom>
              <a:avLst/>
              <a:gdLst/>
              <a:ahLst/>
              <a:cxnLst/>
              <a:rect l="l" t="t" r="r" b="b"/>
              <a:pathLst>
                <a:path w="9851" h="7192" extrusionOk="0">
                  <a:moveTo>
                    <a:pt x="9568" y="0"/>
                  </a:moveTo>
                  <a:lnTo>
                    <a:pt x="0" y="6789"/>
                  </a:lnTo>
                  <a:lnTo>
                    <a:pt x="292" y="7192"/>
                  </a:lnTo>
                  <a:lnTo>
                    <a:pt x="9850" y="403"/>
                  </a:lnTo>
                  <a:lnTo>
                    <a:pt x="956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8"/>
            <p:cNvSpPr/>
            <p:nvPr/>
          </p:nvSpPr>
          <p:spPr>
            <a:xfrm rot="-5400000">
              <a:off x="4877394" y="1795067"/>
              <a:ext cx="997751" cy="972417"/>
            </a:xfrm>
            <a:custGeom>
              <a:avLst/>
              <a:gdLst/>
              <a:ahLst/>
              <a:cxnLst/>
              <a:rect l="l" t="t" r="r" b="b"/>
              <a:pathLst>
                <a:path w="8743" h="8521" extrusionOk="0">
                  <a:moveTo>
                    <a:pt x="8400" y="0"/>
                  </a:moveTo>
                  <a:lnTo>
                    <a:pt x="0" y="8168"/>
                  </a:lnTo>
                  <a:lnTo>
                    <a:pt x="343" y="8521"/>
                  </a:lnTo>
                  <a:lnTo>
                    <a:pt x="8742" y="352"/>
                  </a:lnTo>
                  <a:lnTo>
                    <a:pt x="84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8"/>
            <p:cNvSpPr/>
            <p:nvPr/>
          </p:nvSpPr>
          <p:spPr>
            <a:xfrm rot="-5400000">
              <a:off x="4883673" y="1807164"/>
              <a:ext cx="849509" cy="1103540"/>
            </a:xfrm>
            <a:custGeom>
              <a:avLst/>
              <a:gdLst/>
              <a:ahLst/>
              <a:cxnLst/>
              <a:rect l="l" t="t" r="r" b="b"/>
              <a:pathLst>
                <a:path w="7444" h="9670" extrusionOk="0">
                  <a:moveTo>
                    <a:pt x="7051" y="1"/>
                  </a:moveTo>
                  <a:lnTo>
                    <a:pt x="1" y="9367"/>
                  </a:lnTo>
                  <a:lnTo>
                    <a:pt x="394" y="9670"/>
                  </a:lnTo>
                  <a:lnTo>
                    <a:pt x="7444" y="303"/>
                  </a:lnTo>
                  <a:lnTo>
                    <a:pt x="705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8"/>
            <p:cNvSpPr/>
            <p:nvPr/>
          </p:nvSpPr>
          <p:spPr>
            <a:xfrm rot="-5400000">
              <a:off x="4912433" y="1842769"/>
              <a:ext cx="680498" cy="1205906"/>
            </a:xfrm>
            <a:custGeom>
              <a:avLst/>
              <a:gdLst/>
              <a:ahLst/>
              <a:cxnLst/>
              <a:rect l="l" t="t" r="r" b="b"/>
              <a:pathLst>
                <a:path w="5963" h="10567" extrusionOk="0">
                  <a:moveTo>
                    <a:pt x="5530" y="1"/>
                  </a:moveTo>
                  <a:lnTo>
                    <a:pt x="0" y="10334"/>
                  </a:lnTo>
                  <a:lnTo>
                    <a:pt x="444" y="10566"/>
                  </a:lnTo>
                  <a:lnTo>
                    <a:pt x="5963" y="233"/>
                  </a:lnTo>
                  <a:lnTo>
                    <a:pt x="55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8"/>
            <p:cNvSpPr/>
            <p:nvPr/>
          </p:nvSpPr>
          <p:spPr>
            <a:xfrm rot="-5400000">
              <a:off x="4962989" y="1899144"/>
              <a:ext cx="496650" cy="1281568"/>
            </a:xfrm>
            <a:custGeom>
              <a:avLst/>
              <a:gdLst/>
              <a:ahLst/>
              <a:cxnLst/>
              <a:rect l="l" t="t" r="r" b="b"/>
              <a:pathLst>
                <a:path w="4352" h="11230" extrusionOk="0">
                  <a:moveTo>
                    <a:pt x="3878" y="0"/>
                  </a:moveTo>
                  <a:lnTo>
                    <a:pt x="0" y="11069"/>
                  </a:lnTo>
                  <a:lnTo>
                    <a:pt x="474" y="11230"/>
                  </a:lnTo>
                  <a:lnTo>
                    <a:pt x="4351" y="161"/>
                  </a:lnTo>
                  <a:lnTo>
                    <a:pt x="387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8"/>
            <p:cNvSpPr/>
            <p:nvPr/>
          </p:nvSpPr>
          <p:spPr>
            <a:xfrm rot="-5400000">
              <a:off x="5035969" y="1976689"/>
              <a:ext cx="297853" cy="1325276"/>
            </a:xfrm>
            <a:custGeom>
              <a:avLst/>
              <a:gdLst/>
              <a:ahLst/>
              <a:cxnLst/>
              <a:rect l="l" t="t" r="r" b="b"/>
              <a:pathLst>
                <a:path w="2610" h="11613" extrusionOk="0">
                  <a:moveTo>
                    <a:pt x="2126" y="0"/>
                  </a:moveTo>
                  <a:lnTo>
                    <a:pt x="0" y="11522"/>
                  </a:lnTo>
                  <a:lnTo>
                    <a:pt x="484" y="11612"/>
                  </a:lnTo>
                  <a:lnTo>
                    <a:pt x="2609" y="90"/>
                  </a:lnTo>
                  <a:lnTo>
                    <a:pt x="21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8"/>
            <p:cNvSpPr/>
            <p:nvPr/>
          </p:nvSpPr>
          <p:spPr>
            <a:xfrm rot="-5400000">
              <a:off x="5139362" y="2060567"/>
              <a:ext cx="94377" cy="1363278"/>
            </a:xfrm>
            <a:custGeom>
              <a:avLst/>
              <a:gdLst/>
              <a:ahLst/>
              <a:cxnLst/>
              <a:rect l="l" t="t" r="r" b="b"/>
              <a:pathLst>
                <a:path w="827" h="11946" extrusionOk="0">
                  <a:moveTo>
                    <a:pt x="333" y="1"/>
                  </a:moveTo>
                  <a:lnTo>
                    <a:pt x="1" y="11936"/>
                  </a:lnTo>
                  <a:lnTo>
                    <a:pt x="494" y="11946"/>
                  </a:lnTo>
                  <a:lnTo>
                    <a:pt x="826" y="11"/>
                  </a:lnTo>
                  <a:lnTo>
                    <a:pt x="3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18"/>
          <p:cNvSpPr/>
          <p:nvPr/>
        </p:nvSpPr>
        <p:spPr>
          <a:xfrm>
            <a:off x="5955124" y="5173666"/>
            <a:ext cx="1456715" cy="280087"/>
          </a:xfrm>
          <a:custGeom>
            <a:avLst/>
            <a:gdLst/>
            <a:ahLst/>
            <a:cxnLst/>
            <a:rect l="l" t="t" r="r" b="b"/>
            <a:pathLst>
              <a:path w="18079" h="3476" extrusionOk="0">
                <a:moveTo>
                  <a:pt x="1" y="0"/>
                </a:moveTo>
                <a:lnTo>
                  <a:pt x="1" y="2488"/>
                </a:lnTo>
                <a:cubicBezTo>
                  <a:pt x="585" y="2488"/>
                  <a:pt x="816" y="2609"/>
                  <a:pt x="1209" y="2831"/>
                </a:cubicBezTo>
                <a:cubicBezTo>
                  <a:pt x="1713" y="3102"/>
                  <a:pt x="2398" y="3475"/>
                  <a:pt x="3616" y="3475"/>
                </a:cubicBezTo>
                <a:cubicBezTo>
                  <a:pt x="4835" y="3475"/>
                  <a:pt x="5520" y="3102"/>
                  <a:pt x="6023" y="2831"/>
                </a:cubicBezTo>
                <a:cubicBezTo>
                  <a:pt x="6416" y="2609"/>
                  <a:pt x="6648" y="2488"/>
                  <a:pt x="7232" y="2488"/>
                </a:cubicBezTo>
                <a:cubicBezTo>
                  <a:pt x="7816" y="2488"/>
                  <a:pt x="8047" y="2609"/>
                  <a:pt x="8441" y="2831"/>
                </a:cubicBezTo>
                <a:cubicBezTo>
                  <a:pt x="8944" y="3102"/>
                  <a:pt x="9629" y="3475"/>
                  <a:pt x="10847" y="3475"/>
                </a:cubicBezTo>
                <a:cubicBezTo>
                  <a:pt x="12066" y="3475"/>
                  <a:pt x="12751" y="3102"/>
                  <a:pt x="13255" y="2831"/>
                </a:cubicBezTo>
                <a:cubicBezTo>
                  <a:pt x="13647" y="2609"/>
                  <a:pt x="13879" y="2488"/>
                  <a:pt x="14463" y="2488"/>
                </a:cubicBezTo>
                <a:cubicBezTo>
                  <a:pt x="15048" y="2488"/>
                  <a:pt x="15289" y="2609"/>
                  <a:pt x="15682" y="2831"/>
                </a:cubicBezTo>
                <a:cubicBezTo>
                  <a:pt x="16176" y="3102"/>
                  <a:pt x="16860" y="3475"/>
                  <a:pt x="18079" y="3475"/>
                </a:cubicBezTo>
                <a:lnTo>
                  <a:pt x="18079" y="997"/>
                </a:lnTo>
                <a:cubicBezTo>
                  <a:pt x="17495" y="997"/>
                  <a:pt x="17263" y="866"/>
                  <a:pt x="16870" y="655"/>
                </a:cubicBezTo>
                <a:cubicBezTo>
                  <a:pt x="16377" y="373"/>
                  <a:pt x="15692" y="0"/>
                  <a:pt x="14463" y="0"/>
                </a:cubicBezTo>
                <a:cubicBezTo>
                  <a:pt x="13244" y="0"/>
                  <a:pt x="12559" y="373"/>
                  <a:pt x="12056" y="655"/>
                </a:cubicBezTo>
                <a:cubicBezTo>
                  <a:pt x="11673" y="866"/>
                  <a:pt x="11431" y="997"/>
                  <a:pt x="10847" y="997"/>
                </a:cubicBezTo>
                <a:cubicBezTo>
                  <a:pt x="10263" y="997"/>
                  <a:pt x="10032" y="866"/>
                  <a:pt x="9639" y="655"/>
                </a:cubicBezTo>
                <a:cubicBezTo>
                  <a:pt x="9135" y="373"/>
                  <a:pt x="8450" y="0"/>
                  <a:pt x="7232" y="0"/>
                </a:cubicBezTo>
                <a:cubicBezTo>
                  <a:pt x="6013" y="0"/>
                  <a:pt x="5328" y="373"/>
                  <a:pt x="4825" y="655"/>
                </a:cubicBezTo>
                <a:cubicBezTo>
                  <a:pt x="4432" y="866"/>
                  <a:pt x="4200" y="997"/>
                  <a:pt x="3616" y="997"/>
                </a:cubicBezTo>
                <a:cubicBezTo>
                  <a:pt x="3032" y="997"/>
                  <a:pt x="2790" y="866"/>
                  <a:pt x="2407" y="655"/>
                </a:cubicBezTo>
                <a:cubicBezTo>
                  <a:pt x="1904" y="373"/>
                  <a:pt x="1219"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8"/>
          <p:cNvSpPr/>
          <p:nvPr/>
        </p:nvSpPr>
        <p:spPr>
          <a:xfrm>
            <a:off x="5417928" y="5498230"/>
            <a:ext cx="1456715" cy="280087"/>
          </a:xfrm>
          <a:custGeom>
            <a:avLst/>
            <a:gdLst/>
            <a:ahLst/>
            <a:cxnLst/>
            <a:rect l="l" t="t" r="r" b="b"/>
            <a:pathLst>
              <a:path w="18079" h="3476" extrusionOk="0">
                <a:moveTo>
                  <a:pt x="0" y="1"/>
                </a:moveTo>
                <a:lnTo>
                  <a:pt x="0" y="2489"/>
                </a:lnTo>
                <a:cubicBezTo>
                  <a:pt x="584" y="2489"/>
                  <a:pt x="816" y="2610"/>
                  <a:pt x="1209" y="2831"/>
                </a:cubicBezTo>
                <a:cubicBezTo>
                  <a:pt x="1702" y="3103"/>
                  <a:pt x="2387" y="3476"/>
                  <a:pt x="3616" y="3476"/>
                </a:cubicBezTo>
                <a:cubicBezTo>
                  <a:pt x="4835" y="3476"/>
                  <a:pt x="5519" y="3103"/>
                  <a:pt x="6013" y="2831"/>
                </a:cubicBezTo>
                <a:cubicBezTo>
                  <a:pt x="6406" y="2610"/>
                  <a:pt x="6648" y="2489"/>
                  <a:pt x="7232" y="2489"/>
                </a:cubicBezTo>
                <a:cubicBezTo>
                  <a:pt x="7816" y="2489"/>
                  <a:pt x="8047" y="2610"/>
                  <a:pt x="8440" y="2831"/>
                </a:cubicBezTo>
                <a:cubicBezTo>
                  <a:pt x="8933" y="3103"/>
                  <a:pt x="9618" y="3476"/>
                  <a:pt x="10847" y="3476"/>
                </a:cubicBezTo>
                <a:cubicBezTo>
                  <a:pt x="12066" y="3476"/>
                  <a:pt x="12751" y="3103"/>
                  <a:pt x="13254" y="2831"/>
                </a:cubicBezTo>
                <a:cubicBezTo>
                  <a:pt x="13637" y="2610"/>
                  <a:pt x="13879" y="2489"/>
                  <a:pt x="14463" y="2489"/>
                </a:cubicBezTo>
                <a:cubicBezTo>
                  <a:pt x="15047" y="2489"/>
                  <a:pt x="15278" y="2610"/>
                  <a:pt x="15672" y="2831"/>
                </a:cubicBezTo>
                <a:cubicBezTo>
                  <a:pt x="16175" y="3103"/>
                  <a:pt x="16860" y="3476"/>
                  <a:pt x="18078" y="3476"/>
                </a:cubicBezTo>
                <a:lnTo>
                  <a:pt x="18078" y="998"/>
                </a:lnTo>
                <a:cubicBezTo>
                  <a:pt x="17494" y="998"/>
                  <a:pt x="17263" y="867"/>
                  <a:pt x="16870" y="656"/>
                </a:cubicBezTo>
                <a:cubicBezTo>
                  <a:pt x="16366" y="374"/>
                  <a:pt x="15681" y="1"/>
                  <a:pt x="14463" y="1"/>
                </a:cubicBezTo>
                <a:cubicBezTo>
                  <a:pt x="13234" y="1"/>
                  <a:pt x="12559" y="374"/>
                  <a:pt x="12056" y="656"/>
                </a:cubicBezTo>
                <a:cubicBezTo>
                  <a:pt x="11663" y="867"/>
                  <a:pt x="11431" y="998"/>
                  <a:pt x="10847" y="998"/>
                </a:cubicBezTo>
                <a:cubicBezTo>
                  <a:pt x="10263" y="998"/>
                  <a:pt x="10021" y="867"/>
                  <a:pt x="9638" y="656"/>
                </a:cubicBezTo>
                <a:cubicBezTo>
                  <a:pt x="9135" y="374"/>
                  <a:pt x="8450" y="1"/>
                  <a:pt x="7232" y="1"/>
                </a:cubicBezTo>
                <a:cubicBezTo>
                  <a:pt x="6003" y="1"/>
                  <a:pt x="5318" y="374"/>
                  <a:pt x="4824" y="656"/>
                </a:cubicBezTo>
                <a:cubicBezTo>
                  <a:pt x="4432" y="867"/>
                  <a:pt x="4200" y="998"/>
                  <a:pt x="3616" y="998"/>
                </a:cubicBezTo>
                <a:cubicBezTo>
                  <a:pt x="3022" y="998"/>
                  <a:pt x="2790" y="867"/>
                  <a:pt x="2397" y="656"/>
                </a:cubicBezTo>
                <a:cubicBezTo>
                  <a:pt x="1903" y="374"/>
                  <a:pt x="1219"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8"/>
          <p:cNvSpPr txBox="1"/>
          <p:nvPr/>
        </p:nvSpPr>
        <p:spPr>
          <a:xfrm>
            <a:off x="509025" y="5934188"/>
            <a:ext cx="5193000" cy="615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200" b="1">
                <a:solidFill>
                  <a:schemeClr val="dk1"/>
                </a:solidFill>
                <a:latin typeface="Quicksand"/>
                <a:ea typeface="Quicksand"/>
                <a:cs typeface="Quicksand"/>
                <a:sym typeface="Quicksand"/>
              </a:rPr>
              <a:t>CREDITS: </a:t>
            </a:r>
            <a:r>
              <a:rPr lang="en" sz="1200">
                <a:solidFill>
                  <a:schemeClr val="dk1"/>
                </a:solidFill>
                <a:latin typeface="Quicksand Light"/>
                <a:ea typeface="Quicksand Light"/>
                <a:cs typeface="Quicksand Light"/>
                <a:sym typeface="Quicksand Light"/>
              </a:rPr>
              <a:t>This presentation template was created by </a:t>
            </a:r>
            <a:r>
              <a:rPr lang="en" sz="1200" b="1">
                <a:solidFill>
                  <a:schemeClr val="dk1"/>
                </a:solidFill>
                <a:uFill>
                  <a:noFill/>
                </a:uFill>
                <a:latin typeface="Quicksand"/>
                <a:ea typeface="Quicksand"/>
                <a:cs typeface="Quicksand"/>
                <a:sym typeface="Quicksand"/>
                <a:hlinkClick r:id="rId2">
                  <a:extLst>
                    <a:ext uri="{A12FA001-AC4F-418D-AE19-62706E023703}">
                      <ahyp:hlinkClr xmlns="" xmlns:ahyp="http://schemas.microsoft.com/office/drawing/2018/hyperlinkcolor" val="tx"/>
                    </a:ext>
                  </a:extLst>
                </a:hlinkClick>
              </a:rPr>
              <a:t>Slidesgo</a:t>
            </a:r>
            <a:r>
              <a:rPr lang="en" sz="1200">
                <a:solidFill>
                  <a:schemeClr val="dk1"/>
                </a:solidFill>
                <a:latin typeface="Quicksand Light"/>
                <a:ea typeface="Quicksand Light"/>
                <a:cs typeface="Quicksand Light"/>
                <a:sym typeface="Quicksand Light"/>
              </a:rPr>
              <a:t>, including icons by </a:t>
            </a:r>
            <a:r>
              <a:rPr lang="en" sz="1200" b="1">
                <a:solidFill>
                  <a:schemeClr val="dk1"/>
                </a:solidFill>
                <a:uFill>
                  <a:noFill/>
                </a:uFill>
                <a:latin typeface="Quicksand"/>
                <a:ea typeface="Quicksand"/>
                <a:cs typeface="Quicksand"/>
                <a:sym typeface="Quicksand"/>
                <a:hlinkClick r:id="rId3">
                  <a:extLst>
                    <a:ext uri="{A12FA001-AC4F-418D-AE19-62706E023703}">
                      <ahyp:hlinkClr xmlns="" xmlns:ahyp="http://schemas.microsoft.com/office/drawing/2018/hyperlinkcolor" val="tx"/>
                    </a:ext>
                  </a:extLst>
                </a:hlinkClick>
              </a:rPr>
              <a:t>Flaticon</a:t>
            </a:r>
            <a:r>
              <a:rPr lang="en" sz="1200">
                <a:solidFill>
                  <a:schemeClr val="dk1"/>
                </a:solidFill>
                <a:latin typeface="Quicksand Light"/>
                <a:ea typeface="Quicksand Light"/>
                <a:cs typeface="Quicksand Light"/>
                <a:sym typeface="Quicksand Light"/>
              </a:rPr>
              <a:t> and infographics &amp; images by </a:t>
            </a:r>
            <a:r>
              <a:rPr lang="en" sz="1200" b="1">
                <a:solidFill>
                  <a:schemeClr val="dk1"/>
                </a:solidFill>
                <a:uFill>
                  <a:noFill/>
                </a:uFill>
                <a:latin typeface="Quicksand"/>
                <a:ea typeface="Quicksand"/>
                <a:cs typeface="Quicksand"/>
                <a:sym typeface="Quicksand"/>
                <a:hlinkClick r:id="rId4">
                  <a:extLst>
                    <a:ext uri="{A12FA001-AC4F-418D-AE19-62706E023703}">
                      <ahyp:hlinkClr xmlns="" xmlns:ahyp="http://schemas.microsoft.com/office/drawing/2018/hyperlinkcolor" val="tx"/>
                    </a:ext>
                  </a:extLst>
                </a:hlinkClick>
              </a:rPr>
              <a:t>Freepik</a:t>
            </a:r>
            <a:endParaRPr sz="1200" b="1">
              <a:solidFill>
                <a:schemeClr val="dk1"/>
              </a:solidFill>
              <a:latin typeface="Quicksand"/>
              <a:ea typeface="Quicksand"/>
              <a:cs typeface="Quicksand"/>
              <a:sym typeface="Quicksand"/>
            </a:endParaRPr>
          </a:p>
        </p:txBody>
      </p:sp>
      <p:sp>
        <p:nvSpPr>
          <p:cNvPr id="608" name="Google Shape;608;p18"/>
          <p:cNvSpPr/>
          <p:nvPr/>
        </p:nvSpPr>
        <p:spPr>
          <a:xfrm>
            <a:off x="8084136" y="1535398"/>
            <a:ext cx="1946541" cy="961012"/>
          </a:xfrm>
          <a:custGeom>
            <a:avLst/>
            <a:gdLst/>
            <a:ahLst/>
            <a:cxnLst/>
            <a:rect l="l" t="t" r="r" b="b"/>
            <a:pathLst>
              <a:path w="16911" h="8349" extrusionOk="0">
                <a:moveTo>
                  <a:pt x="8350" y="0"/>
                </a:moveTo>
                <a:cubicBezTo>
                  <a:pt x="3737" y="0"/>
                  <a:pt x="1" y="3736"/>
                  <a:pt x="1" y="8349"/>
                </a:cubicBezTo>
                <a:lnTo>
                  <a:pt x="8562" y="8349"/>
                </a:lnTo>
                <a:cubicBezTo>
                  <a:pt x="13174" y="8349"/>
                  <a:pt x="16911" y="4602"/>
                  <a:pt x="16911" y="0"/>
                </a:cubicBezTo>
                <a:close/>
              </a:path>
            </a:pathLst>
          </a:custGeom>
          <a:solidFill>
            <a:srgbClr val="74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8"/>
          <p:cNvSpPr/>
          <p:nvPr/>
        </p:nvSpPr>
        <p:spPr>
          <a:xfrm>
            <a:off x="8084136" y="2496298"/>
            <a:ext cx="1946541" cy="961242"/>
          </a:xfrm>
          <a:custGeom>
            <a:avLst/>
            <a:gdLst/>
            <a:ahLst/>
            <a:cxnLst/>
            <a:rect l="l" t="t" r="r" b="b"/>
            <a:pathLst>
              <a:path w="16911" h="8351" extrusionOk="0">
                <a:moveTo>
                  <a:pt x="8350" y="1"/>
                </a:moveTo>
                <a:cubicBezTo>
                  <a:pt x="3737" y="1"/>
                  <a:pt x="1" y="3738"/>
                  <a:pt x="1" y="8351"/>
                </a:cubicBezTo>
                <a:lnTo>
                  <a:pt x="8562" y="8351"/>
                </a:lnTo>
                <a:cubicBezTo>
                  <a:pt x="13174" y="8351"/>
                  <a:pt x="16911" y="4604"/>
                  <a:pt x="16911" y="1"/>
                </a:cubicBezTo>
                <a:close/>
              </a:path>
            </a:pathLst>
          </a:custGeom>
          <a:solidFill>
            <a:srgbClr val="748A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0" name="Google Shape;610;p18"/>
          <p:cNvGrpSpPr/>
          <p:nvPr/>
        </p:nvGrpSpPr>
        <p:grpSpPr>
          <a:xfrm>
            <a:off x="9018265" y="2757171"/>
            <a:ext cx="1086393" cy="1086393"/>
            <a:chOff x="1756525" y="4299951"/>
            <a:chExt cx="346625" cy="346625"/>
          </a:xfrm>
        </p:grpSpPr>
        <p:sp>
          <p:nvSpPr>
            <p:cNvPr id="611" name="Google Shape;611;p18"/>
            <p:cNvSpPr/>
            <p:nvPr/>
          </p:nvSpPr>
          <p:spPr>
            <a:xfrm>
              <a:off x="1914426" y="4299951"/>
              <a:ext cx="30821" cy="346625"/>
            </a:xfrm>
            <a:custGeom>
              <a:avLst/>
              <a:gdLst/>
              <a:ahLst/>
              <a:cxnLst/>
              <a:rect l="l" t="t" r="r" b="b"/>
              <a:pathLst>
                <a:path w="747" h="8401" extrusionOk="0">
                  <a:moveTo>
                    <a:pt x="1" y="1"/>
                  </a:moveTo>
                  <a:lnTo>
                    <a:pt x="1" y="8400"/>
                  </a:lnTo>
                  <a:lnTo>
                    <a:pt x="746" y="8400"/>
                  </a:lnTo>
                  <a:lnTo>
                    <a:pt x="74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8"/>
            <p:cNvSpPr/>
            <p:nvPr/>
          </p:nvSpPr>
          <p:spPr>
            <a:xfrm>
              <a:off x="1756525" y="4457852"/>
              <a:ext cx="346625" cy="30821"/>
            </a:xfrm>
            <a:custGeom>
              <a:avLst/>
              <a:gdLst/>
              <a:ahLst/>
              <a:cxnLst/>
              <a:rect l="l" t="t" r="r" b="b"/>
              <a:pathLst>
                <a:path w="8401" h="747" extrusionOk="0">
                  <a:moveTo>
                    <a:pt x="1" y="1"/>
                  </a:moveTo>
                  <a:lnTo>
                    <a:pt x="1" y="746"/>
                  </a:lnTo>
                  <a:lnTo>
                    <a:pt x="8400" y="746"/>
                  </a:lnTo>
                  <a:lnTo>
                    <a:pt x="84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8"/>
            <p:cNvSpPr/>
            <p:nvPr/>
          </p:nvSpPr>
          <p:spPr>
            <a:xfrm>
              <a:off x="1796423" y="4339849"/>
              <a:ext cx="266828" cy="266828"/>
            </a:xfrm>
            <a:custGeom>
              <a:avLst/>
              <a:gdLst/>
              <a:ahLst/>
              <a:cxnLst/>
              <a:rect l="l" t="t" r="r" b="b"/>
              <a:pathLst>
                <a:path w="6467" h="6467" extrusionOk="0">
                  <a:moveTo>
                    <a:pt x="5943" y="1"/>
                  </a:moveTo>
                  <a:lnTo>
                    <a:pt x="1" y="5943"/>
                  </a:lnTo>
                  <a:lnTo>
                    <a:pt x="535" y="6467"/>
                  </a:lnTo>
                  <a:lnTo>
                    <a:pt x="6466" y="534"/>
                  </a:lnTo>
                  <a:lnTo>
                    <a:pt x="59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8"/>
            <p:cNvSpPr/>
            <p:nvPr/>
          </p:nvSpPr>
          <p:spPr>
            <a:xfrm>
              <a:off x="1796423" y="4339849"/>
              <a:ext cx="266828" cy="266828"/>
            </a:xfrm>
            <a:custGeom>
              <a:avLst/>
              <a:gdLst/>
              <a:ahLst/>
              <a:cxnLst/>
              <a:rect l="l" t="t" r="r" b="b"/>
              <a:pathLst>
                <a:path w="6467" h="6467" extrusionOk="0">
                  <a:moveTo>
                    <a:pt x="535" y="1"/>
                  </a:moveTo>
                  <a:lnTo>
                    <a:pt x="1" y="534"/>
                  </a:lnTo>
                  <a:lnTo>
                    <a:pt x="5943" y="6467"/>
                  </a:lnTo>
                  <a:lnTo>
                    <a:pt x="6466" y="5943"/>
                  </a:lnTo>
                  <a:lnTo>
                    <a:pt x="5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364468" y="3161354"/>
            <a:ext cx="9963000" cy="12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508975" y="654100"/>
            <a:ext cx="9674100" cy="841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3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4"/>
          <p:cNvSpPr txBox="1">
            <a:spLocks noGrp="1"/>
          </p:cNvSpPr>
          <p:nvPr>
            <p:ph type="body" idx="1"/>
          </p:nvPr>
        </p:nvSpPr>
        <p:spPr>
          <a:xfrm>
            <a:off x="508975" y="1409475"/>
            <a:ext cx="9674100" cy="53058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grpSp>
        <p:nvGrpSpPr>
          <p:cNvPr id="91" name="Google Shape;91;p4"/>
          <p:cNvGrpSpPr/>
          <p:nvPr/>
        </p:nvGrpSpPr>
        <p:grpSpPr>
          <a:xfrm>
            <a:off x="7905222" y="6205007"/>
            <a:ext cx="2902930" cy="2902930"/>
            <a:chOff x="7122972" y="-817159"/>
            <a:chExt cx="4463299" cy="4463300"/>
          </a:xfrm>
        </p:grpSpPr>
        <p:sp>
          <p:nvSpPr>
            <p:cNvPr id="92" name="Google Shape;92;p4"/>
            <p:cNvSpPr/>
            <p:nvPr/>
          </p:nvSpPr>
          <p:spPr>
            <a:xfrm>
              <a:off x="7122972" y="-817159"/>
              <a:ext cx="644411" cy="644283"/>
            </a:xfrm>
            <a:custGeom>
              <a:avLst/>
              <a:gdLst/>
              <a:ahLst/>
              <a:cxnLst/>
              <a:rect l="l" t="t" r="r" b="b"/>
              <a:pathLst>
                <a:path w="5027" h="5026" extrusionOk="0">
                  <a:moveTo>
                    <a:pt x="4966" y="70"/>
                  </a:moveTo>
                  <a:lnTo>
                    <a:pt x="4966" y="4965"/>
                  </a:lnTo>
                  <a:lnTo>
                    <a:pt x="61" y="4965"/>
                  </a:lnTo>
                  <a:lnTo>
                    <a:pt x="61" y="70"/>
                  </a:lnTo>
                  <a:close/>
                  <a:moveTo>
                    <a:pt x="0" y="0"/>
                  </a:moveTo>
                  <a:lnTo>
                    <a:pt x="0"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7759432" y="-817159"/>
              <a:ext cx="644411" cy="644283"/>
            </a:xfrm>
            <a:custGeom>
              <a:avLst/>
              <a:gdLst/>
              <a:ahLst/>
              <a:cxnLst/>
              <a:rect l="l" t="t" r="r" b="b"/>
              <a:pathLst>
                <a:path w="5027" h="5026" extrusionOk="0">
                  <a:moveTo>
                    <a:pt x="4966" y="70"/>
                  </a:moveTo>
                  <a:lnTo>
                    <a:pt x="4966" y="4965"/>
                  </a:lnTo>
                  <a:lnTo>
                    <a:pt x="61" y="4965"/>
                  </a:lnTo>
                  <a:lnTo>
                    <a:pt x="61" y="70"/>
                  </a:lnTo>
                  <a:close/>
                  <a:moveTo>
                    <a:pt x="1" y="0"/>
                  </a:moveTo>
                  <a:lnTo>
                    <a:pt x="1"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8395891" y="-817159"/>
              <a:ext cx="644411" cy="644283"/>
            </a:xfrm>
            <a:custGeom>
              <a:avLst/>
              <a:gdLst/>
              <a:ahLst/>
              <a:cxnLst/>
              <a:rect l="l" t="t" r="r" b="b"/>
              <a:pathLst>
                <a:path w="5027" h="5026" extrusionOk="0">
                  <a:moveTo>
                    <a:pt x="4966" y="70"/>
                  </a:moveTo>
                  <a:lnTo>
                    <a:pt x="4966" y="4965"/>
                  </a:lnTo>
                  <a:lnTo>
                    <a:pt x="61" y="4965"/>
                  </a:lnTo>
                  <a:lnTo>
                    <a:pt x="61" y="70"/>
                  </a:lnTo>
                  <a:close/>
                  <a:moveTo>
                    <a:pt x="1" y="0"/>
                  </a:moveTo>
                  <a:lnTo>
                    <a:pt x="1" y="5025"/>
                  </a:lnTo>
                  <a:lnTo>
                    <a:pt x="5027" y="5025"/>
                  </a:lnTo>
                  <a:lnTo>
                    <a:pt x="50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9032480" y="-817159"/>
              <a:ext cx="644283" cy="644283"/>
            </a:xfrm>
            <a:custGeom>
              <a:avLst/>
              <a:gdLst/>
              <a:ahLst/>
              <a:cxnLst/>
              <a:rect l="l" t="t" r="r" b="b"/>
              <a:pathLst>
                <a:path w="5026" h="5026" extrusionOk="0">
                  <a:moveTo>
                    <a:pt x="4965" y="70"/>
                  </a:moveTo>
                  <a:lnTo>
                    <a:pt x="4965" y="4965"/>
                  </a:lnTo>
                  <a:lnTo>
                    <a:pt x="61" y="4965"/>
                  </a:lnTo>
                  <a:lnTo>
                    <a:pt x="61" y="70"/>
                  </a:lnTo>
                  <a:close/>
                  <a:moveTo>
                    <a:pt x="0" y="0"/>
                  </a:moveTo>
                  <a:lnTo>
                    <a:pt x="0"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9668940" y="-817159"/>
              <a:ext cx="644411" cy="644283"/>
            </a:xfrm>
            <a:custGeom>
              <a:avLst/>
              <a:gdLst/>
              <a:ahLst/>
              <a:cxnLst/>
              <a:rect l="l" t="t" r="r" b="b"/>
              <a:pathLst>
                <a:path w="5027" h="5026" extrusionOk="0">
                  <a:moveTo>
                    <a:pt x="4966" y="70"/>
                  </a:moveTo>
                  <a:lnTo>
                    <a:pt x="4966" y="4965"/>
                  </a:lnTo>
                  <a:lnTo>
                    <a:pt x="61" y="4965"/>
                  </a:lnTo>
                  <a:lnTo>
                    <a:pt x="61" y="70"/>
                  </a:lnTo>
                  <a:close/>
                  <a:moveTo>
                    <a:pt x="0" y="0"/>
                  </a:moveTo>
                  <a:lnTo>
                    <a:pt x="0"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10305400" y="-817159"/>
              <a:ext cx="644411" cy="644283"/>
            </a:xfrm>
            <a:custGeom>
              <a:avLst/>
              <a:gdLst/>
              <a:ahLst/>
              <a:cxnLst/>
              <a:rect l="l" t="t" r="r" b="b"/>
              <a:pathLst>
                <a:path w="5027" h="5026" extrusionOk="0">
                  <a:moveTo>
                    <a:pt x="4956" y="70"/>
                  </a:moveTo>
                  <a:lnTo>
                    <a:pt x="4956" y="4965"/>
                  </a:lnTo>
                  <a:lnTo>
                    <a:pt x="61" y="4965"/>
                  </a:lnTo>
                  <a:lnTo>
                    <a:pt x="61" y="70"/>
                  </a:lnTo>
                  <a:close/>
                  <a:moveTo>
                    <a:pt x="1" y="0"/>
                  </a:moveTo>
                  <a:lnTo>
                    <a:pt x="1" y="5025"/>
                  </a:lnTo>
                  <a:lnTo>
                    <a:pt x="5026" y="5025"/>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10940706" y="-817159"/>
              <a:ext cx="645565" cy="644283"/>
            </a:xfrm>
            <a:custGeom>
              <a:avLst/>
              <a:gdLst/>
              <a:ahLst/>
              <a:cxnLst/>
              <a:rect l="l" t="t" r="r" b="b"/>
              <a:pathLst>
                <a:path w="5036" h="5026" extrusionOk="0">
                  <a:moveTo>
                    <a:pt x="4965" y="70"/>
                  </a:moveTo>
                  <a:lnTo>
                    <a:pt x="4965" y="4965"/>
                  </a:lnTo>
                  <a:lnTo>
                    <a:pt x="70" y="4965"/>
                  </a:lnTo>
                  <a:lnTo>
                    <a:pt x="70" y="70"/>
                  </a:lnTo>
                  <a:close/>
                  <a:moveTo>
                    <a:pt x="0" y="0"/>
                  </a:moveTo>
                  <a:lnTo>
                    <a:pt x="0" y="5025"/>
                  </a:lnTo>
                  <a:lnTo>
                    <a:pt x="5036" y="5025"/>
                  </a:lnTo>
                  <a:lnTo>
                    <a:pt x="5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7122972" y="-180827"/>
              <a:ext cx="644411" cy="644539"/>
            </a:xfrm>
            <a:custGeom>
              <a:avLst/>
              <a:gdLst/>
              <a:ahLst/>
              <a:cxnLst/>
              <a:rect l="l" t="t" r="r" b="b"/>
              <a:pathLst>
                <a:path w="5027" h="5028" extrusionOk="0">
                  <a:moveTo>
                    <a:pt x="4966" y="61"/>
                  </a:moveTo>
                  <a:lnTo>
                    <a:pt x="4966" y="4967"/>
                  </a:lnTo>
                  <a:lnTo>
                    <a:pt x="61" y="4967"/>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7759432" y="-180827"/>
              <a:ext cx="644411" cy="644539"/>
            </a:xfrm>
            <a:custGeom>
              <a:avLst/>
              <a:gdLst/>
              <a:ahLst/>
              <a:cxnLst/>
              <a:rect l="l" t="t" r="r" b="b"/>
              <a:pathLst>
                <a:path w="5027" h="5028" extrusionOk="0">
                  <a:moveTo>
                    <a:pt x="4966" y="61"/>
                  </a:moveTo>
                  <a:lnTo>
                    <a:pt x="4966" y="4967"/>
                  </a:lnTo>
                  <a:lnTo>
                    <a:pt x="61" y="4967"/>
                  </a:lnTo>
                  <a:lnTo>
                    <a:pt x="61" y="61"/>
                  </a:lnTo>
                  <a:close/>
                  <a:moveTo>
                    <a:pt x="1" y="1"/>
                  </a:moveTo>
                  <a:lnTo>
                    <a:pt x="1"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8395891" y="-180827"/>
              <a:ext cx="644411" cy="644539"/>
            </a:xfrm>
            <a:custGeom>
              <a:avLst/>
              <a:gdLst/>
              <a:ahLst/>
              <a:cxnLst/>
              <a:rect l="l" t="t" r="r" b="b"/>
              <a:pathLst>
                <a:path w="5027" h="5028" extrusionOk="0">
                  <a:moveTo>
                    <a:pt x="4966" y="61"/>
                  </a:moveTo>
                  <a:lnTo>
                    <a:pt x="4966" y="4967"/>
                  </a:lnTo>
                  <a:lnTo>
                    <a:pt x="61" y="4967"/>
                  </a:lnTo>
                  <a:lnTo>
                    <a:pt x="61" y="61"/>
                  </a:lnTo>
                  <a:close/>
                  <a:moveTo>
                    <a:pt x="1" y="1"/>
                  </a:moveTo>
                  <a:lnTo>
                    <a:pt x="1" y="5027"/>
                  </a:lnTo>
                  <a:lnTo>
                    <a:pt x="5027" y="5027"/>
                  </a:lnTo>
                  <a:lnTo>
                    <a:pt x="5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9032480" y="-180827"/>
              <a:ext cx="644283" cy="644539"/>
            </a:xfrm>
            <a:custGeom>
              <a:avLst/>
              <a:gdLst/>
              <a:ahLst/>
              <a:cxnLst/>
              <a:rect l="l" t="t" r="r" b="b"/>
              <a:pathLst>
                <a:path w="5026" h="5028" extrusionOk="0">
                  <a:moveTo>
                    <a:pt x="4965" y="61"/>
                  </a:moveTo>
                  <a:lnTo>
                    <a:pt x="4965" y="4967"/>
                  </a:lnTo>
                  <a:lnTo>
                    <a:pt x="61" y="4967"/>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9668940" y="-180827"/>
              <a:ext cx="644411" cy="644539"/>
            </a:xfrm>
            <a:custGeom>
              <a:avLst/>
              <a:gdLst/>
              <a:ahLst/>
              <a:cxnLst/>
              <a:rect l="l" t="t" r="r" b="b"/>
              <a:pathLst>
                <a:path w="5027" h="5028" extrusionOk="0">
                  <a:moveTo>
                    <a:pt x="4966" y="61"/>
                  </a:moveTo>
                  <a:lnTo>
                    <a:pt x="4966" y="4967"/>
                  </a:lnTo>
                  <a:lnTo>
                    <a:pt x="61" y="4967"/>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10305400" y="-180827"/>
              <a:ext cx="644411" cy="644539"/>
            </a:xfrm>
            <a:custGeom>
              <a:avLst/>
              <a:gdLst/>
              <a:ahLst/>
              <a:cxnLst/>
              <a:rect l="l" t="t" r="r" b="b"/>
              <a:pathLst>
                <a:path w="5027" h="5028" extrusionOk="0">
                  <a:moveTo>
                    <a:pt x="4956" y="61"/>
                  </a:moveTo>
                  <a:lnTo>
                    <a:pt x="4956" y="4967"/>
                  </a:lnTo>
                  <a:lnTo>
                    <a:pt x="61" y="4967"/>
                  </a:lnTo>
                  <a:lnTo>
                    <a:pt x="61" y="61"/>
                  </a:lnTo>
                  <a:close/>
                  <a:moveTo>
                    <a:pt x="1" y="1"/>
                  </a:moveTo>
                  <a:lnTo>
                    <a:pt x="1"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0940706" y="-180827"/>
              <a:ext cx="645565" cy="644539"/>
            </a:xfrm>
            <a:custGeom>
              <a:avLst/>
              <a:gdLst/>
              <a:ahLst/>
              <a:cxnLst/>
              <a:rect l="l" t="t" r="r" b="b"/>
              <a:pathLst>
                <a:path w="5036" h="5028" extrusionOk="0">
                  <a:moveTo>
                    <a:pt x="4965" y="61"/>
                  </a:moveTo>
                  <a:lnTo>
                    <a:pt x="4965" y="4967"/>
                  </a:lnTo>
                  <a:lnTo>
                    <a:pt x="70" y="4967"/>
                  </a:lnTo>
                  <a:lnTo>
                    <a:pt x="70" y="61"/>
                  </a:lnTo>
                  <a:close/>
                  <a:moveTo>
                    <a:pt x="0" y="1"/>
                  </a:moveTo>
                  <a:lnTo>
                    <a:pt x="0" y="5027"/>
                  </a:lnTo>
                  <a:lnTo>
                    <a:pt x="5036" y="5027"/>
                  </a:lnTo>
                  <a:lnTo>
                    <a:pt x="5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7122972" y="455762"/>
              <a:ext cx="644411" cy="644283"/>
            </a:xfrm>
            <a:custGeom>
              <a:avLst/>
              <a:gdLst/>
              <a:ahLst/>
              <a:cxnLst/>
              <a:rect l="l" t="t" r="r" b="b"/>
              <a:pathLst>
                <a:path w="5027" h="5026" extrusionOk="0">
                  <a:moveTo>
                    <a:pt x="4966" y="61"/>
                  </a:moveTo>
                  <a:lnTo>
                    <a:pt x="4966"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759432" y="455762"/>
              <a:ext cx="644411" cy="644283"/>
            </a:xfrm>
            <a:custGeom>
              <a:avLst/>
              <a:gdLst/>
              <a:ahLst/>
              <a:cxnLst/>
              <a:rect l="l" t="t" r="r" b="b"/>
              <a:pathLst>
                <a:path w="5027" h="5026" extrusionOk="0">
                  <a:moveTo>
                    <a:pt x="4966" y="61"/>
                  </a:moveTo>
                  <a:lnTo>
                    <a:pt x="4966" y="4966"/>
                  </a:lnTo>
                  <a:lnTo>
                    <a:pt x="61" y="4966"/>
                  </a:lnTo>
                  <a:lnTo>
                    <a:pt x="61" y="61"/>
                  </a:lnTo>
                  <a:close/>
                  <a:moveTo>
                    <a:pt x="1" y="1"/>
                  </a:moveTo>
                  <a:lnTo>
                    <a:pt x="1"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p:nvPr/>
          </p:nvSpPr>
          <p:spPr>
            <a:xfrm>
              <a:off x="8395891" y="455762"/>
              <a:ext cx="644411" cy="644283"/>
            </a:xfrm>
            <a:custGeom>
              <a:avLst/>
              <a:gdLst/>
              <a:ahLst/>
              <a:cxnLst/>
              <a:rect l="l" t="t" r="r" b="b"/>
              <a:pathLst>
                <a:path w="5027" h="5026" extrusionOk="0">
                  <a:moveTo>
                    <a:pt x="4966" y="61"/>
                  </a:moveTo>
                  <a:lnTo>
                    <a:pt x="4966" y="4966"/>
                  </a:lnTo>
                  <a:lnTo>
                    <a:pt x="61" y="4966"/>
                  </a:lnTo>
                  <a:lnTo>
                    <a:pt x="61" y="61"/>
                  </a:lnTo>
                  <a:close/>
                  <a:moveTo>
                    <a:pt x="1" y="1"/>
                  </a:moveTo>
                  <a:lnTo>
                    <a:pt x="1" y="5026"/>
                  </a:lnTo>
                  <a:lnTo>
                    <a:pt x="5027" y="5026"/>
                  </a:lnTo>
                  <a:lnTo>
                    <a:pt x="5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4"/>
            <p:cNvSpPr/>
            <p:nvPr/>
          </p:nvSpPr>
          <p:spPr>
            <a:xfrm>
              <a:off x="9032480" y="455762"/>
              <a:ext cx="644283" cy="644283"/>
            </a:xfrm>
            <a:custGeom>
              <a:avLst/>
              <a:gdLst/>
              <a:ahLst/>
              <a:cxnLst/>
              <a:rect l="l" t="t" r="r" b="b"/>
              <a:pathLst>
                <a:path w="5026" h="5026" extrusionOk="0">
                  <a:moveTo>
                    <a:pt x="4965" y="61"/>
                  </a:moveTo>
                  <a:lnTo>
                    <a:pt x="4965"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9668940" y="455762"/>
              <a:ext cx="644411" cy="644283"/>
            </a:xfrm>
            <a:custGeom>
              <a:avLst/>
              <a:gdLst/>
              <a:ahLst/>
              <a:cxnLst/>
              <a:rect l="l" t="t" r="r" b="b"/>
              <a:pathLst>
                <a:path w="5027" h="5026" extrusionOk="0">
                  <a:moveTo>
                    <a:pt x="4966" y="61"/>
                  </a:moveTo>
                  <a:lnTo>
                    <a:pt x="4966"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10305400" y="455762"/>
              <a:ext cx="644411" cy="644283"/>
            </a:xfrm>
            <a:custGeom>
              <a:avLst/>
              <a:gdLst/>
              <a:ahLst/>
              <a:cxnLst/>
              <a:rect l="l" t="t" r="r" b="b"/>
              <a:pathLst>
                <a:path w="5027" h="5026" extrusionOk="0">
                  <a:moveTo>
                    <a:pt x="4956" y="61"/>
                  </a:moveTo>
                  <a:lnTo>
                    <a:pt x="4956" y="4966"/>
                  </a:lnTo>
                  <a:lnTo>
                    <a:pt x="61" y="4966"/>
                  </a:lnTo>
                  <a:lnTo>
                    <a:pt x="61" y="61"/>
                  </a:lnTo>
                  <a:close/>
                  <a:moveTo>
                    <a:pt x="1" y="1"/>
                  </a:moveTo>
                  <a:lnTo>
                    <a:pt x="1"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10940706" y="455762"/>
              <a:ext cx="645565" cy="644283"/>
            </a:xfrm>
            <a:custGeom>
              <a:avLst/>
              <a:gdLst/>
              <a:ahLst/>
              <a:cxnLst/>
              <a:rect l="l" t="t" r="r" b="b"/>
              <a:pathLst>
                <a:path w="5036" h="5026" extrusionOk="0">
                  <a:moveTo>
                    <a:pt x="4965" y="61"/>
                  </a:moveTo>
                  <a:lnTo>
                    <a:pt x="4965" y="4966"/>
                  </a:lnTo>
                  <a:lnTo>
                    <a:pt x="70" y="4966"/>
                  </a:lnTo>
                  <a:lnTo>
                    <a:pt x="70" y="61"/>
                  </a:lnTo>
                  <a:close/>
                  <a:moveTo>
                    <a:pt x="0" y="1"/>
                  </a:moveTo>
                  <a:lnTo>
                    <a:pt x="0" y="5026"/>
                  </a:lnTo>
                  <a:lnTo>
                    <a:pt x="5036" y="5026"/>
                  </a:lnTo>
                  <a:lnTo>
                    <a:pt x="5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7122972" y="1092222"/>
              <a:ext cx="644411" cy="644411"/>
            </a:xfrm>
            <a:custGeom>
              <a:avLst/>
              <a:gdLst/>
              <a:ahLst/>
              <a:cxnLst/>
              <a:rect l="l" t="t" r="r" b="b"/>
              <a:pathLst>
                <a:path w="5027" h="5027" extrusionOk="0">
                  <a:moveTo>
                    <a:pt x="4966" y="61"/>
                  </a:moveTo>
                  <a:lnTo>
                    <a:pt x="4966" y="4966"/>
                  </a:lnTo>
                  <a:lnTo>
                    <a:pt x="61" y="4966"/>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7759432" y="1092222"/>
              <a:ext cx="644411" cy="644411"/>
            </a:xfrm>
            <a:custGeom>
              <a:avLst/>
              <a:gdLst/>
              <a:ahLst/>
              <a:cxnLst/>
              <a:rect l="l" t="t" r="r" b="b"/>
              <a:pathLst>
                <a:path w="5027" h="5027" extrusionOk="0">
                  <a:moveTo>
                    <a:pt x="4966" y="61"/>
                  </a:moveTo>
                  <a:lnTo>
                    <a:pt x="4966" y="4966"/>
                  </a:lnTo>
                  <a:lnTo>
                    <a:pt x="61" y="4966"/>
                  </a:lnTo>
                  <a:lnTo>
                    <a:pt x="61" y="61"/>
                  </a:lnTo>
                  <a:close/>
                  <a:moveTo>
                    <a:pt x="1" y="1"/>
                  </a:moveTo>
                  <a:lnTo>
                    <a:pt x="1"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8395891" y="1092222"/>
              <a:ext cx="644411" cy="644411"/>
            </a:xfrm>
            <a:custGeom>
              <a:avLst/>
              <a:gdLst/>
              <a:ahLst/>
              <a:cxnLst/>
              <a:rect l="l" t="t" r="r" b="b"/>
              <a:pathLst>
                <a:path w="5027" h="5027" extrusionOk="0">
                  <a:moveTo>
                    <a:pt x="4966" y="61"/>
                  </a:moveTo>
                  <a:lnTo>
                    <a:pt x="4966" y="4966"/>
                  </a:lnTo>
                  <a:lnTo>
                    <a:pt x="61" y="4966"/>
                  </a:lnTo>
                  <a:lnTo>
                    <a:pt x="61" y="61"/>
                  </a:lnTo>
                  <a:close/>
                  <a:moveTo>
                    <a:pt x="1" y="1"/>
                  </a:moveTo>
                  <a:lnTo>
                    <a:pt x="1" y="5027"/>
                  </a:lnTo>
                  <a:lnTo>
                    <a:pt x="5027" y="5027"/>
                  </a:lnTo>
                  <a:lnTo>
                    <a:pt x="5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9032480" y="1092222"/>
              <a:ext cx="644283" cy="644411"/>
            </a:xfrm>
            <a:custGeom>
              <a:avLst/>
              <a:gdLst/>
              <a:ahLst/>
              <a:cxnLst/>
              <a:rect l="l" t="t" r="r" b="b"/>
              <a:pathLst>
                <a:path w="5026" h="5027" extrusionOk="0">
                  <a:moveTo>
                    <a:pt x="4965" y="61"/>
                  </a:moveTo>
                  <a:lnTo>
                    <a:pt x="4965" y="4966"/>
                  </a:lnTo>
                  <a:lnTo>
                    <a:pt x="61" y="4966"/>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9668940" y="1092222"/>
              <a:ext cx="644411" cy="644411"/>
            </a:xfrm>
            <a:custGeom>
              <a:avLst/>
              <a:gdLst/>
              <a:ahLst/>
              <a:cxnLst/>
              <a:rect l="l" t="t" r="r" b="b"/>
              <a:pathLst>
                <a:path w="5027" h="5027" extrusionOk="0">
                  <a:moveTo>
                    <a:pt x="4966" y="61"/>
                  </a:moveTo>
                  <a:lnTo>
                    <a:pt x="4966" y="4966"/>
                  </a:lnTo>
                  <a:lnTo>
                    <a:pt x="61" y="4966"/>
                  </a:lnTo>
                  <a:lnTo>
                    <a:pt x="61" y="61"/>
                  </a:lnTo>
                  <a:close/>
                  <a:moveTo>
                    <a:pt x="0" y="1"/>
                  </a:moveTo>
                  <a:lnTo>
                    <a:pt x="0"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10305400" y="1092222"/>
              <a:ext cx="644411" cy="644411"/>
            </a:xfrm>
            <a:custGeom>
              <a:avLst/>
              <a:gdLst/>
              <a:ahLst/>
              <a:cxnLst/>
              <a:rect l="l" t="t" r="r" b="b"/>
              <a:pathLst>
                <a:path w="5027" h="5027" extrusionOk="0">
                  <a:moveTo>
                    <a:pt x="4956" y="61"/>
                  </a:moveTo>
                  <a:lnTo>
                    <a:pt x="4956" y="4966"/>
                  </a:lnTo>
                  <a:lnTo>
                    <a:pt x="61" y="4966"/>
                  </a:lnTo>
                  <a:lnTo>
                    <a:pt x="61" y="61"/>
                  </a:lnTo>
                  <a:close/>
                  <a:moveTo>
                    <a:pt x="1" y="1"/>
                  </a:moveTo>
                  <a:lnTo>
                    <a:pt x="1" y="5027"/>
                  </a:lnTo>
                  <a:lnTo>
                    <a:pt x="5026" y="5027"/>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10940706" y="1092222"/>
              <a:ext cx="645565" cy="644411"/>
            </a:xfrm>
            <a:custGeom>
              <a:avLst/>
              <a:gdLst/>
              <a:ahLst/>
              <a:cxnLst/>
              <a:rect l="l" t="t" r="r" b="b"/>
              <a:pathLst>
                <a:path w="5036" h="5027" extrusionOk="0">
                  <a:moveTo>
                    <a:pt x="4965" y="61"/>
                  </a:moveTo>
                  <a:lnTo>
                    <a:pt x="4965" y="4966"/>
                  </a:lnTo>
                  <a:lnTo>
                    <a:pt x="70" y="4966"/>
                  </a:lnTo>
                  <a:lnTo>
                    <a:pt x="70" y="61"/>
                  </a:lnTo>
                  <a:close/>
                  <a:moveTo>
                    <a:pt x="0" y="1"/>
                  </a:moveTo>
                  <a:lnTo>
                    <a:pt x="0" y="5027"/>
                  </a:lnTo>
                  <a:lnTo>
                    <a:pt x="5036" y="5027"/>
                  </a:lnTo>
                  <a:lnTo>
                    <a:pt x="5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7122972" y="1728810"/>
              <a:ext cx="644411" cy="644283"/>
            </a:xfrm>
            <a:custGeom>
              <a:avLst/>
              <a:gdLst/>
              <a:ahLst/>
              <a:cxnLst/>
              <a:rect l="l" t="t" r="r" b="b"/>
              <a:pathLst>
                <a:path w="5027" h="5026" extrusionOk="0">
                  <a:moveTo>
                    <a:pt x="4966" y="61"/>
                  </a:moveTo>
                  <a:lnTo>
                    <a:pt x="4966" y="4965"/>
                  </a:lnTo>
                  <a:lnTo>
                    <a:pt x="61" y="4965"/>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7759432" y="1728810"/>
              <a:ext cx="644411" cy="644283"/>
            </a:xfrm>
            <a:custGeom>
              <a:avLst/>
              <a:gdLst/>
              <a:ahLst/>
              <a:cxnLst/>
              <a:rect l="l" t="t" r="r" b="b"/>
              <a:pathLst>
                <a:path w="5027" h="5026" extrusionOk="0">
                  <a:moveTo>
                    <a:pt x="4966" y="61"/>
                  </a:moveTo>
                  <a:lnTo>
                    <a:pt x="4966" y="4965"/>
                  </a:lnTo>
                  <a:lnTo>
                    <a:pt x="61" y="4965"/>
                  </a:lnTo>
                  <a:lnTo>
                    <a:pt x="61" y="61"/>
                  </a:lnTo>
                  <a:close/>
                  <a:moveTo>
                    <a:pt x="1" y="0"/>
                  </a:moveTo>
                  <a:lnTo>
                    <a:pt x="1"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395891" y="1728810"/>
              <a:ext cx="644411" cy="644283"/>
            </a:xfrm>
            <a:custGeom>
              <a:avLst/>
              <a:gdLst/>
              <a:ahLst/>
              <a:cxnLst/>
              <a:rect l="l" t="t" r="r" b="b"/>
              <a:pathLst>
                <a:path w="5027" h="5026" extrusionOk="0">
                  <a:moveTo>
                    <a:pt x="4966" y="61"/>
                  </a:moveTo>
                  <a:lnTo>
                    <a:pt x="4966" y="4965"/>
                  </a:lnTo>
                  <a:lnTo>
                    <a:pt x="61" y="4965"/>
                  </a:lnTo>
                  <a:lnTo>
                    <a:pt x="61" y="61"/>
                  </a:lnTo>
                  <a:close/>
                  <a:moveTo>
                    <a:pt x="1" y="0"/>
                  </a:moveTo>
                  <a:lnTo>
                    <a:pt x="1" y="5026"/>
                  </a:lnTo>
                  <a:lnTo>
                    <a:pt x="5027" y="5026"/>
                  </a:lnTo>
                  <a:lnTo>
                    <a:pt x="50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9032480" y="1728810"/>
              <a:ext cx="644283" cy="644283"/>
            </a:xfrm>
            <a:custGeom>
              <a:avLst/>
              <a:gdLst/>
              <a:ahLst/>
              <a:cxnLst/>
              <a:rect l="l" t="t" r="r" b="b"/>
              <a:pathLst>
                <a:path w="5026" h="5026" extrusionOk="0">
                  <a:moveTo>
                    <a:pt x="4965" y="61"/>
                  </a:moveTo>
                  <a:lnTo>
                    <a:pt x="4965" y="4965"/>
                  </a:lnTo>
                  <a:lnTo>
                    <a:pt x="61" y="4965"/>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9668940" y="1728810"/>
              <a:ext cx="644411" cy="644283"/>
            </a:xfrm>
            <a:custGeom>
              <a:avLst/>
              <a:gdLst/>
              <a:ahLst/>
              <a:cxnLst/>
              <a:rect l="l" t="t" r="r" b="b"/>
              <a:pathLst>
                <a:path w="5027" h="5026" extrusionOk="0">
                  <a:moveTo>
                    <a:pt x="4966" y="61"/>
                  </a:moveTo>
                  <a:lnTo>
                    <a:pt x="4966" y="4965"/>
                  </a:lnTo>
                  <a:lnTo>
                    <a:pt x="61" y="4965"/>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10305400" y="1728810"/>
              <a:ext cx="644411" cy="644283"/>
            </a:xfrm>
            <a:custGeom>
              <a:avLst/>
              <a:gdLst/>
              <a:ahLst/>
              <a:cxnLst/>
              <a:rect l="l" t="t" r="r" b="b"/>
              <a:pathLst>
                <a:path w="5027" h="5026" extrusionOk="0">
                  <a:moveTo>
                    <a:pt x="4956" y="61"/>
                  </a:moveTo>
                  <a:lnTo>
                    <a:pt x="4956" y="4965"/>
                  </a:lnTo>
                  <a:lnTo>
                    <a:pt x="61" y="4965"/>
                  </a:lnTo>
                  <a:lnTo>
                    <a:pt x="61" y="61"/>
                  </a:lnTo>
                  <a:close/>
                  <a:moveTo>
                    <a:pt x="1" y="0"/>
                  </a:moveTo>
                  <a:lnTo>
                    <a:pt x="1"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10940706" y="1728810"/>
              <a:ext cx="645565" cy="644283"/>
            </a:xfrm>
            <a:custGeom>
              <a:avLst/>
              <a:gdLst/>
              <a:ahLst/>
              <a:cxnLst/>
              <a:rect l="l" t="t" r="r" b="b"/>
              <a:pathLst>
                <a:path w="5036" h="5026" extrusionOk="0">
                  <a:moveTo>
                    <a:pt x="4965" y="61"/>
                  </a:moveTo>
                  <a:lnTo>
                    <a:pt x="4965" y="4965"/>
                  </a:lnTo>
                  <a:lnTo>
                    <a:pt x="70" y="4965"/>
                  </a:lnTo>
                  <a:lnTo>
                    <a:pt x="70" y="61"/>
                  </a:lnTo>
                  <a:close/>
                  <a:moveTo>
                    <a:pt x="0" y="0"/>
                  </a:moveTo>
                  <a:lnTo>
                    <a:pt x="0" y="5026"/>
                  </a:lnTo>
                  <a:lnTo>
                    <a:pt x="5036" y="5026"/>
                  </a:lnTo>
                  <a:lnTo>
                    <a:pt x="5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7122972" y="2365270"/>
              <a:ext cx="644411" cy="644411"/>
            </a:xfrm>
            <a:custGeom>
              <a:avLst/>
              <a:gdLst/>
              <a:ahLst/>
              <a:cxnLst/>
              <a:rect l="l" t="t" r="r" b="b"/>
              <a:pathLst>
                <a:path w="5027" h="5027" extrusionOk="0">
                  <a:moveTo>
                    <a:pt x="4966" y="61"/>
                  </a:moveTo>
                  <a:lnTo>
                    <a:pt x="4966" y="4966"/>
                  </a:lnTo>
                  <a:lnTo>
                    <a:pt x="61" y="4966"/>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7759432" y="2365270"/>
              <a:ext cx="644411" cy="644411"/>
            </a:xfrm>
            <a:custGeom>
              <a:avLst/>
              <a:gdLst/>
              <a:ahLst/>
              <a:cxnLst/>
              <a:rect l="l" t="t" r="r" b="b"/>
              <a:pathLst>
                <a:path w="5027" h="5027" extrusionOk="0">
                  <a:moveTo>
                    <a:pt x="4966" y="61"/>
                  </a:moveTo>
                  <a:lnTo>
                    <a:pt x="4966" y="4966"/>
                  </a:lnTo>
                  <a:lnTo>
                    <a:pt x="61" y="4966"/>
                  </a:lnTo>
                  <a:lnTo>
                    <a:pt x="61" y="61"/>
                  </a:lnTo>
                  <a:close/>
                  <a:moveTo>
                    <a:pt x="1" y="0"/>
                  </a:moveTo>
                  <a:lnTo>
                    <a:pt x="1"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395891" y="2365270"/>
              <a:ext cx="644411" cy="644411"/>
            </a:xfrm>
            <a:custGeom>
              <a:avLst/>
              <a:gdLst/>
              <a:ahLst/>
              <a:cxnLst/>
              <a:rect l="l" t="t" r="r" b="b"/>
              <a:pathLst>
                <a:path w="5027" h="5027" extrusionOk="0">
                  <a:moveTo>
                    <a:pt x="4966" y="61"/>
                  </a:moveTo>
                  <a:lnTo>
                    <a:pt x="4966" y="4966"/>
                  </a:lnTo>
                  <a:lnTo>
                    <a:pt x="61" y="4966"/>
                  </a:lnTo>
                  <a:lnTo>
                    <a:pt x="61" y="61"/>
                  </a:lnTo>
                  <a:close/>
                  <a:moveTo>
                    <a:pt x="1" y="0"/>
                  </a:moveTo>
                  <a:lnTo>
                    <a:pt x="1" y="5026"/>
                  </a:lnTo>
                  <a:lnTo>
                    <a:pt x="5027" y="5026"/>
                  </a:lnTo>
                  <a:lnTo>
                    <a:pt x="50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032480" y="2365270"/>
              <a:ext cx="644283" cy="644411"/>
            </a:xfrm>
            <a:custGeom>
              <a:avLst/>
              <a:gdLst/>
              <a:ahLst/>
              <a:cxnLst/>
              <a:rect l="l" t="t" r="r" b="b"/>
              <a:pathLst>
                <a:path w="5026" h="5027" extrusionOk="0">
                  <a:moveTo>
                    <a:pt x="4965" y="61"/>
                  </a:moveTo>
                  <a:lnTo>
                    <a:pt x="4965" y="4966"/>
                  </a:lnTo>
                  <a:lnTo>
                    <a:pt x="61" y="4966"/>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9668940" y="2365270"/>
              <a:ext cx="644411" cy="644411"/>
            </a:xfrm>
            <a:custGeom>
              <a:avLst/>
              <a:gdLst/>
              <a:ahLst/>
              <a:cxnLst/>
              <a:rect l="l" t="t" r="r" b="b"/>
              <a:pathLst>
                <a:path w="5027" h="5027" extrusionOk="0">
                  <a:moveTo>
                    <a:pt x="4966" y="61"/>
                  </a:moveTo>
                  <a:lnTo>
                    <a:pt x="4966" y="4966"/>
                  </a:lnTo>
                  <a:lnTo>
                    <a:pt x="61" y="4966"/>
                  </a:lnTo>
                  <a:lnTo>
                    <a:pt x="61" y="61"/>
                  </a:lnTo>
                  <a:close/>
                  <a:moveTo>
                    <a:pt x="0" y="0"/>
                  </a:moveTo>
                  <a:lnTo>
                    <a:pt x="0"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0305400" y="2365270"/>
              <a:ext cx="644411" cy="644411"/>
            </a:xfrm>
            <a:custGeom>
              <a:avLst/>
              <a:gdLst/>
              <a:ahLst/>
              <a:cxnLst/>
              <a:rect l="l" t="t" r="r" b="b"/>
              <a:pathLst>
                <a:path w="5027" h="5027" extrusionOk="0">
                  <a:moveTo>
                    <a:pt x="4956" y="61"/>
                  </a:moveTo>
                  <a:lnTo>
                    <a:pt x="4956" y="4966"/>
                  </a:lnTo>
                  <a:lnTo>
                    <a:pt x="61" y="4966"/>
                  </a:lnTo>
                  <a:lnTo>
                    <a:pt x="61" y="61"/>
                  </a:lnTo>
                  <a:close/>
                  <a:moveTo>
                    <a:pt x="1" y="0"/>
                  </a:moveTo>
                  <a:lnTo>
                    <a:pt x="1" y="5026"/>
                  </a:lnTo>
                  <a:lnTo>
                    <a:pt x="5026" y="5026"/>
                  </a:lnTo>
                  <a:lnTo>
                    <a:pt x="50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10940706" y="2365270"/>
              <a:ext cx="645565" cy="644411"/>
            </a:xfrm>
            <a:custGeom>
              <a:avLst/>
              <a:gdLst/>
              <a:ahLst/>
              <a:cxnLst/>
              <a:rect l="l" t="t" r="r" b="b"/>
              <a:pathLst>
                <a:path w="5036" h="5027" extrusionOk="0">
                  <a:moveTo>
                    <a:pt x="4965" y="61"/>
                  </a:moveTo>
                  <a:lnTo>
                    <a:pt x="4965" y="4966"/>
                  </a:lnTo>
                  <a:lnTo>
                    <a:pt x="70" y="4966"/>
                  </a:lnTo>
                  <a:lnTo>
                    <a:pt x="70" y="61"/>
                  </a:lnTo>
                  <a:close/>
                  <a:moveTo>
                    <a:pt x="0" y="0"/>
                  </a:moveTo>
                  <a:lnTo>
                    <a:pt x="0" y="5026"/>
                  </a:lnTo>
                  <a:lnTo>
                    <a:pt x="5036" y="5026"/>
                  </a:lnTo>
                  <a:lnTo>
                    <a:pt x="50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7122972" y="3001730"/>
              <a:ext cx="644411" cy="644411"/>
            </a:xfrm>
            <a:custGeom>
              <a:avLst/>
              <a:gdLst/>
              <a:ahLst/>
              <a:cxnLst/>
              <a:rect l="l" t="t" r="r" b="b"/>
              <a:pathLst>
                <a:path w="5027" h="5027" extrusionOk="0">
                  <a:moveTo>
                    <a:pt x="4966" y="61"/>
                  </a:moveTo>
                  <a:lnTo>
                    <a:pt x="4966"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7759432" y="3001730"/>
              <a:ext cx="644411" cy="644411"/>
            </a:xfrm>
            <a:custGeom>
              <a:avLst/>
              <a:gdLst/>
              <a:ahLst/>
              <a:cxnLst/>
              <a:rect l="l" t="t" r="r" b="b"/>
              <a:pathLst>
                <a:path w="5027" h="5027" extrusionOk="0">
                  <a:moveTo>
                    <a:pt x="4966" y="61"/>
                  </a:moveTo>
                  <a:lnTo>
                    <a:pt x="4966" y="4966"/>
                  </a:lnTo>
                  <a:lnTo>
                    <a:pt x="61" y="4966"/>
                  </a:lnTo>
                  <a:lnTo>
                    <a:pt x="61" y="61"/>
                  </a:lnTo>
                  <a:close/>
                  <a:moveTo>
                    <a:pt x="1" y="1"/>
                  </a:moveTo>
                  <a:lnTo>
                    <a:pt x="1"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8395891" y="3001730"/>
              <a:ext cx="644411" cy="644411"/>
            </a:xfrm>
            <a:custGeom>
              <a:avLst/>
              <a:gdLst/>
              <a:ahLst/>
              <a:cxnLst/>
              <a:rect l="l" t="t" r="r" b="b"/>
              <a:pathLst>
                <a:path w="5027" h="5027" extrusionOk="0">
                  <a:moveTo>
                    <a:pt x="4966" y="61"/>
                  </a:moveTo>
                  <a:lnTo>
                    <a:pt x="4966" y="4966"/>
                  </a:lnTo>
                  <a:lnTo>
                    <a:pt x="61" y="4966"/>
                  </a:lnTo>
                  <a:lnTo>
                    <a:pt x="61" y="61"/>
                  </a:lnTo>
                  <a:close/>
                  <a:moveTo>
                    <a:pt x="1" y="1"/>
                  </a:moveTo>
                  <a:lnTo>
                    <a:pt x="1" y="5026"/>
                  </a:lnTo>
                  <a:lnTo>
                    <a:pt x="5027" y="5026"/>
                  </a:lnTo>
                  <a:lnTo>
                    <a:pt x="50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9032480" y="3001730"/>
              <a:ext cx="644283" cy="644411"/>
            </a:xfrm>
            <a:custGeom>
              <a:avLst/>
              <a:gdLst/>
              <a:ahLst/>
              <a:cxnLst/>
              <a:rect l="l" t="t" r="r" b="b"/>
              <a:pathLst>
                <a:path w="5026" h="5027" extrusionOk="0">
                  <a:moveTo>
                    <a:pt x="4965" y="61"/>
                  </a:moveTo>
                  <a:lnTo>
                    <a:pt x="4965"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9668940" y="3001730"/>
              <a:ext cx="644411" cy="644411"/>
            </a:xfrm>
            <a:custGeom>
              <a:avLst/>
              <a:gdLst/>
              <a:ahLst/>
              <a:cxnLst/>
              <a:rect l="l" t="t" r="r" b="b"/>
              <a:pathLst>
                <a:path w="5027" h="5027" extrusionOk="0">
                  <a:moveTo>
                    <a:pt x="4966" y="61"/>
                  </a:moveTo>
                  <a:lnTo>
                    <a:pt x="4966" y="4966"/>
                  </a:lnTo>
                  <a:lnTo>
                    <a:pt x="61" y="4966"/>
                  </a:lnTo>
                  <a:lnTo>
                    <a:pt x="61" y="61"/>
                  </a:lnTo>
                  <a:close/>
                  <a:moveTo>
                    <a:pt x="0" y="1"/>
                  </a:moveTo>
                  <a:lnTo>
                    <a:pt x="0"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10305400" y="3001730"/>
              <a:ext cx="644411" cy="644411"/>
            </a:xfrm>
            <a:custGeom>
              <a:avLst/>
              <a:gdLst/>
              <a:ahLst/>
              <a:cxnLst/>
              <a:rect l="l" t="t" r="r" b="b"/>
              <a:pathLst>
                <a:path w="5027" h="5027" extrusionOk="0">
                  <a:moveTo>
                    <a:pt x="4956" y="61"/>
                  </a:moveTo>
                  <a:lnTo>
                    <a:pt x="4956" y="4966"/>
                  </a:lnTo>
                  <a:lnTo>
                    <a:pt x="61" y="4966"/>
                  </a:lnTo>
                  <a:lnTo>
                    <a:pt x="61" y="61"/>
                  </a:lnTo>
                  <a:close/>
                  <a:moveTo>
                    <a:pt x="1" y="1"/>
                  </a:moveTo>
                  <a:lnTo>
                    <a:pt x="1" y="5026"/>
                  </a:lnTo>
                  <a:lnTo>
                    <a:pt x="5026" y="5026"/>
                  </a:lnTo>
                  <a:lnTo>
                    <a:pt x="50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10940706" y="3001730"/>
              <a:ext cx="645565" cy="644411"/>
            </a:xfrm>
            <a:custGeom>
              <a:avLst/>
              <a:gdLst/>
              <a:ahLst/>
              <a:cxnLst/>
              <a:rect l="l" t="t" r="r" b="b"/>
              <a:pathLst>
                <a:path w="5036" h="5027" extrusionOk="0">
                  <a:moveTo>
                    <a:pt x="4965" y="61"/>
                  </a:moveTo>
                  <a:lnTo>
                    <a:pt x="4965" y="4966"/>
                  </a:lnTo>
                  <a:lnTo>
                    <a:pt x="70" y="4966"/>
                  </a:lnTo>
                  <a:lnTo>
                    <a:pt x="70" y="61"/>
                  </a:lnTo>
                  <a:close/>
                  <a:moveTo>
                    <a:pt x="0" y="1"/>
                  </a:moveTo>
                  <a:lnTo>
                    <a:pt x="0" y="5026"/>
                  </a:lnTo>
                  <a:lnTo>
                    <a:pt x="5036" y="5026"/>
                  </a:lnTo>
                  <a:lnTo>
                    <a:pt x="50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 name="Google Shape;141;p4"/>
          <p:cNvSpPr/>
          <p:nvPr/>
        </p:nvSpPr>
        <p:spPr>
          <a:xfrm flipH="1">
            <a:off x="9823326" y="-6"/>
            <a:ext cx="868679" cy="869794"/>
          </a:xfrm>
          <a:custGeom>
            <a:avLst/>
            <a:gdLst/>
            <a:ahLst/>
            <a:cxnLst/>
            <a:rect l="l" t="t" r="r" b="b"/>
            <a:pathLst>
              <a:path w="7787" h="7797" extrusionOk="0">
                <a:moveTo>
                  <a:pt x="1" y="1"/>
                </a:moveTo>
                <a:lnTo>
                  <a:pt x="1" y="7796"/>
                </a:lnTo>
                <a:lnTo>
                  <a:pt x="7787" y="7796"/>
                </a:lnTo>
                <a:lnTo>
                  <a:pt x="1" y="1"/>
                </a:lnTo>
                <a:close/>
              </a:path>
            </a:pathLst>
          </a:custGeom>
          <a:solidFill>
            <a:srgbClr val="F6B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flipH="1">
            <a:off x="8953758" y="-6"/>
            <a:ext cx="869683" cy="869794"/>
          </a:xfrm>
          <a:custGeom>
            <a:avLst/>
            <a:gdLst/>
            <a:ahLst/>
            <a:cxnLst/>
            <a:rect l="l" t="t" r="r" b="b"/>
            <a:pathLst>
              <a:path w="7796" h="7797" extrusionOk="0">
                <a:moveTo>
                  <a:pt x="1" y="1"/>
                </a:moveTo>
                <a:lnTo>
                  <a:pt x="1" y="7796"/>
                </a:lnTo>
                <a:lnTo>
                  <a:pt x="7796" y="7796"/>
                </a:lnTo>
                <a:lnTo>
                  <a:pt x="1" y="1"/>
                </a:lnTo>
                <a:close/>
              </a:path>
            </a:pathLst>
          </a:custGeom>
          <a:solidFill>
            <a:srgbClr val="F6B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flipH="1">
            <a:off x="9823326" y="869679"/>
            <a:ext cx="868679" cy="869683"/>
          </a:xfrm>
          <a:custGeom>
            <a:avLst/>
            <a:gdLst/>
            <a:ahLst/>
            <a:cxnLst/>
            <a:rect l="l" t="t" r="r" b="b"/>
            <a:pathLst>
              <a:path w="7787" h="7796" extrusionOk="0">
                <a:moveTo>
                  <a:pt x="1" y="0"/>
                </a:moveTo>
                <a:lnTo>
                  <a:pt x="1" y="7796"/>
                </a:lnTo>
                <a:lnTo>
                  <a:pt x="7787" y="7796"/>
                </a:lnTo>
                <a:lnTo>
                  <a:pt x="1" y="0"/>
                </a:lnTo>
                <a:close/>
              </a:path>
            </a:pathLst>
          </a:custGeom>
          <a:solidFill>
            <a:srgbClr val="F6B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flipH="1">
            <a:off x="8953758" y="869679"/>
            <a:ext cx="869683" cy="869683"/>
          </a:xfrm>
          <a:custGeom>
            <a:avLst/>
            <a:gdLst/>
            <a:ahLst/>
            <a:cxnLst/>
            <a:rect l="l" t="t" r="r" b="b"/>
            <a:pathLst>
              <a:path w="7796" h="7796" extrusionOk="0">
                <a:moveTo>
                  <a:pt x="1" y="0"/>
                </a:moveTo>
                <a:lnTo>
                  <a:pt x="1" y="7796"/>
                </a:lnTo>
                <a:lnTo>
                  <a:pt x="7796" y="7796"/>
                </a:lnTo>
                <a:lnTo>
                  <a:pt x="1" y="0"/>
                </a:lnTo>
                <a:close/>
              </a:path>
            </a:pathLst>
          </a:custGeom>
          <a:solidFill>
            <a:srgbClr val="F6B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4"/>
          <p:cNvGrpSpPr/>
          <p:nvPr/>
        </p:nvGrpSpPr>
        <p:grpSpPr>
          <a:xfrm>
            <a:off x="9005940" y="6025908"/>
            <a:ext cx="1086393" cy="1086393"/>
            <a:chOff x="1756525" y="4299951"/>
            <a:chExt cx="346625" cy="346625"/>
          </a:xfrm>
        </p:grpSpPr>
        <p:sp>
          <p:nvSpPr>
            <p:cNvPr id="146" name="Google Shape;146;p4"/>
            <p:cNvSpPr/>
            <p:nvPr/>
          </p:nvSpPr>
          <p:spPr>
            <a:xfrm>
              <a:off x="1914426" y="4299951"/>
              <a:ext cx="30821" cy="346625"/>
            </a:xfrm>
            <a:custGeom>
              <a:avLst/>
              <a:gdLst/>
              <a:ahLst/>
              <a:cxnLst/>
              <a:rect l="l" t="t" r="r" b="b"/>
              <a:pathLst>
                <a:path w="747" h="8401" extrusionOk="0">
                  <a:moveTo>
                    <a:pt x="1" y="1"/>
                  </a:moveTo>
                  <a:lnTo>
                    <a:pt x="1" y="8400"/>
                  </a:lnTo>
                  <a:lnTo>
                    <a:pt x="746" y="8400"/>
                  </a:lnTo>
                  <a:lnTo>
                    <a:pt x="74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1756525" y="4457852"/>
              <a:ext cx="346625" cy="30821"/>
            </a:xfrm>
            <a:custGeom>
              <a:avLst/>
              <a:gdLst/>
              <a:ahLst/>
              <a:cxnLst/>
              <a:rect l="l" t="t" r="r" b="b"/>
              <a:pathLst>
                <a:path w="8401" h="747" extrusionOk="0">
                  <a:moveTo>
                    <a:pt x="1" y="1"/>
                  </a:moveTo>
                  <a:lnTo>
                    <a:pt x="1" y="746"/>
                  </a:lnTo>
                  <a:lnTo>
                    <a:pt x="8400" y="746"/>
                  </a:lnTo>
                  <a:lnTo>
                    <a:pt x="84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1796423" y="4339849"/>
              <a:ext cx="266828" cy="266828"/>
            </a:xfrm>
            <a:custGeom>
              <a:avLst/>
              <a:gdLst/>
              <a:ahLst/>
              <a:cxnLst/>
              <a:rect l="l" t="t" r="r" b="b"/>
              <a:pathLst>
                <a:path w="6467" h="6467" extrusionOk="0">
                  <a:moveTo>
                    <a:pt x="5943" y="1"/>
                  </a:moveTo>
                  <a:lnTo>
                    <a:pt x="1" y="5943"/>
                  </a:lnTo>
                  <a:lnTo>
                    <a:pt x="535" y="6467"/>
                  </a:lnTo>
                  <a:lnTo>
                    <a:pt x="6466" y="534"/>
                  </a:lnTo>
                  <a:lnTo>
                    <a:pt x="594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1796423" y="4339849"/>
              <a:ext cx="266828" cy="266828"/>
            </a:xfrm>
            <a:custGeom>
              <a:avLst/>
              <a:gdLst/>
              <a:ahLst/>
              <a:cxnLst/>
              <a:rect l="l" t="t" r="r" b="b"/>
              <a:pathLst>
                <a:path w="6467" h="6467" extrusionOk="0">
                  <a:moveTo>
                    <a:pt x="535" y="1"/>
                  </a:moveTo>
                  <a:lnTo>
                    <a:pt x="1" y="534"/>
                  </a:lnTo>
                  <a:lnTo>
                    <a:pt x="5943" y="6467"/>
                  </a:lnTo>
                  <a:lnTo>
                    <a:pt x="6466" y="5943"/>
                  </a:lnTo>
                  <a:lnTo>
                    <a:pt x="53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508975" y="654100"/>
            <a:ext cx="9674100" cy="841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2" name="Google Shape;152;p5"/>
          <p:cNvSpPr txBox="1">
            <a:spLocks noGrp="1"/>
          </p:cNvSpPr>
          <p:nvPr>
            <p:ph type="body" idx="1"/>
          </p:nvPr>
        </p:nvSpPr>
        <p:spPr>
          <a:xfrm>
            <a:off x="364468" y="1693927"/>
            <a:ext cx="4677000" cy="5021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53" name="Google Shape;153;p5"/>
          <p:cNvSpPr txBox="1">
            <a:spLocks noGrp="1"/>
          </p:cNvSpPr>
          <p:nvPr>
            <p:ph type="body" idx="2"/>
          </p:nvPr>
        </p:nvSpPr>
        <p:spPr>
          <a:xfrm>
            <a:off x="5650483" y="1693927"/>
            <a:ext cx="4677000" cy="5021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sp>
        <p:nvSpPr>
          <p:cNvPr id="155" name="Google Shape;155;p6"/>
          <p:cNvSpPr txBox="1">
            <a:spLocks noGrp="1"/>
          </p:cNvSpPr>
          <p:nvPr>
            <p:ph type="title"/>
          </p:nvPr>
        </p:nvSpPr>
        <p:spPr>
          <a:xfrm>
            <a:off x="508975" y="654100"/>
            <a:ext cx="9674100" cy="8418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156" name="Google Shape;156;p6"/>
          <p:cNvSpPr/>
          <p:nvPr/>
        </p:nvSpPr>
        <p:spPr>
          <a:xfrm>
            <a:off x="8137549" y="815041"/>
            <a:ext cx="1456715" cy="280087"/>
          </a:xfrm>
          <a:custGeom>
            <a:avLst/>
            <a:gdLst/>
            <a:ahLst/>
            <a:cxnLst/>
            <a:rect l="l" t="t" r="r" b="b"/>
            <a:pathLst>
              <a:path w="18079" h="3476" extrusionOk="0">
                <a:moveTo>
                  <a:pt x="1" y="0"/>
                </a:moveTo>
                <a:lnTo>
                  <a:pt x="1" y="2488"/>
                </a:lnTo>
                <a:cubicBezTo>
                  <a:pt x="585" y="2488"/>
                  <a:pt x="816" y="2609"/>
                  <a:pt x="1209" y="2831"/>
                </a:cubicBezTo>
                <a:cubicBezTo>
                  <a:pt x="1713" y="3102"/>
                  <a:pt x="2398" y="3475"/>
                  <a:pt x="3616" y="3475"/>
                </a:cubicBezTo>
                <a:cubicBezTo>
                  <a:pt x="4835" y="3475"/>
                  <a:pt x="5520" y="3102"/>
                  <a:pt x="6023" y="2831"/>
                </a:cubicBezTo>
                <a:cubicBezTo>
                  <a:pt x="6416" y="2609"/>
                  <a:pt x="6648" y="2488"/>
                  <a:pt x="7232" y="2488"/>
                </a:cubicBezTo>
                <a:cubicBezTo>
                  <a:pt x="7816" y="2488"/>
                  <a:pt x="8047" y="2609"/>
                  <a:pt x="8441" y="2831"/>
                </a:cubicBezTo>
                <a:cubicBezTo>
                  <a:pt x="8944" y="3102"/>
                  <a:pt x="9629" y="3475"/>
                  <a:pt x="10847" y="3475"/>
                </a:cubicBezTo>
                <a:cubicBezTo>
                  <a:pt x="12066" y="3475"/>
                  <a:pt x="12751" y="3102"/>
                  <a:pt x="13255" y="2831"/>
                </a:cubicBezTo>
                <a:cubicBezTo>
                  <a:pt x="13647" y="2609"/>
                  <a:pt x="13879" y="2488"/>
                  <a:pt x="14463" y="2488"/>
                </a:cubicBezTo>
                <a:cubicBezTo>
                  <a:pt x="15048" y="2488"/>
                  <a:pt x="15289" y="2609"/>
                  <a:pt x="15682" y="2831"/>
                </a:cubicBezTo>
                <a:cubicBezTo>
                  <a:pt x="16176" y="3102"/>
                  <a:pt x="16860" y="3475"/>
                  <a:pt x="18079" y="3475"/>
                </a:cubicBezTo>
                <a:lnTo>
                  <a:pt x="18079" y="997"/>
                </a:lnTo>
                <a:cubicBezTo>
                  <a:pt x="17495" y="997"/>
                  <a:pt x="17263" y="866"/>
                  <a:pt x="16870" y="655"/>
                </a:cubicBezTo>
                <a:cubicBezTo>
                  <a:pt x="16377" y="373"/>
                  <a:pt x="15692" y="0"/>
                  <a:pt x="14463" y="0"/>
                </a:cubicBezTo>
                <a:cubicBezTo>
                  <a:pt x="13244" y="0"/>
                  <a:pt x="12559" y="373"/>
                  <a:pt x="12056" y="655"/>
                </a:cubicBezTo>
                <a:cubicBezTo>
                  <a:pt x="11673" y="866"/>
                  <a:pt x="11431" y="997"/>
                  <a:pt x="10847" y="997"/>
                </a:cubicBezTo>
                <a:cubicBezTo>
                  <a:pt x="10263" y="997"/>
                  <a:pt x="10032" y="866"/>
                  <a:pt x="9639" y="655"/>
                </a:cubicBezTo>
                <a:cubicBezTo>
                  <a:pt x="9135" y="373"/>
                  <a:pt x="8450" y="0"/>
                  <a:pt x="7232" y="0"/>
                </a:cubicBezTo>
                <a:cubicBezTo>
                  <a:pt x="6013" y="0"/>
                  <a:pt x="5328" y="373"/>
                  <a:pt x="4825" y="655"/>
                </a:cubicBezTo>
                <a:cubicBezTo>
                  <a:pt x="4432" y="866"/>
                  <a:pt x="4200" y="997"/>
                  <a:pt x="3616" y="997"/>
                </a:cubicBezTo>
                <a:cubicBezTo>
                  <a:pt x="3032" y="997"/>
                  <a:pt x="2790" y="866"/>
                  <a:pt x="2407" y="655"/>
                </a:cubicBezTo>
                <a:cubicBezTo>
                  <a:pt x="1904" y="373"/>
                  <a:pt x="1219"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7600353" y="1139605"/>
            <a:ext cx="1456715" cy="280087"/>
          </a:xfrm>
          <a:custGeom>
            <a:avLst/>
            <a:gdLst/>
            <a:ahLst/>
            <a:cxnLst/>
            <a:rect l="l" t="t" r="r" b="b"/>
            <a:pathLst>
              <a:path w="18079" h="3476" extrusionOk="0">
                <a:moveTo>
                  <a:pt x="0" y="1"/>
                </a:moveTo>
                <a:lnTo>
                  <a:pt x="0" y="2489"/>
                </a:lnTo>
                <a:cubicBezTo>
                  <a:pt x="584" y="2489"/>
                  <a:pt x="816" y="2610"/>
                  <a:pt x="1209" y="2831"/>
                </a:cubicBezTo>
                <a:cubicBezTo>
                  <a:pt x="1702" y="3103"/>
                  <a:pt x="2387" y="3476"/>
                  <a:pt x="3616" y="3476"/>
                </a:cubicBezTo>
                <a:cubicBezTo>
                  <a:pt x="4835" y="3476"/>
                  <a:pt x="5519" y="3103"/>
                  <a:pt x="6013" y="2831"/>
                </a:cubicBezTo>
                <a:cubicBezTo>
                  <a:pt x="6406" y="2610"/>
                  <a:pt x="6648" y="2489"/>
                  <a:pt x="7232" y="2489"/>
                </a:cubicBezTo>
                <a:cubicBezTo>
                  <a:pt x="7816" y="2489"/>
                  <a:pt x="8047" y="2610"/>
                  <a:pt x="8440" y="2831"/>
                </a:cubicBezTo>
                <a:cubicBezTo>
                  <a:pt x="8933" y="3103"/>
                  <a:pt x="9618" y="3476"/>
                  <a:pt x="10847" y="3476"/>
                </a:cubicBezTo>
                <a:cubicBezTo>
                  <a:pt x="12066" y="3476"/>
                  <a:pt x="12751" y="3103"/>
                  <a:pt x="13254" y="2831"/>
                </a:cubicBezTo>
                <a:cubicBezTo>
                  <a:pt x="13637" y="2610"/>
                  <a:pt x="13879" y="2489"/>
                  <a:pt x="14463" y="2489"/>
                </a:cubicBezTo>
                <a:cubicBezTo>
                  <a:pt x="15047" y="2489"/>
                  <a:pt x="15278" y="2610"/>
                  <a:pt x="15672" y="2831"/>
                </a:cubicBezTo>
                <a:cubicBezTo>
                  <a:pt x="16175" y="3103"/>
                  <a:pt x="16860" y="3476"/>
                  <a:pt x="18078" y="3476"/>
                </a:cubicBezTo>
                <a:lnTo>
                  <a:pt x="18078" y="998"/>
                </a:lnTo>
                <a:cubicBezTo>
                  <a:pt x="17494" y="998"/>
                  <a:pt x="17263" y="867"/>
                  <a:pt x="16870" y="656"/>
                </a:cubicBezTo>
                <a:cubicBezTo>
                  <a:pt x="16366" y="374"/>
                  <a:pt x="15681" y="1"/>
                  <a:pt x="14463" y="1"/>
                </a:cubicBezTo>
                <a:cubicBezTo>
                  <a:pt x="13234" y="1"/>
                  <a:pt x="12559" y="374"/>
                  <a:pt x="12056" y="656"/>
                </a:cubicBezTo>
                <a:cubicBezTo>
                  <a:pt x="11663" y="867"/>
                  <a:pt x="11431" y="998"/>
                  <a:pt x="10847" y="998"/>
                </a:cubicBezTo>
                <a:cubicBezTo>
                  <a:pt x="10263" y="998"/>
                  <a:pt x="10021" y="867"/>
                  <a:pt x="9638" y="656"/>
                </a:cubicBezTo>
                <a:cubicBezTo>
                  <a:pt x="9135" y="374"/>
                  <a:pt x="8450" y="1"/>
                  <a:pt x="7232" y="1"/>
                </a:cubicBezTo>
                <a:cubicBezTo>
                  <a:pt x="6003" y="1"/>
                  <a:pt x="5318" y="374"/>
                  <a:pt x="4824" y="656"/>
                </a:cubicBezTo>
                <a:cubicBezTo>
                  <a:pt x="4432" y="867"/>
                  <a:pt x="4200" y="998"/>
                  <a:pt x="3616" y="998"/>
                </a:cubicBezTo>
                <a:cubicBezTo>
                  <a:pt x="3022" y="998"/>
                  <a:pt x="2790" y="867"/>
                  <a:pt x="2397" y="656"/>
                </a:cubicBezTo>
                <a:cubicBezTo>
                  <a:pt x="1903" y="374"/>
                  <a:pt x="1219" y="1"/>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flipH="1">
            <a:off x="9080455" y="480120"/>
            <a:ext cx="1189750" cy="1189765"/>
          </a:xfrm>
          <a:custGeom>
            <a:avLst/>
            <a:gdLst/>
            <a:ahLst/>
            <a:cxnLst/>
            <a:rect l="l" t="t" r="r" b="b"/>
            <a:pathLst>
              <a:path w="19036" h="19037" extrusionOk="0">
                <a:moveTo>
                  <a:pt x="9518" y="1"/>
                </a:moveTo>
                <a:lnTo>
                  <a:pt x="8783" y="5601"/>
                </a:lnTo>
                <a:lnTo>
                  <a:pt x="6033" y="666"/>
                </a:lnTo>
                <a:lnTo>
                  <a:pt x="7443" y="6357"/>
                </a:lnTo>
                <a:lnTo>
                  <a:pt x="2790" y="2791"/>
                </a:lnTo>
                <a:lnTo>
                  <a:pt x="6225" y="7273"/>
                </a:lnTo>
                <a:lnTo>
                  <a:pt x="796" y="5722"/>
                </a:lnTo>
                <a:lnTo>
                  <a:pt x="5811" y="8743"/>
                </a:lnTo>
                <a:lnTo>
                  <a:pt x="1" y="9519"/>
                </a:lnTo>
                <a:lnTo>
                  <a:pt x="5610" y="10264"/>
                </a:lnTo>
                <a:lnTo>
                  <a:pt x="665" y="13004"/>
                </a:lnTo>
                <a:lnTo>
                  <a:pt x="6355" y="11594"/>
                </a:lnTo>
                <a:lnTo>
                  <a:pt x="6355" y="11594"/>
                </a:lnTo>
                <a:lnTo>
                  <a:pt x="2790" y="16247"/>
                </a:lnTo>
                <a:lnTo>
                  <a:pt x="2790" y="16247"/>
                </a:lnTo>
                <a:lnTo>
                  <a:pt x="7282" y="12812"/>
                </a:lnTo>
                <a:lnTo>
                  <a:pt x="5721" y="18241"/>
                </a:lnTo>
                <a:lnTo>
                  <a:pt x="8752" y="13225"/>
                </a:lnTo>
                <a:lnTo>
                  <a:pt x="9518" y="19036"/>
                </a:lnTo>
                <a:lnTo>
                  <a:pt x="10263" y="13436"/>
                </a:lnTo>
                <a:lnTo>
                  <a:pt x="13003" y="18371"/>
                </a:lnTo>
                <a:lnTo>
                  <a:pt x="13003" y="18371"/>
                </a:lnTo>
                <a:lnTo>
                  <a:pt x="11592" y="12681"/>
                </a:lnTo>
                <a:lnTo>
                  <a:pt x="16246" y="16247"/>
                </a:lnTo>
                <a:lnTo>
                  <a:pt x="12812" y="11765"/>
                </a:lnTo>
                <a:lnTo>
                  <a:pt x="18250" y="13316"/>
                </a:lnTo>
                <a:lnTo>
                  <a:pt x="13224" y="10284"/>
                </a:lnTo>
                <a:lnTo>
                  <a:pt x="19036" y="9519"/>
                </a:lnTo>
                <a:lnTo>
                  <a:pt x="13436" y="8774"/>
                </a:lnTo>
                <a:lnTo>
                  <a:pt x="18371" y="6034"/>
                </a:lnTo>
                <a:lnTo>
                  <a:pt x="12691" y="7444"/>
                </a:lnTo>
                <a:lnTo>
                  <a:pt x="12691" y="7444"/>
                </a:lnTo>
                <a:lnTo>
                  <a:pt x="16246" y="2791"/>
                </a:lnTo>
                <a:lnTo>
                  <a:pt x="16246" y="2791"/>
                </a:lnTo>
                <a:lnTo>
                  <a:pt x="11764" y="6225"/>
                </a:lnTo>
                <a:lnTo>
                  <a:pt x="13315" y="787"/>
                </a:lnTo>
                <a:lnTo>
                  <a:pt x="13315" y="787"/>
                </a:lnTo>
                <a:lnTo>
                  <a:pt x="10294" y="5813"/>
                </a:lnTo>
                <a:lnTo>
                  <a:pt x="9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840268" y="816630"/>
            <a:ext cx="3283500" cy="1110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61" name="Google Shape;161;p7"/>
          <p:cNvSpPr txBox="1">
            <a:spLocks noGrp="1"/>
          </p:cNvSpPr>
          <p:nvPr>
            <p:ph type="body" idx="1"/>
          </p:nvPr>
        </p:nvSpPr>
        <p:spPr>
          <a:xfrm>
            <a:off x="840268" y="2042457"/>
            <a:ext cx="3283500" cy="4673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573245" y="661638"/>
            <a:ext cx="7445700" cy="6012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4"/>
        <p:cNvGrpSpPr/>
        <p:nvPr/>
      </p:nvGrpSpPr>
      <p:grpSpPr>
        <a:xfrm>
          <a:off x="0" y="0"/>
          <a:ext cx="0" cy="0"/>
          <a:chOff x="0" y="0"/>
          <a:chExt cx="0" cy="0"/>
        </a:xfrm>
      </p:grpSpPr>
      <p:sp>
        <p:nvSpPr>
          <p:cNvPr id="165" name="Google Shape;165;p9"/>
          <p:cNvSpPr/>
          <p:nvPr/>
        </p:nvSpPr>
        <p:spPr>
          <a:xfrm>
            <a:off x="5346000" y="-184"/>
            <a:ext cx="5346000" cy="7560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txBox="1">
            <a:spLocks noGrp="1"/>
          </p:cNvSpPr>
          <p:nvPr>
            <p:ph type="title"/>
          </p:nvPr>
        </p:nvSpPr>
        <p:spPr>
          <a:xfrm>
            <a:off x="310447" y="1812541"/>
            <a:ext cx="4729800" cy="217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310447" y="4120005"/>
            <a:ext cx="4729800" cy="18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8" name="Google Shape;168;p9"/>
          <p:cNvSpPr txBox="1">
            <a:spLocks noGrp="1"/>
          </p:cNvSpPr>
          <p:nvPr>
            <p:ph type="body" idx="2"/>
          </p:nvPr>
        </p:nvSpPr>
        <p:spPr>
          <a:xfrm>
            <a:off x="5775715" y="1064257"/>
            <a:ext cx="4486500" cy="54312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9"/>
        <p:cNvGrpSpPr/>
        <p:nvPr/>
      </p:nvGrpSpPr>
      <p:grpSpPr>
        <a:xfrm>
          <a:off x="0" y="0"/>
          <a:ext cx="0" cy="0"/>
          <a:chOff x="0" y="0"/>
          <a:chExt cx="0" cy="0"/>
        </a:xfrm>
      </p:grpSpPr>
      <p:sp>
        <p:nvSpPr>
          <p:cNvPr id="170" name="Google Shape;170;p10"/>
          <p:cNvSpPr txBox="1">
            <a:spLocks noGrp="1"/>
          </p:cNvSpPr>
          <p:nvPr>
            <p:ph type="body" idx="1"/>
          </p:nvPr>
        </p:nvSpPr>
        <p:spPr>
          <a:xfrm>
            <a:off x="364468" y="6218168"/>
            <a:ext cx="7014300" cy="889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6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8975" y="654100"/>
            <a:ext cx="9674100" cy="8418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1pPr>
            <a:lvl2pPr lvl="1">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2pPr>
            <a:lvl3pPr lvl="2">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3pPr>
            <a:lvl4pPr lvl="3">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4pPr>
            <a:lvl5pPr lvl="4">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5pPr>
            <a:lvl6pPr lvl="5">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6pPr>
            <a:lvl7pPr lvl="6">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7pPr>
            <a:lvl8pPr lvl="7">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8pPr>
            <a:lvl9pPr lvl="8">
              <a:lnSpc>
                <a:spcPct val="100000"/>
              </a:lnSpc>
              <a:spcBef>
                <a:spcPts val="0"/>
              </a:spcBef>
              <a:spcAft>
                <a:spcPts val="0"/>
              </a:spcAft>
              <a:buClr>
                <a:schemeClr val="dk1"/>
              </a:buClr>
              <a:buSzPts val="2800"/>
              <a:buFont typeface="Poppins ExtraBold"/>
              <a:buNone/>
              <a:defRPr sz="2800">
                <a:solidFill>
                  <a:schemeClr val="dk1"/>
                </a:solidFill>
                <a:latin typeface="Poppins ExtraBold"/>
                <a:ea typeface="Poppins ExtraBold"/>
                <a:cs typeface="Poppins ExtraBold"/>
                <a:sym typeface="Poppins ExtraBold"/>
              </a:defRPr>
            </a:lvl9pPr>
          </a:lstStyle>
          <a:p>
            <a:endParaRPr/>
          </a:p>
        </p:txBody>
      </p:sp>
      <p:sp>
        <p:nvSpPr>
          <p:cNvPr id="7" name="Google Shape;7;p1"/>
          <p:cNvSpPr txBox="1">
            <a:spLocks noGrp="1"/>
          </p:cNvSpPr>
          <p:nvPr>
            <p:ph type="body" idx="1"/>
          </p:nvPr>
        </p:nvSpPr>
        <p:spPr>
          <a:xfrm>
            <a:off x="508975" y="1693922"/>
            <a:ext cx="9674100" cy="5021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Quicksand Light"/>
              <a:buChar char="●"/>
              <a:defRPr sz="1600">
                <a:solidFill>
                  <a:schemeClr val="dk1"/>
                </a:solidFill>
                <a:latin typeface="Quicksand Light"/>
                <a:ea typeface="Quicksand Light"/>
                <a:cs typeface="Quicksand Light"/>
                <a:sym typeface="Quicksand Light"/>
              </a:defRPr>
            </a:lvl1pPr>
            <a:lvl2pPr marL="914400" lvl="1" indent="-330200">
              <a:lnSpc>
                <a:spcPct val="100000"/>
              </a:lnSpc>
              <a:spcBef>
                <a:spcPts val="0"/>
              </a:spcBef>
              <a:spcAft>
                <a:spcPts val="0"/>
              </a:spcAft>
              <a:buClr>
                <a:schemeClr val="dk1"/>
              </a:buClr>
              <a:buSzPts val="1600"/>
              <a:buFont typeface="Quicksand Light"/>
              <a:buChar char="○"/>
              <a:defRPr sz="1600">
                <a:solidFill>
                  <a:schemeClr val="dk1"/>
                </a:solidFill>
                <a:latin typeface="Quicksand Light"/>
                <a:ea typeface="Quicksand Light"/>
                <a:cs typeface="Quicksand Light"/>
                <a:sym typeface="Quicksand Light"/>
              </a:defRPr>
            </a:lvl2pPr>
            <a:lvl3pPr marL="1371600" lvl="2" indent="-330200">
              <a:lnSpc>
                <a:spcPct val="100000"/>
              </a:lnSpc>
              <a:spcBef>
                <a:spcPts val="0"/>
              </a:spcBef>
              <a:spcAft>
                <a:spcPts val="0"/>
              </a:spcAft>
              <a:buClr>
                <a:schemeClr val="dk1"/>
              </a:buClr>
              <a:buSzPts val="1600"/>
              <a:buFont typeface="Quicksand Light"/>
              <a:buChar char="■"/>
              <a:defRPr sz="1600">
                <a:solidFill>
                  <a:schemeClr val="dk1"/>
                </a:solidFill>
                <a:latin typeface="Quicksand Light"/>
                <a:ea typeface="Quicksand Light"/>
                <a:cs typeface="Quicksand Light"/>
                <a:sym typeface="Quicksand Light"/>
              </a:defRPr>
            </a:lvl3pPr>
            <a:lvl4pPr marL="1828800" lvl="3" indent="-330200">
              <a:lnSpc>
                <a:spcPct val="100000"/>
              </a:lnSpc>
              <a:spcBef>
                <a:spcPts val="0"/>
              </a:spcBef>
              <a:spcAft>
                <a:spcPts val="0"/>
              </a:spcAft>
              <a:buClr>
                <a:schemeClr val="dk1"/>
              </a:buClr>
              <a:buSzPts val="1600"/>
              <a:buFont typeface="Quicksand Light"/>
              <a:buChar char="●"/>
              <a:defRPr sz="1600">
                <a:solidFill>
                  <a:schemeClr val="dk1"/>
                </a:solidFill>
                <a:latin typeface="Quicksand Light"/>
                <a:ea typeface="Quicksand Light"/>
                <a:cs typeface="Quicksand Light"/>
                <a:sym typeface="Quicksand Light"/>
              </a:defRPr>
            </a:lvl4pPr>
            <a:lvl5pPr marL="2286000" lvl="4" indent="-330200">
              <a:lnSpc>
                <a:spcPct val="100000"/>
              </a:lnSpc>
              <a:spcBef>
                <a:spcPts val="0"/>
              </a:spcBef>
              <a:spcAft>
                <a:spcPts val="0"/>
              </a:spcAft>
              <a:buClr>
                <a:schemeClr val="dk1"/>
              </a:buClr>
              <a:buSzPts val="1600"/>
              <a:buFont typeface="Quicksand Light"/>
              <a:buChar char="○"/>
              <a:defRPr sz="1600">
                <a:solidFill>
                  <a:schemeClr val="dk1"/>
                </a:solidFill>
                <a:latin typeface="Quicksand Light"/>
                <a:ea typeface="Quicksand Light"/>
                <a:cs typeface="Quicksand Light"/>
                <a:sym typeface="Quicksand Light"/>
              </a:defRPr>
            </a:lvl5pPr>
            <a:lvl6pPr marL="2743200" lvl="5" indent="-330200">
              <a:lnSpc>
                <a:spcPct val="100000"/>
              </a:lnSpc>
              <a:spcBef>
                <a:spcPts val="0"/>
              </a:spcBef>
              <a:spcAft>
                <a:spcPts val="0"/>
              </a:spcAft>
              <a:buClr>
                <a:schemeClr val="dk1"/>
              </a:buClr>
              <a:buSzPts val="1600"/>
              <a:buFont typeface="Quicksand Light"/>
              <a:buChar char="■"/>
              <a:defRPr sz="1600">
                <a:solidFill>
                  <a:schemeClr val="dk1"/>
                </a:solidFill>
                <a:latin typeface="Quicksand Light"/>
                <a:ea typeface="Quicksand Light"/>
                <a:cs typeface="Quicksand Light"/>
                <a:sym typeface="Quicksand Light"/>
              </a:defRPr>
            </a:lvl6pPr>
            <a:lvl7pPr marL="3200400" lvl="6" indent="-330200">
              <a:lnSpc>
                <a:spcPct val="100000"/>
              </a:lnSpc>
              <a:spcBef>
                <a:spcPts val="0"/>
              </a:spcBef>
              <a:spcAft>
                <a:spcPts val="0"/>
              </a:spcAft>
              <a:buClr>
                <a:schemeClr val="dk1"/>
              </a:buClr>
              <a:buSzPts val="1600"/>
              <a:buFont typeface="Quicksand Light"/>
              <a:buChar char="●"/>
              <a:defRPr sz="1600">
                <a:solidFill>
                  <a:schemeClr val="dk1"/>
                </a:solidFill>
                <a:latin typeface="Quicksand Light"/>
                <a:ea typeface="Quicksand Light"/>
                <a:cs typeface="Quicksand Light"/>
                <a:sym typeface="Quicksand Light"/>
              </a:defRPr>
            </a:lvl7pPr>
            <a:lvl8pPr marL="3657600" lvl="7" indent="-330200">
              <a:lnSpc>
                <a:spcPct val="100000"/>
              </a:lnSpc>
              <a:spcBef>
                <a:spcPts val="0"/>
              </a:spcBef>
              <a:spcAft>
                <a:spcPts val="0"/>
              </a:spcAft>
              <a:buClr>
                <a:schemeClr val="dk1"/>
              </a:buClr>
              <a:buSzPts val="1600"/>
              <a:buFont typeface="Quicksand Light"/>
              <a:buChar char="○"/>
              <a:defRPr sz="1600">
                <a:solidFill>
                  <a:schemeClr val="dk1"/>
                </a:solidFill>
                <a:latin typeface="Quicksand Light"/>
                <a:ea typeface="Quicksand Light"/>
                <a:cs typeface="Quicksand Light"/>
                <a:sym typeface="Quicksand Light"/>
              </a:defRPr>
            </a:lvl8pPr>
            <a:lvl9pPr marL="4114800" lvl="8" indent="-330200">
              <a:lnSpc>
                <a:spcPct val="100000"/>
              </a:lnSpc>
              <a:spcBef>
                <a:spcPts val="0"/>
              </a:spcBef>
              <a:spcAft>
                <a:spcPts val="0"/>
              </a:spcAft>
              <a:buClr>
                <a:schemeClr val="dk1"/>
              </a:buClr>
              <a:buSzPts val="1600"/>
              <a:buFont typeface="Quicksand Light"/>
              <a:buChar char="■"/>
              <a:defRPr sz="1600">
                <a:solidFill>
                  <a:schemeClr val="dk1"/>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3" r:id="rId13"/>
    <p:sldLayoutId id="214748366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4"/>
          <p:cNvSpPr txBox="1">
            <a:spLocks noGrp="1"/>
          </p:cNvSpPr>
          <p:nvPr>
            <p:ph type="ctrTitle"/>
          </p:nvPr>
        </p:nvSpPr>
        <p:spPr>
          <a:xfrm>
            <a:off x="508975" y="2744975"/>
            <a:ext cx="9016200" cy="286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3500" dirty="0"/>
              <a:t>SEJARAH </a:t>
            </a:r>
            <a:r>
              <a:rPr lang="en-US" sz="3500" dirty="0" smtClean="0"/>
              <a:t>PEDESAAN</a:t>
            </a:r>
            <a:r>
              <a:rPr lang="en" sz="3500" dirty="0" smtClean="0"/>
              <a:t> </a:t>
            </a:r>
            <a:r>
              <a:rPr lang="id-ID" sz="3500" dirty="0">
                <a:solidFill>
                  <a:schemeClr val="lt1"/>
                </a:solidFill>
                <a:highlight>
                  <a:schemeClr val="lt2"/>
                </a:highlight>
              </a:rPr>
              <a:t/>
            </a:r>
            <a:br>
              <a:rPr lang="id-ID" sz="3500" dirty="0">
                <a:solidFill>
                  <a:schemeClr val="lt1"/>
                </a:solidFill>
                <a:highlight>
                  <a:schemeClr val="lt2"/>
                </a:highlight>
              </a:rPr>
            </a:br>
            <a:r>
              <a:rPr lang="id-ID" sz="3500" dirty="0">
                <a:solidFill>
                  <a:schemeClr val="lt1"/>
                </a:solidFill>
                <a:highlight>
                  <a:schemeClr val="lt2"/>
                </a:highlight>
              </a:rPr>
              <a:t/>
            </a:r>
            <a:br>
              <a:rPr lang="id-ID" sz="3500" dirty="0">
                <a:solidFill>
                  <a:schemeClr val="lt1"/>
                </a:solidFill>
                <a:highlight>
                  <a:schemeClr val="lt2"/>
                </a:highlight>
              </a:rPr>
            </a:br>
            <a:r>
              <a:rPr lang="en-US" sz="3500" dirty="0" err="1" smtClean="0">
                <a:solidFill>
                  <a:schemeClr val="lt1"/>
                </a:solidFill>
                <a:highlight>
                  <a:schemeClr val="lt2"/>
                </a:highlight>
              </a:rPr>
              <a:t>Perkembangan</a:t>
            </a:r>
            <a:r>
              <a:rPr lang="en-US" sz="3500" dirty="0" smtClean="0">
                <a:solidFill>
                  <a:schemeClr val="lt1"/>
                </a:solidFill>
                <a:highlight>
                  <a:schemeClr val="lt2"/>
                </a:highlight>
              </a:rPr>
              <a:t> </a:t>
            </a:r>
            <a:r>
              <a:rPr lang="en-US" sz="3500" dirty="0" err="1" smtClean="0">
                <a:solidFill>
                  <a:schemeClr val="lt1"/>
                </a:solidFill>
                <a:highlight>
                  <a:schemeClr val="lt2"/>
                </a:highlight>
              </a:rPr>
              <a:t>Pedesaan</a:t>
            </a:r>
            <a:r>
              <a:rPr lang="en-US" sz="3500" dirty="0" smtClean="0">
                <a:solidFill>
                  <a:schemeClr val="lt1"/>
                </a:solidFill>
                <a:highlight>
                  <a:schemeClr val="lt2"/>
                </a:highlight>
              </a:rPr>
              <a:t> </a:t>
            </a:r>
            <a:r>
              <a:rPr lang="en-US" sz="3500" dirty="0" err="1" smtClean="0">
                <a:solidFill>
                  <a:schemeClr val="lt1"/>
                </a:solidFill>
                <a:highlight>
                  <a:schemeClr val="lt2"/>
                </a:highlight>
              </a:rPr>
              <a:t>Pasca</a:t>
            </a:r>
            <a:r>
              <a:rPr lang="en-US" sz="3500" dirty="0" smtClean="0">
                <a:solidFill>
                  <a:schemeClr val="lt1"/>
                </a:solidFill>
                <a:highlight>
                  <a:schemeClr val="lt2"/>
                </a:highlight>
              </a:rPr>
              <a:t> </a:t>
            </a:r>
            <a:r>
              <a:rPr lang="en-US" sz="3500" dirty="0" err="1" smtClean="0">
                <a:solidFill>
                  <a:schemeClr val="lt1"/>
                </a:solidFill>
                <a:highlight>
                  <a:schemeClr val="lt2"/>
                </a:highlight>
              </a:rPr>
              <a:t>Nasionalisasi</a:t>
            </a:r>
            <a:r>
              <a:rPr lang="en-US" sz="3500" dirty="0" smtClean="0">
                <a:solidFill>
                  <a:schemeClr val="lt1"/>
                </a:solidFill>
                <a:highlight>
                  <a:schemeClr val="lt2"/>
                </a:highlight>
              </a:rPr>
              <a:t> Perusahaan </a:t>
            </a:r>
            <a:r>
              <a:rPr lang="en-US" sz="3500" dirty="0" err="1" smtClean="0">
                <a:solidFill>
                  <a:schemeClr val="lt1"/>
                </a:solidFill>
                <a:highlight>
                  <a:schemeClr val="lt2"/>
                </a:highlight>
              </a:rPr>
              <a:t>Asing</a:t>
            </a:r>
            <a:r>
              <a:rPr lang="id-ID" sz="3500" dirty="0">
                <a:solidFill>
                  <a:schemeClr val="lt1"/>
                </a:solidFill>
                <a:highlight>
                  <a:schemeClr val="lt2"/>
                </a:highlight>
              </a:rPr>
              <a:t/>
            </a:r>
            <a:br>
              <a:rPr lang="id-ID" sz="3500" dirty="0">
                <a:solidFill>
                  <a:schemeClr val="lt1"/>
                </a:solidFill>
                <a:highlight>
                  <a:schemeClr val="lt2"/>
                </a:highlight>
              </a:rPr>
            </a:br>
            <a:endParaRPr sz="3500" dirty="0">
              <a:latin typeface="Poppins ExtraBold"/>
              <a:ea typeface="Poppins ExtraBold"/>
              <a:cs typeface="Poppins ExtraBold"/>
              <a:sym typeface="Poppins ExtraBold"/>
            </a:endParaRPr>
          </a:p>
        </p:txBody>
      </p:sp>
      <p:sp>
        <p:nvSpPr>
          <p:cNvPr id="632" name="Google Shape;632;p24"/>
          <p:cNvSpPr txBox="1">
            <a:spLocks noGrp="1"/>
          </p:cNvSpPr>
          <p:nvPr>
            <p:ph type="subTitle" idx="1"/>
          </p:nvPr>
        </p:nvSpPr>
        <p:spPr>
          <a:xfrm>
            <a:off x="455186" y="5657966"/>
            <a:ext cx="5719704" cy="1388293"/>
          </a:xfrm>
          <a:prstGeom prst="rect">
            <a:avLst/>
          </a:prstGeom>
        </p:spPr>
        <p:txBody>
          <a:bodyPr spcFirstLastPara="1" wrap="square" lIns="91425" tIns="91425" rIns="91425" bIns="91425" anchor="t" anchorCtr="0">
            <a:noAutofit/>
          </a:bodyPr>
          <a:lstStyle/>
          <a:p>
            <a:pPr algn="ctr">
              <a:lnSpc>
                <a:spcPct val="107000"/>
              </a:lnSpc>
              <a:spcBef>
                <a:spcPts val="150"/>
              </a:spcBef>
              <a:spcAft>
                <a:spcPts val="150"/>
              </a:spcAft>
            </a:pPr>
            <a:r>
              <a:rPr lang="id-ID" sz="2200" dirty="0">
                <a:effectLst/>
                <a:latin typeface="Poppins ExtraBold" panose="00000900000000000000" pitchFamily="2" charset="0"/>
                <a:ea typeface="Calibri" panose="020F0502020204030204" pitchFamily="34" charset="0"/>
                <a:cs typeface="Poppins ExtraBold" panose="00000900000000000000" pitchFamily="2" charset="0"/>
              </a:rPr>
              <a:t>Dosen </a:t>
            </a:r>
            <a:r>
              <a:rPr lang="id-ID" sz="2200" dirty="0" smtClean="0">
                <a:effectLst/>
                <a:latin typeface="Poppins ExtraBold" panose="00000900000000000000" pitchFamily="2" charset="0"/>
                <a:ea typeface="Calibri" panose="020F0502020204030204" pitchFamily="34" charset="0"/>
                <a:cs typeface="Poppins ExtraBold" panose="00000900000000000000" pitchFamily="2" charset="0"/>
              </a:rPr>
              <a:t>Pengampu </a:t>
            </a:r>
            <a:r>
              <a:rPr lang="id-ID" sz="2200" dirty="0">
                <a:effectLst/>
                <a:latin typeface="Poppins ExtraBold" panose="00000900000000000000" pitchFamily="2" charset="0"/>
                <a:ea typeface="Calibri" panose="020F0502020204030204" pitchFamily="34" charset="0"/>
                <a:cs typeface="Poppins ExtraBold" panose="00000900000000000000" pitchFamily="2" charset="0"/>
              </a:rPr>
              <a:t>:</a:t>
            </a:r>
          </a:p>
          <a:p>
            <a:pPr algn="ctr">
              <a:lnSpc>
                <a:spcPct val="107000"/>
              </a:lnSpc>
              <a:spcBef>
                <a:spcPts val="150"/>
              </a:spcBef>
              <a:spcAft>
                <a:spcPts val="150"/>
              </a:spcAft>
            </a:pPr>
            <a:r>
              <a:rPr lang="en-US" sz="2200" dirty="0" err="1" smtClean="0">
                <a:latin typeface="Poppins ExtraBold" panose="00000900000000000000" pitchFamily="2" charset="0"/>
                <a:ea typeface="Calibri" panose="020F0502020204030204" pitchFamily="34" charset="0"/>
                <a:cs typeface="Poppins ExtraBold" panose="00000900000000000000" pitchFamily="2" charset="0"/>
              </a:rPr>
              <a:t>Yustina</a:t>
            </a:r>
            <a:r>
              <a:rPr lang="en-US" sz="2200" dirty="0" smtClean="0">
                <a:latin typeface="Poppins ExtraBold" panose="00000900000000000000" pitchFamily="2" charset="0"/>
                <a:ea typeface="Calibri" panose="020F0502020204030204" pitchFamily="34" charset="0"/>
                <a:cs typeface="Poppins ExtraBold" panose="00000900000000000000" pitchFamily="2" charset="0"/>
              </a:rPr>
              <a:t> Sri </a:t>
            </a:r>
            <a:r>
              <a:rPr lang="en-US" sz="2200" dirty="0" err="1" smtClean="0">
                <a:latin typeface="Poppins ExtraBold" panose="00000900000000000000" pitchFamily="2" charset="0"/>
                <a:ea typeface="Calibri" panose="020F0502020204030204" pitchFamily="34" charset="0"/>
                <a:cs typeface="Poppins ExtraBold" panose="00000900000000000000" pitchFamily="2" charset="0"/>
              </a:rPr>
              <a:t>Ekwandari</a:t>
            </a:r>
            <a:r>
              <a:rPr lang="en-US" sz="2200" dirty="0" smtClean="0">
                <a:latin typeface="Poppins ExtraBold" panose="00000900000000000000" pitchFamily="2" charset="0"/>
                <a:ea typeface="Calibri" panose="020F0502020204030204" pitchFamily="34" charset="0"/>
                <a:cs typeface="Poppins ExtraBold" panose="00000900000000000000" pitchFamily="2" charset="0"/>
              </a:rPr>
              <a:t>, </a:t>
            </a:r>
            <a:r>
              <a:rPr lang="en-US" sz="2200" dirty="0" err="1" smtClean="0">
                <a:latin typeface="Poppins ExtraBold" panose="00000900000000000000" pitchFamily="2" charset="0"/>
                <a:ea typeface="Calibri" panose="020F0502020204030204" pitchFamily="34" charset="0"/>
                <a:cs typeface="Poppins ExtraBold" panose="00000900000000000000" pitchFamily="2" charset="0"/>
              </a:rPr>
              <a:t>S.Pd</a:t>
            </a:r>
            <a:r>
              <a:rPr lang="en-US" sz="2200" dirty="0" smtClean="0">
                <a:latin typeface="Poppins ExtraBold" panose="00000900000000000000" pitchFamily="2" charset="0"/>
                <a:ea typeface="Calibri" panose="020F0502020204030204" pitchFamily="34" charset="0"/>
                <a:cs typeface="Poppins ExtraBold" panose="00000900000000000000" pitchFamily="2" charset="0"/>
              </a:rPr>
              <a:t>.</a:t>
            </a:r>
            <a:r>
              <a:rPr lang="id-ID" sz="2200" dirty="0" smtClean="0">
                <a:effectLst/>
                <a:latin typeface="Poppins ExtraBold" panose="00000900000000000000" pitchFamily="2" charset="0"/>
                <a:ea typeface="Calibri" panose="020F0502020204030204" pitchFamily="34" charset="0"/>
                <a:cs typeface="Poppins ExtraBold" panose="00000900000000000000" pitchFamily="2" charset="0"/>
              </a:rPr>
              <a:t>, </a:t>
            </a:r>
            <a:r>
              <a:rPr lang="id-ID" sz="2200" dirty="0">
                <a:effectLst/>
                <a:latin typeface="Poppins ExtraBold" panose="00000900000000000000" pitchFamily="2" charset="0"/>
                <a:ea typeface="Calibri" panose="020F0502020204030204" pitchFamily="34" charset="0"/>
                <a:cs typeface="Poppins ExtraBold" panose="00000900000000000000" pitchFamily="2" charset="0"/>
              </a:rPr>
              <a:t>M.Hum.</a:t>
            </a:r>
          </a:p>
          <a:p>
            <a:pPr algn="ctr">
              <a:lnSpc>
                <a:spcPct val="107000"/>
              </a:lnSpc>
              <a:spcBef>
                <a:spcPts val="150"/>
              </a:spcBef>
              <a:spcAft>
                <a:spcPts val="150"/>
              </a:spcAft>
            </a:pPr>
            <a:r>
              <a:rPr lang="en-US" sz="2200" dirty="0" smtClean="0">
                <a:latin typeface="Poppins ExtraBold" panose="00000900000000000000" pitchFamily="2" charset="0"/>
                <a:ea typeface="Calibri" panose="020F0502020204030204" pitchFamily="34" charset="0"/>
                <a:cs typeface="Poppins ExtraBold" panose="00000900000000000000" pitchFamily="2" charset="0"/>
              </a:rPr>
              <a:t>Yusuf </a:t>
            </a:r>
            <a:r>
              <a:rPr lang="en-US" sz="2200" dirty="0" err="1" smtClean="0">
                <a:latin typeface="Poppins ExtraBold" panose="00000900000000000000" pitchFamily="2" charset="0"/>
                <a:ea typeface="Calibri" panose="020F0502020204030204" pitchFamily="34" charset="0"/>
                <a:cs typeface="Poppins ExtraBold" panose="00000900000000000000" pitchFamily="2" charset="0"/>
              </a:rPr>
              <a:t>Perdana</a:t>
            </a:r>
            <a:r>
              <a:rPr lang="id-ID" sz="2200" dirty="0" smtClean="0">
                <a:effectLst/>
                <a:latin typeface="Poppins ExtraBold" panose="00000900000000000000" pitchFamily="2" charset="0"/>
                <a:ea typeface="Calibri" panose="020F0502020204030204" pitchFamily="34" charset="0"/>
                <a:cs typeface="Poppins ExtraBold" panose="00000900000000000000" pitchFamily="2" charset="0"/>
              </a:rPr>
              <a:t>, </a:t>
            </a:r>
            <a:r>
              <a:rPr lang="id-ID" sz="2200" dirty="0">
                <a:effectLst/>
                <a:latin typeface="Poppins ExtraBold" panose="00000900000000000000" pitchFamily="2" charset="0"/>
                <a:ea typeface="Calibri" panose="020F0502020204030204" pitchFamily="34" charset="0"/>
                <a:cs typeface="Poppins ExtraBold" panose="00000900000000000000" pitchFamily="2" charset="0"/>
              </a:rPr>
              <a:t>S.Pd., M. Pd</a:t>
            </a: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150"/>
              </a:spcBef>
              <a:spcAft>
                <a:spcPts val="150"/>
              </a:spcAft>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25"/>
          <p:cNvSpPr txBox="1">
            <a:spLocks noGrp="1"/>
          </p:cNvSpPr>
          <p:nvPr>
            <p:ph type="title"/>
          </p:nvPr>
        </p:nvSpPr>
        <p:spPr>
          <a:xfrm>
            <a:off x="508975" y="654100"/>
            <a:ext cx="96741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a:solidFill>
                  <a:schemeClr val="lt1"/>
                </a:solidFill>
              </a:rPr>
              <a:t>PEMBAHASAN</a:t>
            </a:r>
            <a:r>
              <a:rPr lang="en" dirty="0">
                <a:solidFill>
                  <a:schemeClr val="lt1"/>
                </a:solidFill>
              </a:rPr>
              <a:t> </a:t>
            </a:r>
            <a:r>
              <a:rPr lang="id-ID" dirty="0">
                <a:solidFill>
                  <a:schemeClr val="lt1"/>
                </a:solidFill>
                <a:highlight>
                  <a:schemeClr val="accent1"/>
                </a:highlight>
              </a:rPr>
              <a:t>MATERI</a:t>
            </a:r>
            <a:endParaRPr dirty="0">
              <a:solidFill>
                <a:schemeClr val="lt1"/>
              </a:solidFill>
              <a:highlight>
                <a:schemeClr val="accent1"/>
              </a:highlight>
            </a:endParaRPr>
          </a:p>
        </p:txBody>
      </p:sp>
      <p:sp>
        <p:nvSpPr>
          <p:cNvPr id="638" name="Google Shape;638;p25"/>
          <p:cNvSpPr txBox="1">
            <a:spLocks noGrp="1"/>
          </p:cNvSpPr>
          <p:nvPr>
            <p:ph type="body" idx="1"/>
          </p:nvPr>
        </p:nvSpPr>
        <p:spPr>
          <a:xfrm>
            <a:off x="508975" y="1409475"/>
            <a:ext cx="9674100" cy="5305800"/>
          </a:xfrm>
          <a:prstGeom prst="rect">
            <a:avLst/>
          </a:prstGeom>
        </p:spPr>
        <p:txBody>
          <a:bodyPr spcFirstLastPara="1" wrap="square" lIns="91425" tIns="91425" rIns="91425" bIns="91425" anchor="t" anchorCtr="0">
            <a:noAutofit/>
          </a:bodyPr>
          <a:lstStyle/>
          <a:p>
            <a:pPr marL="127000" indent="0" algn="just">
              <a:lnSpc>
                <a:spcPct val="107000"/>
              </a:lnSpc>
              <a:spcBef>
                <a:spcPts val="150"/>
              </a:spcBef>
              <a:spcAft>
                <a:spcPts val="150"/>
              </a:spcAft>
              <a:buNone/>
            </a:pPr>
            <a:r>
              <a:rPr lang="id-ID"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el 6">
            <a:extLst>
              <a:ext uri="{FF2B5EF4-FFF2-40B4-BE49-F238E27FC236}">
                <a16:creationId xmlns="" xmlns:a16="http://schemas.microsoft.com/office/drawing/2014/main" id="{6DEA3FD1-519E-4328-8F1F-FB45EFC6530B}"/>
              </a:ext>
            </a:extLst>
          </p:cNvPr>
          <p:cNvGraphicFramePr>
            <a:graphicFrameLocks noGrp="1"/>
          </p:cNvGraphicFramePr>
          <p:nvPr>
            <p:extLst>
              <p:ext uri="{D42A27DB-BD31-4B8C-83A1-F6EECF244321}">
                <p14:modId xmlns:p14="http://schemas.microsoft.com/office/powerpoint/2010/main" val="373992545"/>
              </p:ext>
            </p:extLst>
          </p:nvPr>
        </p:nvGraphicFramePr>
        <p:xfrm>
          <a:off x="1449458" y="2732809"/>
          <a:ext cx="6884052" cy="2877916"/>
        </p:xfrm>
        <a:graphic>
          <a:graphicData uri="http://schemas.openxmlformats.org/drawingml/2006/table">
            <a:tbl>
              <a:tblPr firstRow="1" bandRow="1">
                <a:tableStyleId>{3C2FFA5D-87B4-456A-9821-1D502468CF0F}</a:tableStyleId>
              </a:tblPr>
              <a:tblGrid>
                <a:gridCol w="3444661">
                  <a:extLst>
                    <a:ext uri="{9D8B030D-6E8A-4147-A177-3AD203B41FA5}">
                      <a16:colId xmlns="" xmlns:a16="http://schemas.microsoft.com/office/drawing/2014/main" val="1907364132"/>
                    </a:ext>
                  </a:extLst>
                </a:gridCol>
                <a:gridCol w="3439391">
                  <a:extLst>
                    <a:ext uri="{9D8B030D-6E8A-4147-A177-3AD203B41FA5}">
                      <a16:colId xmlns="" xmlns:a16="http://schemas.microsoft.com/office/drawing/2014/main" val="4132386718"/>
                    </a:ext>
                  </a:extLst>
                </a:gridCol>
              </a:tblGrid>
              <a:tr h="923173">
                <a:tc>
                  <a:txBody>
                    <a:bodyPr/>
                    <a:lstStyle/>
                    <a:p>
                      <a:r>
                        <a:rPr lang="id-ID" sz="2500" dirty="0">
                          <a:effectLst/>
                          <a:latin typeface="Poppins ExtraBold" panose="00000900000000000000" pitchFamily="2" charset="0"/>
                          <a:ea typeface="Calibri" panose="020F0502020204030204" pitchFamily="34" charset="0"/>
                          <a:cs typeface="Poppins ExtraBold" panose="00000900000000000000" pitchFamily="2" charset="0"/>
                        </a:rPr>
                        <a:t>1. </a:t>
                      </a:r>
                      <a:r>
                        <a:rPr lang="en-US" sz="2500" dirty="0" err="1" smtClean="0">
                          <a:effectLst/>
                          <a:latin typeface="Poppins ExtraBold" panose="00000900000000000000" pitchFamily="2" charset="0"/>
                          <a:ea typeface="Calibri" panose="020F0502020204030204" pitchFamily="34" charset="0"/>
                          <a:cs typeface="Poppins ExtraBold" panose="00000900000000000000" pitchFamily="2" charset="0"/>
                        </a:rPr>
                        <a:t>Latar</a:t>
                      </a:r>
                      <a:r>
                        <a:rPr lang="en-US" sz="2500" baseline="0" dirty="0" smtClean="0">
                          <a:effectLst/>
                          <a:latin typeface="Poppins ExtraBold" panose="00000900000000000000" pitchFamily="2" charset="0"/>
                          <a:ea typeface="Calibri" panose="020F0502020204030204" pitchFamily="34" charset="0"/>
                          <a:cs typeface="Poppins ExtraBold" panose="00000900000000000000" pitchFamily="2" charset="0"/>
                        </a:rPr>
                        <a:t> </a:t>
                      </a:r>
                      <a:r>
                        <a:rPr lang="en-US" sz="2500" baseline="0" dirty="0" err="1" smtClean="0">
                          <a:effectLst/>
                          <a:latin typeface="Poppins ExtraBold" panose="00000900000000000000" pitchFamily="2" charset="0"/>
                          <a:ea typeface="Calibri" panose="020F0502020204030204" pitchFamily="34" charset="0"/>
                          <a:cs typeface="Poppins ExtraBold" panose="00000900000000000000" pitchFamily="2" charset="0"/>
                        </a:rPr>
                        <a:t>Belakang</a:t>
                      </a:r>
                      <a:r>
                        <a:rPr lang="en-US" sz="2500" baseline="0" dirty="0" smtClean="0">
                          <a:effectLst/>
                          <a:latin typeface="Poppins ExtraBold" panose="00000900000000000000" pitchFamily="2" charset="0"/>
                          <a:ea typeface="Calibri" panose="020F0502020204030204" pitchFamily="34" charset="0"/>
                          <a:cs typeface="Poppins ExtraBold" panose="00000900000000000000" pitchFamily="2" charset="0"/>
                        </a:rPr>
                        <a:t> </a:t>
                      </a:r>
                      <a:r>
                        <a:rPr lang="en-US" sz="2500" baseline="0" dirty="0" err="1" smtClean="0">
                          <a:effectLst/>
                          <a:latin typeface="Poppins ExtraBold" panose="00000900000000000000" pitchFamily="2" charset="0"/>
                          <a:ea typeface="Calibri" panose="020F0502020204030204" pitchFamily="34" charset="0"/>
                          <a:cs typeface="Poppins ExtraBold" panose="00000900000000000000" pitchFamily="2" charset="0"/>
                        </a:rPr>
                        <a:t>Nasionalisasi</a:t>
                      </a:r>
                      <a:endParaRPr lang="id-ID" sz="2500" dirty="0">
                        <a:latin typeface="Poppins ExtraBold" panose="00000900000000000000" pitchFamily="2" charset="0"/>
                        <a:cs typeface="Poppins ExtraBold" panose="00000900000000000000" pitchFamily="2" charset="0"/>
                      </a:endParaRPr>
                    </a:p>
                  </a:txBody>
                  <a:tcPr/>
                </a:tc>
                <a:tc>
                  <a:txBody>
                    <a:bodyPr/>
                    <a:lstStyle/>
                    <a:p>
                      <a:r>
                        <a:rPr lang="id-ID" sz="2500" dirty="0">
                          <a:effectLst/>
                          <a:latin typeface="Poppins ExtraBold" panose="00000900000000000000" pitchFamily="2" charset="0"/>
                          <a:ea typeface="Calibri" panose="020F0502020204030204" pitchFamily="34" charset="0"/>
                          <a:cs typeface="Poppins ExtraBold" panose="00000900000000000000" pitchFamily="2" charset="0"/>
                        </a:rPr>
                        <a:t>3. </a:t>
                      </a:r>
                      <a:r>
                        <a:rPr lang="en-US" sz="2500" baseline="0" dirty="0" smtClean="0">
                          <a:effectLst/>
                          <a:latin typeface="Poppins ExtraBold" panose="00000900000000000000" pitchFamily="2" charset="0"/>
                          <a:ea typeface="Calibri" panose="020F0502020204030204" pitchFamily="34" charset="0"/>
                          <a:cs typeface="Poppins ExtraBold" panose="00000900000000000000" pitchFamily="2" charset="0"/>
                        </a:rPr>
                        <a:t> </a:t>
                      </a:r>
                      <a:r>
                        <a:rPr lang="en-US" sz="2500" baseline="0" dirty="0" err="1" smtClean="0">
                          <a:effectLst/>
                          <a:latin typeface="Poppins ExtraBold" panose="00000900000000000000" pitchFamily="2" charset="0"/>
                          <a:ea typeface="Calibri" panose="020F0502020204030204" pitchFamily="34" charset="0"/>
                          <a:cs typeface="Poppins ExtraBold" panose="00000900000000000000" pitchFamily="2" charset="0"/>
                        </a:rPr>
                        <a:t>Faktor</a:t>
                      </a:r>
                      <a:r>
                        <a:rPr lang="en-US" sz="2500" baseline="0" dirty="0" smtClean="0">
                          <a:effectLst/>
                          <a:latin typeface="Poppins ExtraBold" panose="00000900000000000000" pitchFamily="2" charset="0"/>
                          <a:ea typeface="Calibri" panose="020F0502020204030204" pitchFamily="34" charset="0"/>
                          <a:cs typeface="Poppins ExtraBold" panose="00000900000000000000" pitchFamily="2" charset="0"/>
                        </a:rPr>
                        <a:t> </a:t>
                      </a:r>
                      <a:r>
                        <a:rPr lang="en-US" sz="2500" baseline="0" dirty="0" err="1" smtClean="0">
                          <a:effectLst/>
                          <a:latin typeface="Poppins ExtraBold" panose="00000900000000000000" pitchFamily="2" charset="0"/>
                          <a:ea typeface="Calibri" panose="020F0502020204030204" pitchFamily="34" charset="0"/>
                          <a:cs typeface="Poppins ExtraBold" panose="00000900000000000000" pitchFamily="2" charset="0"/>
                        </a:rPr>
                        <a:t>Nasionalisasi</a:t>
                      </a:r>
                      <a:r>
                        <a:rPr lang="en-US" sz="2500" baseline="0" dirty="0" smtClean="0">
                          <a:effectLst/>
                          <a:latin typeface="Poppins ExtraBold" panose="00000900000000000000" pitchFamily="2" charset="0"/>
                          <a:ea typeface="Calibri" panose="020F0502020204030204" pitchFamily="34" charset="0"/>
                          <a:cs typeface="Poppins ExtraBold" panose="00000900000000000000" pitchFamily="2" charset="0"/>
                        </a:rPr>
                        <a:t> Perusahaan </a:t>
                      </a:r>
                      <a:r>
                        <a:rPr lang="en-US" sz="2500" baseline="0" dirty="0" err="1" smtClean="0">
                          <a:effectLst/>
                          <a:latin typeface="Poppins ExtraBold" panose="00000900000000000000" pitchFamily="2" charset="0"/>
                          <a:ea typeface="Calibri" panose="020F0502020204030204" pitchFamily="34" charset="0"/>
                          <a:cs typeface="Poppins ExtraBold" panose="00000900000000000000" pitchFamily="2" charset="0"/>
                        </a:rPr>
                        <a:t>Asing</a:t>
                      </a:r>
                      <a:endParaRPr lang="id-ID" sz="2500" dirty="0">
                        <a:latin typeface="Poppins ExtraBold" panose="00000900000000000000" pitchFamily="2" charset="0"/>
                        <a:cs typeface="Poppins ExtraBold" panose="00000900000000000000" pitchFamily="2" charset="0"/>
                      </a:endParaRPr>
                    </a:p>
                  </a:txBody>
                  <a:tcPr/>
                </a:tc>
                <a:extLst>
                  <a:ext uri="{0D108BD9-81ED-4DB2-BD59-A6C34878D82A}">
                    <a16:rowId xmlns="" xmlns:a16="http://schemas.microsoft.com/office/drawing/2014/main" val="3148002848"/>
                  </a:ext>
                </a:extLst>
              </a:tr>
              <a:tr h="1643476">
                <a:tc>
                  <a:txBody>
                    <a:bodyPr/>
                    <a:lstStyle/>
                    <a:p>
                      <a:r>
                        <a:rPr lang="id-ID" sz="2400" dirty="0">
                          <a:effectLst/>
                          <a:latin typeface="Poppins ExtraBold" panose="00000900000000000000" pitchFamily="2" charset="0"/>
                          <a:ea typeface="Calibri" panose="020F0502020204030204" pitchFamily="34" charset="0"/>
                          <a:cs typeface="Poppins ExtraBold" panose="00000900000000000000" pitchFamily="2" charset="0"/>
                        </a:rPr>
                        <a:t>2. </a:t>
                      </a:r>
                      <a:r>
                        <a:rPr lang="en-US" sz="2400" dirty="0" err="1" smtClean="0">
                          <a:effectLst/>
                          <a:latin typeface="Poppins ExtraBold" panose="00000900000000000000" pitchFamily="2" charset="0"/>
                          <a:ea typeface="Calibri" panose="020F0502020204030204" pitchFamily="34" charset="0"/>
                          <a:cs typeface="Poppins ExtraBold" panose="00000900000000000000" pitchFamily="2" charset="0"/>
                        </a:rPr>
                        <a:t>Proses</a:t>
                      </a:r>
                      <a:r>
                        <a:rPr lang="en-US" sz="2400" baseline="0" dirty="0" smtClean="0">
                          <a:effectLst/>
                          <a:latin typeface="Poppins ExtraBold" panose="00000900000000000000" pitchFamily="2" charset="0"/>
                          <a:ea typeface="Calibri" panose="020F0502020204030204" pitchFamily="34" charset="0"/>
                          <a:cs typeface="Poppins ExtraBold" panose="00000900000000000000" pitchFamily="2" charset="0"/>
                        </a:rPr>
                        <a:t> </a:t>
                      </a:r>
                      <a:r>
                        <a:rPr lang="en-US" sz="2400" baseline="0" dirty="0" err="1" smtClean="0">
                          <a:effectLst/>
                          <a:latin typeface="Poppins ExtraBold" panose="00000900000000000000" pitchFamily="2" charset="0"/>
                          <a:ea typeface="Calibri" panose="020F0502020204030204" pitchFamily="34" charset="0"/>
                          <a:cs typeface="Poppins ExtraBold" panose="00000900000000000000" pitchFamily="2" charset="0"/>
                        </a:rPr>
                        <a:t>Nasionalisasi</a:t>
                      </a:r>
                      <a:r>
                        <a:rPr lang="en-US" sz="2400" baseline="0" dirty="0" smtClean="0">
                          <a:effectLst/>
                          <a:latin typeface="Poppins ExtraBold" panose="00000900000000000000" pitchFamily="2" charset="0"/>
                          <a:ea typeface="Calibri" panose="020F0502020204030204" pitchFamily="34" charset="0"/>
                          <a:cs typeface="Poppins ExtraBold" panose="00000900000000000000" pitchFamily="2" charset="0"/>
                        </a:rPr>
                        <a:t> Perusahaan </a:t>
                      </a:r>
                      <a:r>
                        <a:rPr lang="en-US" sz="2400" baseline="0" dirty="0" err="1" smtClean="0">
                          <a:effectLst/>
                          <a:latin typeface="Poppins ExtraBold" panose="00000900000000000000" pitchFamily="2" charset="0"/>
                          <a:ea typeface="Calibri" panose="020F0502020204030204" pitchFamily="34" charset="0"/>
                          <a:cs typeface="Poppins ExtraBold" panose="00000900000000000000" pitchFamily="2" charset="0"/>
                        </a:rPr>
                        <a:t>Asing</a:t>
                      </a:r>
                      <a:endParaRPr lang="id-ID" sz="2400" dirty="0">
                        <a:latin typeface="Poppins ExtraBold" panose="00000900000000000000" pitchFamily="2" charset="0"/>
                        <a:cs typeface="Poppins ExtraBold" panose="000009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d-ID" sz="2300" dirty="0">
                          <a:effectLst/>
                          <a:latin typeface="Poppins ExtraBold" panose="00000900000000000000" pitchFamily="2" charset="0"/>
                          <a:ea typeface="Calibri" panose="020F0502020204030204" pitchFamily="34" charset="0"/>
                          <a:cs typeface="Poppins ExtraBold" panose="00000900000000000000" pitchFamily="2" charset="0"/>
                        </a:rPr>
                        <a:t>4. </a:t>
                      </a:r>
                      <a:r>
                        <a:rPr lang="sv-SE" sz="2300" baseline="0" dirty="0" smtClean="0">
                          <a:effectLst/>
                          <a:latin typeface="Poppins ExtraBold" panose="00000900000000000000" pitchFamily="2" charset="0"/>
                          <a:ea typeface="Calibri" panose="020F0502020204030204" pitchFamily="34" charset="0"/>
                          <a:cs typeface="Poppins ExtraBold" panose="00000900000000000000" pitchFamily="2" charset="0"/>
                        </a:rPr>
                        <a:t> Contoh Nasionalisasi Perusahaan Asing</a:t>
                      </a:r>
                      <a:endParaRPr lang="sv-SE" sz="2300" dirty="0">
                        <a:solidFill>
                          <a:schemeClr val="lt1"/>
                        </a:solidFill>
                        <a:latin typeface="Poppins ExtraBold" panose="00000900000000000000" pitchFamily="2" charset="0"/>
                        <a:cs typeface="Poppins ExtraBold" panose="00000900000000000000" pitchFamily="2" charset="0"/>
                      </a:endParaRPr>
                    </a:p>
                    <a:p>
                      <a:endParaRPr lang="id-ID" dirty="0"/>
                    </a:p>
                  </a:txBody>
                  <a:tcPr/>
                </a:tc>
                <a:extLst>
                  <a:ext uri="{0D108BD9-81ED-4DB2-BD59-A6C34878D82A}">
                    <a16:rowId xmlns="" xmlns:a16="http://schemas.microsoft.com/office/drawing/2014/main" val="386006746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26"/>
          <p:cNvSpPr txBox="1">
            <a:spLocks noGrp="1"/>
          </p:cNvSpPr>
          <p:nvPr>
            <p:ph type="title"/>
          </p:nvPr>
        </p:nvSpPr>
        <p:spPr>
          <a:xfrm>
            <a:off x="508975" y="654100"/>
            <a:ext cx="96741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smtClean="0">
                <a:solidFill>
                  <a:schemeClr val="lt1"/>
                </a:solidFill>
                <a:highlight>
                  <a:schemeClr val="lt2"/>
                </a:highlight>
              </a:rPr>
              <a:t>LATAR BELAKANG  NASIONALISASI</a:t>
            </a:r>
            <a:endParaRPr sz="3500" dirty="0">
              <a:solidFill>
                <a:schemeClr val="lt1"/>
              </a:solidFill>
              <a:highlight>
                <a:schemeClr val="lt2"/>
              </a:highlight>
            </a:endParaRPr>
          </a:p>
        </p:txBody>
      </p:sp>
      <p:sp>
        <p:nvSpPr>
          <p:cNvPr id="644" name="Google Shape;644;p26"/>
          <p:cNvSpPr txBox="1">
            <a:spLocks noGrp="1"/>
          </p:cNvSpPr>
          <p:nvPr>
            <p:ph type="body" idx="1"/>
          </p:nvPr>
        </p:nvSpPr>
        <p:spPr>
          <a:xfrm>
            <a:off x="508975" y="1922525"/>
            <a:ext cx="6563100" cy="38577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endParaRPr dirty="0"/>
          </a:p>
        </p:txBody>
      </p:sp>
      <p:graphicFrame>
        <p:nvGraphicFramePr>
          <p:cNvPr id="2" name="Tabel 2">
            <a:extLst>
              <a:ext uri="{FF2B5EF4-FFF2-40B4-BE49-F238E27FC236}">
                <a16:creationId xmlns="" xmlns:a16="http://schemas.microsoft.com/office/drawing/2014/main" id="{2A53E3C7-8F96-4063-8C41-BFA2FAECEA31}"/>
              </a:ext>
            </a:extLst>
          </p:cNvPr>
          <p:cNvGraphicFramePr>
            <a:graphicFrameLocks noGrp="1"/>
          </p:cNvGraphicFramePr>
          <p:nvPr>
            <p:extLst>
              <p:ext uri="{D42A27DB-BD31-4B8C-83A1-F6EECF244321}">
                <p14:modId xmlns:p14="http://schemas.microsoft.com/office/powerpoint/2010/main" val="2795557401"/>
              </p:ext>
            </p:extLst>
          </p:nvPr>
        </p:nvGraphicFramePr>
        <p:xfrm>
          <a:off x="440859" y="1423329"/>
          <a:ext cx="6754270" cy="5826019"/>
        </p:xfrm>
        <a:graphic>
          <a:graphicData uri="http://schemas.openxmlformats.org/drawingml/2006/table">
            <a:tbl>
              <a:tblPr firstRow="1" bandRow="1">
                <a:tableStyleId>{2D5ABB26-0587-4C30-8999-92F81FD0307C}</a:tableStyleId>
              </a:tblPr>
              <a:tblGrid>
                <a:gridCol w="6754270">
                  <a:extLst>
                    <a:ext uri="{9D8B030D-6E8A-4147-A177-3AD203B41FA5}">
                      <a16:colId xmlns="" xmlns:a16="http://schemas.microsoft.com/office/drawing/2014/main" val="2358380187"/>
                    </a:ext>
                  </a:extLst>
                </a:gridCol>
              </a:tblGrid>
              <a:tr h="2335016">
                <a:tc>
                  <a:txBody>
                    <a:bodyPr/>
                    <a:lstStyle/>
                    <a:p>
                      <a:r>
                        <a:rPr lang="id-ID" sz="2000" b="1" i="0" u="none" strike="noStrike" cap="none" dirty="0" smtClean="0">
                          <a:solidFill>
                            <a:schemeClr val="tx1"/>
                          </a:solidFill>
                          <a:latin typeface="+mn-lt"/>
                          <a:ea typeface="+mn-ea"/>
                          <a:cs typeface="+mn-cs"/>
                          <a:sym typeface="Arial"/>
                        </a:rPr>
                        <a:t>Nasionalisasi perusahaan asing di Indonesia berawal dari cara berpikir yang telah berkembang puluhan tahun sebelum Proklamasi Kemerdekaan Indonesia sebagaimana tercermin dalam program politik Perhimpunan Indonesia (salah satu pendirinya Bung Hatta yang kemudian menjadi Wakil Presiden Indonesia), dan pidato politik Bung Karno yang dikenal sebagai “Indonesia menggugat”</a:t>
                      </a:r>
                      <a:endParaRPr lang="id-ID" sz="2000" b="1" dirty="0">
                        <a:latin typeface="Poppins ExtraBold" panose="00000900000000000000" pitchFamily="2" charset="0"/>
                        <a:cs typeface="Poppins ExtraBold" panose="00000900000000000000" pitchFamily="2" charset="0"/>
                      </a:endParaRPr>
                    </a:p>
                  </a:txBody>
                  <a:tcPr>
                    <a:solidFill>
                      <a:schemeClr val="tx2">
                        <a:lumMod val="40000"/>
                        <a:lumOff val="60000"/>
                      </a:schemeClr>
                    </a:solidFill>
                  </a:tcPr>
                </a:tc>
                <a:extLst>
                  <a:ext uri="{0D108BD9-81ED-4DB2-BD59-A6C34878D82A}">
                    <a16:rowId xmlns="" xmlns:a16="http://schemas.microsoft.com/office/drawing/2014/main" val="3267182900"/>
                  </a:ext>
                </a:extLst>
              </a:tr>
              <a:tr h="2616344">
                <a:tc>
                  <a:txBody>
                    <a:bodyPr/>
                    <a:lstStyle/>
                    <a:p>
                      <a:r>
                        <a:rPr lang="id-ID" sz="2000" b="1" i="0" u="none" strike="noStrike" cap="none" dirty="0" smtClean="0">
                          <a:solidFill>
                            <a:schemeClr val="tx1"/>
                          </a:solidFill>
                          <a:latin typeface="+mn-lt"/>
                          <a:ea typeface="+mn-ea"/>
                          <a:cs typeface="+mn-cs"/>
                          <a:sym typeface="Arial"/>
                        </a:rPr>
                        <a:t>Proses Indonesianisasi tersebut mulai diimplementasikan pada masa pendudukan Jepang di Indonesia, tahun 1942-1945 dan semakin menguat selama revolusi kemerdekaan  Indonesia. Setelah Indonesia merdeka minat para pejuang kemerdekaan untuk membangun ekonomi nasional semakin kuat. Salah satu aspek penting adalah Indonesianisasi kepemilikan aset milik asing terutama warga negara Belanda. </a:t>
                      </a:r>
                      <a:endParaRPr lang="id-ID" sz="2000" b="1" dirty="0">
                        <a:latin typeface="Poppins ExtraBold" panose="00000900000000000000" pitchFamily="2" charset="0"/>
                        <a:cs typeface="Poppins ExtraBold" panose="00000900000000000000" pitchFamily="2" charset="0"/>
                      </a:endParaRPr>
                    </a:p>
                  </a:txBody>
                  <a:tcPr>
                    <a:solidFill>
                      <a:schemeClr val="tx2">
                        <a:lumMod val="40000"/>
                        <a:lumOff val="60000"/>
                      </a:schemeClr>
                    </a:solidFill>
                  </a:tcPr>
                </a:tc>
                <a:extLst>
                  <a:ext uri="{0D108BD9-81ED-4DB2-BD59-A6C34878D82A}">
                    <a16:rowId xmlns="" xmlns:a16="http://schemas.microsoft.com/office/drawing/2014/main" val="3211508673"/>
                  </a:ext>
                </a:extLst>
              </a:tr>
              <a:tr h="461539">
                <a:tc>
                  <a:txBody>
                    <a:bodyPr/>
                    <a:lstStyle/>
                    <a:p>
                      <a:endParaRPr lang="id-ID" sz="1700" dirty="0">
                        <a:latin typeface="Poppins ExtraBold" panose="00000900000000000000" pitchFamily="2" charset="0"/>
                        <a:cs typeface="Poppins ExtraBold" panose="00000900000000000000" pitchFamily="2" charset="0"/>
                      </a:endParaRPr>
                    </a:p>
                  </a:txBody>
                  <a:tcPr>
                    <a:solidFill>
                      <a:schemeClr val="tx2">
                        <a:lumMod val="40000"/>
                        <a:lumOff val="60000"/>
                      </a:schemeClr>
                    </a:solidFill>
                  </a:tcPr>
                </a:tc>
                <a:extLst>
                  <a:ext uri="{0D108BD9-81ED-4DB2-BD59-A6C34878D82A}">
                    <a16:rowId xmlns="" xmlns:a16="http://schemas.microsoft.com/office/drawing/2014/main" val="227122671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 xmlns:a16="http://schemas.microsoft.com/office/drawing/2014/main" id="{F112D329-F441-43D7-AEED-77B0267A96D3}"/>
              </a:ext>
            </a:extLst>
          </p:cNvPr>
          <p:cNvSpPr>
            <a:spLocks noGrp="1"/>
          </p:cNvSpPr>
          <p:nvPr>
            <p:ph type="title"/>
          </p:nvPr>
        </p:nvSpPr>
        <p:spPr>
          <a:xfrm>
            <a:off x="0" y="202279"/>
            <a:ext cx="5466239" cy="1730759"/>
          </a:xfrm>
        </p:spPr>
        <p:txBody>
          <a:bodyPr/>
          <a:lstStyle/>
          <a:p>
            <a:r>
              <a:rPr lang="en-US" sz="3500" dirty="0" smtClean="0"/>
              <a:t>PROSES NASIONALISASI PERUSAHAAN ASING</a:t>
            </a:r>
            <a:endParaRPr lang="id-ID" sz="3500" dirty="0"/>
          </a:p>
        </p:txBody>
      </p:sp>
      <p:sp>
        <p:nvSpPr>
          <p:cNvPr id="7" name="Kotak Teks 6">
            <a:extLst>
              <a:ext uri="{FF2B5EF4-FFF2-40B4-BE49-F238E27FC236}">
                <a16:creationId xmlns="" xmlns:a16="http://schemas.microsoft.com/office/drawing/2014/main" id="{375BC082-B346-4CF6-8BF1-06E88C13E153}"/>
              </a:ext>
            </a:extLst>
          </p:cNvPr>
          <p:cNvSpPr txBox="1"/>
          <p:nvPr/>
        </p:nvSpPr>
        <p:spPr>
          <a:xfrm>
            <a:off x="310447" y="2379518"/>
            <a:ext cx="4801880" cy="4708981"/>
          </a:xfrm>
          <a:prstGeom prst="rect">
            <a:avLst/>
          </a:prstGeom>
          <a:noFill/>
        </p:spPr>
        <p:txBody>
          <a:bodyPr wrap="square" rtlCol="0">
            <a:spAutoFit/>
          </a:bodyPr>
          <a:lstStyle/>
          <a:p>
            <a:r>
              <a:rPr lang="id-ID" sz="2000" b="1" dirty="0" smtClean="0"/>
              <a:t>Pada dasarnya nasionalisasi di Indonesia telah dimulai sejak diproklamasikannya Republik Indonesia pada tahun 1945 yang ditandai dengan tindakan proses pemindahan kekuasaan dan kewenangan dari pemerintah Kolonial ke pemerintahan RI dalam segala bidang. Sejak proklamasi telah berlangsung proses dekolonisasi. Puncaknya adalah pengambilalihan berbagai perusahaan milik Belanda di Indonesia, termasuk berbagai perusahaan Belanda yang ada di Jawa Timur.</a:t>
            </a:r>
            <a:endParaRPr lang="id-ID" sz="2000" b="1" dirty="0">
              <a:solidFill>
                <a:schemeClr val="bg1"/>
              </a:solidFill>
              <a:effectLst/>
              <a:latin typeface="Poppins ExtraBold" panose="00000900000000000000" pitchFamily="2" charset="0"/>
              <a:ea typeface="Calibri" panose="020F0502020204030204" pitchFamily="34" charset="0"/>
              <a:cs typeface="Poppins ExtraBold" panose="00000900000000000000" pitchFamily="2" charset="0"/>
            </a:endParaRPr>
          </a:p>
        </p:txBody>
      </p:sp>
      <p:sp>
        <p:nvSpPr>
          <p:cNvPr id="8" name="Kotak Teks 7">
            <a:extLst>
              <a:ext uri="{FF2B5EF4-FFF2-40B4-BE49-F238E27FC236}">
                <a16:creationId xmlns="" xmlns:a16="http://schemas.microsoft.com/office/drawing/2014/main" id="{E4D4F866-4356-4161-8424-365D79624360}"/>
              </a:ext>
            </a:extLst>
          </p:cNvPr>
          <p:cNvSpPr txBox="1"/>
          <p:nvPr/>
        </p:nvSpPr>
        <p:spPr>
          <a:xfrm>
            <a:off x="5798127" y="623455"/>
            <a:ext cx="4426528" cy="4401205"/>
          </a:xfrm>
          <a:prstGeom prst="rect">
            <a:avLst/>
          </a:prstGeom>
          <a:noFill/>
        </p:spPr>
        <p:txBody>
          <a:bodyPr wrap="square" rtlCol="0">
            <a:spAutoFit/>
          </a:bodyPr>
          <a:lstStyle/>
          <a:p>
            <a:endParaRPr lang="id-ID" sz="2000" b="1" dirty="0">
              <a:latin typeface="Poppins ExtraBold" panose="00000900000000000000" pitchFamily="2" charset="0"/>
              <a:ea typeface="Calibri" panose="020F0502020204030204" pitchFamily="34" charset="0"/>
              <a:cs typeface="Poppins ExtraBold" panose="00000900000000000000" pitchFamily="2" charset="0"/>
            </a:endParaRPr>
          </a:p>
          <a:p>
            <a:endParaRPr lang="id-ID" sz="2000" b="1" dirty="0">
              <a:latin typeface="Poppins ExtraBold" panose="00000900000000000000" pitchFamily="2" charset="0"/>
              <a:ea typeface="Calibri" panose="020F0502020204030204" pitchFamily="34" charset="0"/>
              <a:cs typeface="Poppins ExtraBold" panose="00000900000000000000" pitchFamily="2" charset="0"/>
            </a:endParaRPr>
          </a:p>
          <a:p>
            <a:r>
              <a:rPr lang="id-ID" sz="2000" b="1" dirty="0" smtClean="0"/>
              <a:t>Tindakan pengambilalihan perusahaan asing ini tentu saja menimbulkan pro kontra, atau perbedaan pandangan dari berbagai pihak. Bagi pihak yang tidak setuju, proses ini dianggap sebagai proses yang dapat mengganggu stabilitas ekonomi nasional dan memberi keuntungan. politis bagi kaum komunis. </a:t>
            </a:r>
            <a:endParaRPr lang="id-ID" sz="2000" b="1" dirty="0">
              <a:effectLst/>
              <a:latin typeface="Poppins ExtraBold" panose="00000900000000000000" pitchFamily="2" charset="0"/>
              <a:ea typeface="Calibri" panose="020F0502020204030204" pitchFamily="34" charset="0"/>
              <a:cs typeface="Poppins ExtraBold" panose="00000900000000000000" pitchFamily="2" charset="0"/>
            </a:endParaRPr>
          </a:p>
          <a:p>
            <a:endParaRPr lang="id-ID" sz="2000" b="1" dirty="0"/>
          </a:p>
        </p:txBody>
      </p:sp>
    </p:spTree>
    <p:extLst>
      <p:ext uri="{BB962C8B-B14F-4D97-AF65-F5344CB8AC3E}">
        <p14:creationId xmlns:p14="http://schemas.microsoft.com/office/powerpoint/2010/main" val="259613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2"/>
          <p:cNvSpPr/>
          <p:nvPr/>
        </p:nvSpPr>
        <p:spPr>
          <a:xfrm>
            <a:off x="549780" y="1843651"/>
            <a:ext cx="4302350" cy="5592000"/>
          </a:xfrm>
          <a:prstGeom prst="rect">
            <a:avLst/>
          </a:prstGeom>
          <a:solidFill>
            <a:schemeClr val="dk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CCCCCC"/>
              </a:solidFill>
            </a:endParaRPr>
          </a:p>
        </p:txBody>
      </p:sp>
      <p:sp>
        <p:nvSpPr>
          <p:cNvPr id="1479" name="Google Shape;1479;p32"/>
          <p:cNvSpPr/>
          <p:nvPr/>
        </p:nvSpPr>
        <p:spPr>
          <a:xfrm>
            <a:off x="6174740" y="1750488"/>
            <a:ext cx="4046466" cy="5592000"/>
          </a:xfrm>
          <a:prstGeom prst="rect">
            <a:avLst/>
          </a:prstGeom>
          <a:solidFill>
            <a:schemeClr val="dk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6000">
              <a:solidFill>
                <a:srgbClr val="CCCCCC"/>
              </a:solidFill>
              <a:latin typeface="Fira Sans Condensed SemiBold"/>
              <a:ea typeface="Fira Sans Condensed SemiBold"/>
              <a:cs typeface="Fira Sans Condensed SemiBold"/>
              <a:sym typeface="Fira Sans Condensed SemiBold"/>
            </a:endParaRPr>
          </a:p>
        </p:txBody>
      </p:sp>
      <p:sp>
        <p:nvSpPr>
          <p:cNvPr id="1480" name="Google Shape;1480;p32"/>
          <p:cNvSpPr txBox="1">
            <a:spLocks noGrp="1"/>
          </p:cNvSpPr>
          <p:nvPr>
            <p:ph type="title"/>
          </p:nvPr>
        </p:nvSpPr>
        <p:spPr>
          <a:xfrm>
            <a:off x="361950" y="124024"/>
            <a:ext cx="6924222" cy="1156465"/>
          </a:xfrm>
          <a:prstGeom prst="rect">
            <a:avLst/>
          </a:prstGeom>
        </p:spPr>
        <p:txBody>
          <a:bodyPr spcFirstLastPara="1" wrap="square" lIns="91425" tIns="91425" rIns="91425" bIns="91425" anchor="t" anchorCtr="0">
            <a:noAutofit/>
          </a:bodyPr>
          <a:lstStyle/>
          <a:p>
            <a:pPr lvl="0"/>
            <a:r>
              <a:rPr lang="en-US" sz="3600" dirty="0" err="1" smtClean="0">
                <a:latin typeface="Poppins ExtraBold" panose="00000900000000000000" pitchFamily="2" charset="0"/>
                <a:ea typeface="Calibri" panose="020F0502020204030204" pitchFamily="34" charset="0"/>
                <a:cs typeface="Poppins ExtraBold" panose="00000900000000000000" pitchFamily="2" charset="0"/>
              </a:rPr>
              <a:t>Faktor</a:t>
            </a:r>
            <a:r>
              <a:rPr lang="en-US" sz="3600" dirty="0" smtClean="0">
                <a:latin typeface="Poppins ExtraBold" panose="00000900000000000000" pitchFamily="2" charset="0"/>
                <a:ea typeface="Calibri" panose="020F0502020204030204" pitchFamily="34" charset="0"/>
                <a:cs typeface="Poppins ExtraBold" panose="00000900000000000000" pitchFamily="2" charset="0"/>
              </a:rPr>
              <a:t> </a:t>
            </a:r>
            <a:r>
              <a:rPr lang="en-US" sz="3600" dirty="0" err="1" smtClean="0">
                <a:latin typeface="Poppins ExtraBold" panose="00000900000000000000" pitchFamily="2" charset="0"/>
                <a:ea typeface="Calibri" panose="020F0502020204030204" pitchFamily="34" charset="0"/>
                <a:cs typeface="Poppins ExtraBold" panose="00000900000000000000" pitchFamily="2" charset="0"/>
              </a:rPr>
              <a:t>Nasionalisasi</a:t>
            </a:r>
            <a:r>
              <a:rPr lang="en-US" sz="3600" dirty="0" smtClean="0">
                <a:latin typeface="Poppins ExtraBold" panose="00000900000000000000" pitchFamily="2" charset="0"/>
                <a:ea typeface="Calibri" panose="020F0502020204030204" pitchFamily="34" charset="0"/>
                <a:cs typeface="Poppins ExtraBold" panose="00000900000000000000" pitchFamily="2" charset="0"/>
              </a:rPr>
              <a:t> Perusahaan </a:t>
            </a:r>
            <a:r>
              <a:rPr lang="en-US" sz="3600" dirty="0" err="1" smtClean="0">
                <a:latin typeface="Poppins ExtraBold" panose="00000900000000000000" pitchFamily="2" charset="0"/>
                <a:ea typeface="Calibri" panose="020F0502020204030204" pitchFamily="34" charset="0"/>
                <a:cs typeface="Poppins ExtraBold" panose="00000900000000000000" pitchFamily="2" charset="0"/>
              </a:rPr>
              <a:t>Asing</a:t>
            </a:r>
            <a:endParaRPr dirty="0">
              <a:solidFill>
                <a:schemeClr val="lt1"/>
              </a:solidFill>
              <a:highlight>
                <a:schemeClr val="lt2"/>
              </a:highlight>
            </a:endParaRPr>
          </a:p>
        </p:txBody>
      </p:sp>
      <p:grpSp>
        <p:nvGrpSpPr>
          <p:cNvPr id="1510" name="Google Shape;1510;p32"/>
          <p:cNvGrpSpPr/>
          <p:nvPr/>
        </p:nvGrpSpPr>
        <p:grpSpPr>
          <a:xfrm>
            <a:off x="130563" y="1518959"/>
            <a:ext cx="307715" cy="463058"/>
            <a:chOff x="4621430" y="2786057"/>
            <a:chExt cx="307715" cy="463058"/>
          </a:xfrm>
        </p:grpSpPr>
        <p:sp>
          <p:nvSpPr>
            <p:cNvPr id="1511" name="Google Shape;1511;p32"/>
            <p:cNvSpPr/>
            <p:nvPr/>
          </p:nvSpPr>
          <p:spPr>
            <a:xfrm>
              <a:off x="4621430" y="2786057"/>
              <a:ext cx="307715" cy="463058"/>
            </a:xfrm>
            <a:custGeom>
              <a:avLst/>
              <a:gdLst/>
              <a:ahLst/>
              <a:cxnLst/>
              <a:rect l="l" t="t" r="r" b="b"/>
              <a:pathLst>
                <a:path w="6527" h="9822" extrusionOk="0">
                  <a:moveTo>
                    <a:pt x="2488" y="384"/>
                  </a:moveTo>
                  <a:cubicBezTo>
                    <a:pt x="2810" y="384"/>
                    <a:pt x="3072" y="645"/>
                    <a:pt x="3072" y="958"/>
                  </a:cubicBezTo>
                  <a:lnTo>
                    <a:pt x="3072" y="3264"/>
                  </a:lnTo>
                  <a:cubicBezTo>
                    <a:pt x="2911" y="3143"/>
                    <a:pt x="2709" y="3073"/>
                    <a:pt x="2488" y="3073"/>
                  </a:cubicBezTo>
                  <a:lnTo>
                    <a:pt x="1149" y="3073"/>
                  </a:lnTo>
                  <a:lnTo>
                    <a:pt x="1149" y="384"/>
                  </a:lnTo>
                  <a:close/>
                  <a:moveTo>
                    <a:pt x="5368" y="384"/>
                  </a:moveTo>
                  <a:lnTo>
                    <a:pt x="5368" y="3073"/>
                  </a:lnTo>
                  <a:lnTo>
                    <a:pt x="4029" y="3073"/>
                  </a:lnTo>
                  <a:cubicBezTo>
                    <a:pt x="3807" y="3073"/>
                    <a:pt x="3616" y="3143"/>
                    <a:pt x="3455" y="3264"/>
                  </a:cubicBezTo>
                  <a:lnTo>
                    <a:pt x="3455" y="958"/>
                  </a:lnTo>
                  <a:cubicBezTo>
                    <a:pt x="3455" y="645"/>
                    <a:pt x="3707" y="384"/>
                    <a:pt x="4029" y="384"/>
                  </a:cubicBezTo>
                  <a:close/>
                  <a:moveTo>
                    <a:pt x="766" y="766"/>
                  </a:moveTo>
                  <a:lnTo>
                    <a:pt x="766" y="3264"/>
                  </a:lnTo>
                  <a:cubicBezTo>
                    <a:pt x="766" y="3365"/>
                    <a:pt x="856" y="3456"/>
                    <a:pt x="957" y="3456"/>
                  </a:cubicBezTo>
                  <a:lnTo>
                    <a:pt x="2488" y="3456"/>
                  </a:lnTo>
                  <a:cubicBezTo>
                    <a:pt x="2740" y="3456"/>
                    <a:pt x="2951" y="3617"/>
                    <a:pt x="3032" y="3839"/>
                  </a:cubicBezTo>
                  <a:lnTo>
                    <a:pt x="383" y="3839"/>
                  </a:lnTo>
                  <a:lnTo>
                    <a:pt x="383" y="766"/>
                  </a:lnTo>
                  <a:close/>
                  <a:moveTo>
                    <a:pt x="6134" y="766"/>
                  </a:moveTo>
                  <a:lnTo>
                    <a:pt x="6134" y="3839"/>
                  </a:lnTo>
                  <a:lnTo>
                    <a:pt x="3485" y="3839"/>
                  </a:lnTo>
                  <a:cubicBezTo>
                    <a:pt x="3566" y="3617"/>
                    <a:pt x="3777" y="3456"/>
                    <a:pt x="4029" y="3456"/>
                  </a:cubicBezTo>
                  <a:lnTo>
                    <a:pt x="5560" y="3456"/>
                  </a:lnTo>
                  <a:cubicBezTo>
                    <a:pt x="5670" y="3456"/>
                    <a:pt x="5751" y="3365"/>
                    <a:pt x="5751" y="3264"/>
                  </a:cubicBezTo>
                  <a:lnTo>
                    <a:pt x="5751" y="766"/>
                  </a:lnTo>
                  <a:close/>
                  <a:moveTo>
                    <a:pt x="1722" y="5108"/>
                  </a:moveTo>
                  <a:cubicBezTo>
                    <a:pt x="2397" y="5108"/>
                    <a:pt x="2961" y="5601"/>
                    <a:pt x="3052" y="6256"/>
                  </a:cubicBezTo>
                  <a:lnTo>
                    <a:pt x="2488" y="6256"/>
                  </a:lnTo>
                  <a:cubicBezTo>
                    <a:pt x="1813" y="6256"/>
                    <a:pt x="1259" y="5752"/>
                    <a:pt x="1158" y="5108"/>
                  </a:cubicBezTo>
                  <a:close/>
                  <a:moveTo>
                    <a:pt x="5359" y="5108"/>
                  </a:moveTo>
                  <a:cubicBezTo>
                    <a:pt x="5267" y="5752"/>
                    <a:pt x="4703" y="6256"/>
                    <a:pt x="4029" y="6256"/>
                  </a:cubicBezTo>
                  <a:lnTo>
                    <a:pt x="3465" y="6256"/>
                  </a:lnTo>
                  <a:cubicBezTo>
                    <a:pt x="3555" y="5601"/>
                    <a:pt x="4119" y="5108"/>
                    <a:pt x="4795" y="5108"/>
                  </a:cubicBezTo>
                  <a:close/>
                  <a:moveTo>
                    <a:pt x="5368" y="6638"/>
                  </a:moveTo>
                  <a:lnTo>
                    <a:pt x="5368" y="7021"/>
                  </a:lnTo>
                  <a:lnTo>
                    <a:pt x="1149" y="7021"/>
                  </a:lnTo>
                  <a:lnTo>
                    <a:pt x="1149" y="6638"/>
                  </a:lnTo>
                  <a:close/>
                  <a:moveTo>
                    <a:pt x="957" y="1"/>
                  </a:moveTo>
                  <a:cubicBezTo>
                    <a:pt x="856" y="1"/>
                    <a:pt x="766" y="81"/>
                    <a:pt x="766" y="193"/>
                  </a:cubicBezTo>
                  <a:lnTo>
                    <a:pt x="766" y="384"/>
                  </a:lnTo>
                  <a:lnTo>
                    <a:pt x="191" y="384"/>
                  </a:lnTo>
                  <a:cubicBezTo>
                    <a:pt x="81" y="384"/>
                    <a:pt x="0" y="464"/>
                    <a:pt x="0" y="575"/>
                  </a:cubicBezTo>
                  <a:lnTo>
                    <a:pt x="0" y="4029"/>
                  </a:lnTo>
                  <a:cubicBezTo>
                    <a:pt x="0" y="4130"/>
                    <a:pt x="81" y="4221"/>
                    <a:pt x="191" y="4221"/>
                  </a:cubicBezTo>
                  <a:lnTo>
                    <a:pt x="3072" y="4221"/>
                  </a:lnTo>
                  <a:lnTo>
                    <a:pt x="3072" y="5359"/>
                  </a:lnTo>
                  <a:cubicBezTo>
                    <a:pt x="2750" y="4967"/>
                    <a:pt x="2266" y="4725"/>
                    <a:pt x="1722" y="4725"/>
                  </a:cubicBezTo>
                  <a:lnTo>
                    <a:pt x="957" y="4725"/>
                  </a:lnTo>
                  <a:cubicBezTo>
                    <a:pt x="856" y="4725"/>
                    <a:pt x="766" y="4805"/>
                    <a:pt x="766" y="4916"/>
                  </a:cubicBezTo>
                  <a:cubicBezTo>
                    <a:pt x="766" y="5450"/>
                    <a:pt x="1017" y="5933"/>
                    <a:pt x="1410" y="6256"/>
                  </a:cubicBezTo>
                  <a:lnTo>
                    <a:pt x="957" y="6256"/>
                  </a:lnTo>
                  <a:cubicBezTo>
                    <a:pt x="856" y="6256"/>
                    <a:pt x="766" y="6336"/>
                    <a:pt x="766" y="6447"/>
                  </a:cubicBezTo>
                  <a:lnTo>
                    <a:pt x="766" y="7212"/>
                  </a:lnTo>
                  <a:cubicBezTo>
                    <a:pt x="766" y="7323"/>
                    <a:pt x="856" y="7404"/>
                    <a:pt x="957" y="7404"/>
                  </a:cubicBezTo>
                  <a:lnTo>
                    <a:pt x="1178" y="7404"/>
                  </a:lnTo>
                  <a:lnTo>
                    <a:pt x="1531" y="9660"/>
                  </a:lnTo>
                  <a:cubicBezTo>
                    <a:pt x="1551" y="9761"/>
                    <a:pt x="1632" y="9821"/>
                    <a:pt x="1722" y="9821"/>
                  </a:cubicBezTo>
                  <a:lnTo>
                    <a:pt x="2397" y="9821"/>
                  </a:lnTo>
                  <a:cubicBezTo>
                    <a:pt x="2498" y="9821"/>
                    <a:pt x="2588" y="9740"/>
                    <a:pt x="2588" y="9629"/>
                  </a:cubicBezTo>
                  <a:cubicBezTo>
                    <a:pt x="2588" y="9529"/>
                    <a:pt x="2498" y="9438"/>
                    <a:pt x="2397" y="9438"/>
                  </a:cubicBezTo>
                  <a:lnTo>
                    <a:pt x="1894" y="9438"/>
                  </a:lnTo>
                  <a:lnTo>
                    <a:pt x="1561" y="7404"/>
                  </a:lnTo>
                  <a:lnTo>
                    <a:pt x="4956" y="7404"/>
                  </a:lnTo>
                  <a:lnTo>
                    <a:pt x="4633" y="9438"/>
                  </a:lnTo>
                  <a:lnTo>
                    <a:pt x="4119" y="9438"/>
                  </a:lnTo>
                  <a:cubicBezTo>
                    <a:pt x="4019" y="9438"/>
                    <a:pt x="3928" y="9529"/>
                    <a:pt x="3928" y="9629"/>
                  </a:cubicBezTo>
                  <a:cubicBezTo>
                    <a:pt x="3928" y="9740"/>
                    <a:pt x="4019" y="9821"/>
                    <a:pt x="4119" y="9821"/>
                  </a:cubicBezTo>
                  <a:lnTo>
                    <a:pt x="4795" y="9821"/>
                  </a:lnTo>
                  <a:cubicBezTo>
                    <a:pt x="4885" y="9821"/>
                    <a:pt x="4965" y="9761"/>
                    <a:pt x="4985" y="9660"/>
                  </a:cubicBezTo>
                  <a:lnTo>
                    <a:pt x="5338" y="7404"/>
                  </a:lnTo>
                  <a:lnTo>
                    <a:pt x="5560" y="7404"/>
                  </a:lnTo>
                  <a:cubicBezTo>
                    <a:pt x="5670" y="7404"/>
                    <a:pt x="5751" y="7323"/>
                    <a:pt x="5751" y="7212"/>
                  </a:cubicBezTo>
                  <a:lnTo>
                    <a:pt x="5751" y="6447"/>
                  </a:lnTo>
                  <a:cubicBezTo>
                    <a:pt x="5751" y="6336"/>
                    <a:pt x="5670" y="6256"/>
                    <a:pt x="5560" y="6256"/>
                  </a:cubicBezTo>
                  <a:lnTo>
                    <a:pt x="5117" y="6256"/>
                  </a:lnTo>
                  <a:cubicBezTo>
                    <a:pt x="5500" y="5933"/>
                    <a:pt x="5751" y="5450"/>
                    <a:pt x="5751" y="4916"/>
                  </a:cubicBezTo>
                  <a:cubicBezTo>
                    <a:pt x="5751" y="4805"/>
                    <a:pt x="5670" y="4725"/>
                    <a:pt x="5560" y="4725"/>
                  </a:cubicBezTo>
                  <a:lnTo>
                    <a:pt x="4795" y="4725"/>
                  </a:lnTo>
                  <a:cubicBezTo>
                    <a:pt x="4251" y="4725"/>
                    <a:pt x="3767" y="4967"/>
                    <a:pt x="3455" y="5359"/>
                  </a:cubicBezTo>
                  <a:lnTo>
                    <a:pt x="3455" y="4221"/>
                  </a:lnTo>
                  <a:lnTo>
                    <a:pt x="6335" y="4221"/>
                  </a:lnTo>
                  <a:cubicBezTo>
                    <a:pt x="6436" y="4221"/>
                    <a:pt x="6527" y="4130"/>
                    <a:pt x="6527" y="4029"/>
                  </a:cubicBezTo>
                  <a:lnTo>
                    <a:pt x="6527" y="575"/>
                  </a:lnTo>
                  <a:cubicBezTo>
                    <a:pt x="6527" y="464"/>
                    <a:pt x="6436" y="384"/>
                    <a:pt x="6335" y="384"/>
                  </a:cubicBezTo>
                  <a:lnTo>
                    <a:pt x="5751" y="384"/>
                  </a:lnTo>
                  <a:lnTo>
                    <a:pt x="5751" y="193"/>
                  </a:lnTo>
                  <a:cubicBezTo>
                    <a:pt x="5751" y="81"/>
                    <a:pt x="5670" y="1"/>
                    <a:pt x="5560" y="1"/>
                  </a:cubicBezTo>
                  <a:lnTo>
                    <a:pt x="4029" y="1"/>
                  </a:lnTo>
                  <a:cubicBezTo>
                    <a:pt x="3716" y="1"/>
                    <a:pt x="3434" y="152"/>
                    <a:pt x="3264" y="384"/>
                  </a:cubicBezTo>
                  <a:cubicBezTo>
                    <a:pt x="3082" y="152"/>
                    <a:pt x="2810" y="1"/>
                    <a:pt x="2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2"/>
            <p:cNvSpPr/>
            <p:nvPr/>
          </p:nvSpPr>
          <p:spPr>
            <a:xfrm>
              <a:off x="4793319" y="2822169"/>
              <a:ext cx="72226" cy="18057"/>
            </a:xfrm>
            <a:custGeom>
              <a:avLst/>
              <a:gdLst/>
              <a:ahLst/>
              <a:cxnLst/>
              <a:rect l="l" t="t" r="r" b="b"/>
              <a:pathLst>
                <a:path w="1532" h="383" extrusionOk="0">
                  <a:moveTo>
                    <a:pt x="191" y="0"/>
                  </a:moveTo>
                  <a:cubicBezTo>
                    <a:pt x="81" y="0"/>
                    <a:pt x="0" y="91"/>
                    <a:pt x="0" y="192"/>
                  </a:cubicBezTo>
                  <a:cubicBezTo>
                    <a:pt x="0" y="302"/>
                    <a:pt x="81" y="383"/>
                    <a:pt x="191" y="383"/>
                  </a:cubicBezTo>
                  <a:lnTo>
                    <a:pt x="1339" y="383"/>
                  </a:lnTo>
                  <a:cubicBezTo>
                    <a:pt x="1451" y="383"/>
                    <a:pt x="1531" y="302"/>
                    <a:pt x="1531" y="192"/>
                  </a:cubicBezTo>
                  <a:cubicBezTo>
                    <a:pt x="1531" y="91"/>
                    <a:pt x="1451" y="0"/>
                    <a:pt x="1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2"/>
            <p:cNvSpPr/>
            <p:nvPr/>
          </p:nvSpPr>
          <p:spPr>
            <a:xfrm>
              <a:off x="4793319" y="2858235"/>
              <a:ext cx="72226" cy="18104"/>
            </a:xfrm>
            <a:custGeom>
              <a:avLst/>
              <a:gdLst/>
              <a:ahLst/>
              <a:cxnLst/>
              <a:rect l="l" t="t" r="r" b="b"/>
              <a:pathLst>
                <a:path w="1532" h="384" extrusionOk="0">
                  <a:moveTo>
                    <a:pt x="191" y="1"/>
                  </a:moveTo>
                  <a:cubicBezTo>
                    <a:pt x="81" y="1"/>
                    <a:pt x="0" y="92"/>
                    <a:pt x="0" y="192"/>
                  </a:cubicBezTo>
                  <a:cubicBezTo>
                    <a:pt x="0" y="303"/>
                    <a:pt x="81" y="383"/>
                    <a:pt x="191" y="383"/>
                  </a:cubicBezTo>
                  <a:lnTo>
                    <a:pt x="1339" y="383"/>
                  </a:lnTo>
                  <a:cubicBezTo>
                    <a:pt x="1451" y="383"/>
                    <a:pt x="1531" y="303"/>
                    <a:pt x="1531" y="192"/>
                  </a:cubicBezTo>
                  <a:cubicBezTo>
                    <a:pt x="1531" y="92"/>
                    <a:pt x="1451" y="1"/>
                    <a:pt x="1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2"/>
            <p:cNvSpPr/>
            <p:nvPr/>
          </p:nvSpPr>
          <p:spPr>
            <a:xfrm>
              <a:off x="4793319" y="2894348"/>
              <a:ext cx="72226" cy="18575"/>
            </a:xfrm>
            <a:custGeom>
              <a:avLst/>
              <a:gdLst/>
              <a:ahLst/>
              <a:cxnLst/>
              <a:rect l="l" t="t" r="r" b="b"/>
              <a:pathLst>
                <a:path w="1532" h="394" extrusionOk="0">
                  <a:moveTo>
                    <a:pt x="191" y="0"/>
                  </a:moveTo>
                  <a:cubicBezTo>
                    <a:pt x="81" y="0"/>
                    <a:pt x="0" y="91"/>
                    <a:pt x="0" y="192"/>
                  </a:cubicBezTo>
                  <a:cubicBezTo>
                    <a:pt x="0" y="302"/>
                    <a:pt x="81" y="393"/>
                    <a:pt x="191" y="393"/>
                  </a:cubicBezTo>
                  <a:lnTo>
                    <a:pt x="1339" y="393"/>
                  </a:lnTo>
                  <a:cubicBezTo>
                    <a:pt x="1451" y="393"/>
                    <a:pt x="1531" y="302"/>
                    <a:pt x="1531" y="192"/>
                  </a:cubicBezTo>
                  <a:cubicBezTo>
                    <a:pt x="1531" y="91"/>
                    <a:pt x="1451" y="0"/>
                    <a:pt x="1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2"/>
            <p:cNvSpPr/>
            <p:nvPr/>
          </p:nvSpPr>
          <p:spPr>
            <a:xfrm>
              <a:off x="4684557" y="2822169"/>
              <a:ext cx="72226" cy="18057"/>
            </a:xfrm>
            <a:custGeom>
              <a:avLst/>
              <a:gdLst/>
              <a:ahLst/>
              <a:cxnLst/>
              <a:rect l="l" t="t" r="r" b="b"/>
              <a:pathLst>
                <a:path w="1532" h="383" extrusionOk="0">
                  <a:moveTo>
                    <a:pt x="192" y="0"/>
                  </a:moveTo>
                  <a:cubicBezTo>
                    <a:pt x="92" y="0"/>
                    <a:pt x="1" y="91"/>
                    <a:pt x="1" y="192"/>
                  </a:cubicBezTo>
                  <a:cubicBezTo>
                    <a:pt x="1" y="302"/>
                    <a:pt x="92" y="383"/>
                    <a:pt x="192" y="383"/>
                  </a:cubicBezTo>
                  <a:lnTo>
                    <a:pt x="1340" y="383"/>
                  </a:lnTo>
                  <a:cubicBezTo>
                    <a:pt x="1451" y="383"/>
                    <a:pt x="1531" y="302"/>
                    <a:pt x="1531" y="192"/>
                  </a:cubicBezTo>
                  <a:cubicBezTo>
                    <a:pt x="1531" y="91"/>
                    <a:pt x="1451"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2"/>
            <p:cNvSpPr/>
            <p:nvPr/>
          </p:nvSpPr>
          <p:spPr>
            <a:xfrm>
              <a:off x="4684557" y="2858235"/>
              <a:ext cx="72226" cy="18104"/>
            </a:xfrm>
            <a:custGeom>
              <a:avLst/>
              <a:gdLst/>
              <a:ahLst/>
              <a:cxnLst/>
              <a:rect l="l" t="t" r="r" b="b"/>
              <a:pathLst>
                <a:path w="1532" h="384" extrusionOk="0">
                  <a:moveTo>
                    <a:pt x="192" y="1"/>
                  </a:moveTo>
                  <a:cubicBezTo>
                    <a:pt x="92" y="1"/>
                    <a:pt x="1" y="92"/>
                    <a:pt x="1" y="192"/>
                  </a:cubicBezTo>
                  <a:cubicBezTo>
                    <a:pt x="1" y="303"/>
                    <a:pt x="92" y="383"/>
                    <a:pt x="192" y="383"/>
                  </a:cubicBezTo>
                  <a:lnTo>
                    <a:pt x="1340" y="383"/>
                  </a:lnTo>
                  <a:cubicBezTo>
                    <a:pt x="1451" y="383"/>
                    <a:pt x="1531" y="303"/>
                    <a:pt x="1531" y="192"/>
                  </a:cubicBezTo>
                  <a:cubicBezTo>
                    <a:pt x="1531" y="92"/>
                    <a:pt x="1451"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2"/>
            <p:cNvSpPr/>
            <p:nvPr/>
          </p:nvSpPr>
          <p:spPr>
            <a:xfrm>
              <a:off x="4684557" y="2894348"/>
              <a:ext cx="72226" cy="18575"/>
            </a:xfrm>
            <a:custGeom>
              <a:avLst/>
              <a:gdLst/>
              <a:ahLst/>
              <a:cxnLst/>
              <a:rect l="l" t="t" r="r" b="b"/>
              <a:pathLst>
                <a:path w="1532" h="394" extrusionOk="0">
                  <a:moveTo>
                    <a:pt x="192" y="0"/>
                  </a:moveTo>
                  <a:cubicBezTo>
                    <a:pt x="92" y="0"/>
                    <a:pt x="1" y="91"/>
                    <a:pt x="1" y="192"/>
                  </a:cubicBezTo>
                  <a:cubicBezTo>
                    <a:pt x="1" y="302"/>
                    <a:pt x="92" y="393"/>
                    <a:pt x="192" y="393"/>
                  </a:cubicBezTo>
                  <a:lnTo>
                    <a:pt x="1340" y="393"/>
                  </a:lnTo>
                  <a:cubicBezTo>
                    <a:pt x="1451" y="393"/>
                    <a:pt x="1531" y="302"/>
                    <a:pt x="1531" y="192"/>
                  </a:cubicBezTo>
                  <a:cubicBezTo>
                    <a:pt x="1531" y="91"/>
                    <a:pt x="1451"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2"/>
            <p:cNvSpPr/>
            <p:nvPr/>
          </p:nvSpPr>
          <p:spPr>
            <a:xfrm>
              <a:off x="4766211" y="3231007"/>
              <a:ext cx="18104" cy="18104"/>
            </a:xfrm>
            <a:custGeom>
              <a:avLst/>
              <a:gdLst/>
              <a:ahLst/>
              <a:cxnLst/>
              <a:rect l="l" t="t" r="r" b="b"/>
              <a:pathLst>
                <a:path w="384" h="384" extrusionOk="0">
                  <a:moveTo>
                    <a:pt x="193" y="0"/>
                  </a:moveTo>
                  <a:cubicBezTo>
                    <a:pt x="81" y="0"/>
                    <a:pt x="1" y="91"/>
                    <a:pt x="1" y="191"/>
                  </a:cubicBezTo>
                  <a:cubicBezTo>
                    <a:pt x="1" y="302"/>
                    <a:pt x="81" y="383"/>
                    <a:pt x="193" y="383"/>
                  </a:cubicBezTo>
                  <a:cubicBezTo>
                    <a:pt x="293" y="383"/>
                    <a:pt x="384" y="302"/>
                    <a:pt x="384" y="191"/>
                  </a:cubicBezTo>
                  <a:cubicBezTo>
                    <a:pt x="384" y="91"/>
                    <a:pt x="293"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32"/>
          <p:cNvGrpSpPr/>
          <p:nvPr/>
        </p:nvGrpSpPr>
        <p:grpSpPr>
          <a:xfrm>
            <a:off x="4591353" y="2718582"/>
            <a:ext cx="1895864" cy="2230018"/>
            <a:chOff x="7637080" y="2079971"/>
            <a:chExt cx="1152081" cy="1355140"/>
          </a:xfrm>
        </p:grpSpPr>
        <p:sp>
          <p:nvSpPr>
            <p:cNvPr id="1527" name="Google Shape;1527;p32"/>
            <p:cNvSpPr/>
            <p:nvPr/>
          </p:nvSpPr>
          <p:spPr>
            <a:xfrm>
              <a:off x="8302577" y="2099662"/>
              <a:ext cx="185399" cy="33876"/>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2"/>
            <p:cNvSpPr/>
            <p:nvPr/>
          </p:nvSpPr>
          <p:spPr>
            <a:xfrm>
              <a:off x="7637080" y="2079971"/>
              <a:ext cx="1152081" cy="135514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2"/>
            <p:cNvSpPr/>
            <p:nvPr/>
          </p:nvSpPr>
          <p:spPr>
            <a:xfrm>
              <a:off x="8117499" y="2116279"/>
              <a:ext cx="100861" cy="32673"/>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2"/>
            <p:cNvSpPr/>
            <p:nvPr/>
          </p:nvSpPr>
          <p:spPr>
            <a:xfrm>
              <a:off x="8674587" y="2211883"/>
              <a:ext cx="76074" cy="34063"/>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2"/>
            <p:cNvSpPr/>
            <p:nvPr/>
          </p:nvSpPr>
          <p:spPr>
            <a:xfrm>
              <a:off x="8071763" y="2635866"/>
              <a:ext cx="93938" cy="40309"/>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2"/>
            <p:cNvSpPr/>
            <p:nvPr/>
          </p:nvSpPr>
          <p:spPr>
            <a:xfrm>
              <a:off x="8224205" y="2105311"/>
              <a:ext cx="57746" cy="39926"/>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2"/>
            <p:cNvSpPr/>
            <p:nvPr/>
          </p:nvSpPr>
          <p:spPr>
            <a:xfrm>
              <a:off x="8155838" y="2669528"/>
              <a:ext cx="58824" cy="26356"/>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2"/>
            <p:cNvSpPr/>
            <p:nvPr/>
          </p:nvSpPr>
          <p:spPr>
            <a:xfrm>
              <a:off x="8238986" y="2220989"/>
              <a:ext cx="46198" cy="22997"/>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2"/>
            <p:cNvSpPr/>
            <p:nvPr/>
          </p:nvSpPr>
          <p:spPr>
            <a:xfrm>
              <a:off x="8191095" y="2108946"/>
              <a:ext cx="33591" cy="15976"/>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2"/>
            <p:cNvSpPr/>
            <p:nvPr/>
          </p:nvSpPr>
          <p:spPr>
            <a:xfrm>
              <a:off x="8220507" y="2682296"/>
              <a:ext cx="21108" cy="15797"/>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2"/>
            <p:cNvSpPr/>
            <p:nvPr/>
          </p:nvSpPr>
          <p:spPr>
            <a:xfrm>
              <a:off x="8361089" y="3391835"/>
              <a:ext cx="22337" cy="13980"/>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2"/>
            <p:cNvSpPr/>
            <p:nvPr/>
          </p:nvSpPr>
          <p:spPr>
            <a:xfrm>
              <a:off x="8125660" y="2684461"/>
              <a:ext cx="20021" cy="13641"/>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9" name="Google Shape;1539;p32"/>
          <p:cNvSpPr/>
          <p:nvPr/>
        </p:nvSpPr>
        <p:spPr>
          <a:xfrm>
            <a:off x="5305412" y="3029756"/>
            <a:ext cx="139609" cy="96096"/>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2"/>
          <p:cNvSpPr/>
          <p:nvPr/>
        </p:nvSpPr>
        <p:spPr>
          <a:xfrm>
            <a:off x="5602122" y="4152644"/>
            <a:ext cx="84374" cy="11143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2"/>
          <p:cNvSpPr/>
          <p:nvPr/>
        </p:nvSpPr>
        <p:spPr>
          <a:xfrm>
            <a:off x="5617191" y="1324833"/>
            <a:ext cx="210900" cy="210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2"/>
          <p:cNvSpPr/>
          <p:nvPr/>
        </p:nvSpPr>
        <p:spPr>
          <a:xfrm>
            <a:off x="5907197" y="1859181"/>
            <a:ext cx="210900" cy="210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Kotak Teks 3">
            <a:extLst>
              <a:ext uri="{FF2B5EF4-FFF2-40B4-BE49-F238E27FC236}">
                <a16:creationId xmlns="" xmlns:a16="http://schemas.microsoft.com/office/drawing/2014/main" id="{53582490-578D-41B6-A9BE-154F2624E56A}"/>
              </a:ext>
            </a:extLst>
          </p:cNvPr>
          <p:cNvSpPr txBox="1"/>
          <p:nvPr/>
        </p:nvSpPr>
        <p:spPr>
          <a:xfrm>
            <a:off x="653907" y="2369800"/>
            <a:ext cx="4280950" cy="4785926"/>
          </a:xfrm>
          <a:prstGeom prst="rect">
            <a:avLst/>
          </a:prstGeom>
          <a:noFill/>
        </p:spPr>
        <p:txBody>
          <a:bodyPr wrap="square" rtlCol="0">
            <a:spAutoFit/>
          </a:bodyPr>
          <a:lstStyle/>
          <a:p>
            <a:pPr marL="342900" indent="-342900">
              <a:buAutoNum type="arabicPeriod"/>
            </a:pPr>
            <a:r>
              <a:rPr lang="en-US" sz="1700" dirty="0" smtClean="0">
                <a:latin typeface="Poppins ExtraBold" panose="00000900000000000000" pitchFamily="2" charset="0"/>
                <a:ea typeface="SimSun" panose="02010600030101010101" pitchFamily="2" charset="-122"/>
                <a:cs typeface="Poppins ExtraBold" panose="00000900000000000000" pitchFamily="2" charset="0"/>
              </a:rPr>
              <a:t>FAKTOR EKONOMI</a:t>
            </a:r>
          </a:p>
          <a:p>
            <a:pPr marL="342900" indent="-342900"/>
            <a:r>
              <a:rPr lang="en-US" sz="1700" dirty="0" smtClean="0">
                <a:latin typeface="Poppins ExtraBold" panose="00000900000000000000" pitchFamily="2" charset="0"/>
                <a:ea typeface="SimSun" panose="02010600030101010101" pitchFamily="2" charset="-122"/>
                <a:cs typeface="Poppins ExtraBold" panose="00000900000000000000" pitchFamily="2" charset="0"/>
              </a:rPr>
              <a:t>	</a:t>
            </a:r>
            <a:r>
              <a:rPr lang="id-ID" sz="1800" b="1" dirty="0" smtClean="0"/>
              <a:t> </a:t>
            </a:r>
            <a:r>
              <a:rPr lang="en-US" sz="1800" b="1" dirty="0" smtClean="0"/>
              <a:t>G</a:t>
            </a:r>
            <a:r>
              <a:rPr lang="id-ID" sz="1800" b="1" dirty="0" smtClean="0"/>
              <a:t>agasan untuk membangun ekonomi nasional telah muncul sejak awal kemerdekaan. Dalam Konferensi ekonomi pada tanggal 3 Februari 1946, untuk bisa terlepas dari perekonomian yang telah ditanamkan oleh Belanda. Pemerintah Indonesia menghadapi permasalahan untuk memfungsionalisasikan kembali perkebunan untuk memperoleh devisa di satu pihak dan di pihak lain menata kembali urusan tanah dan tenaga sehingga dapat menarik investasi modal dalam perusahaan perkebunan. </a:t>
            </a:r>
            <a:endParaRPr lang="id-ID" sz="1700" b="1" dirty="0">
              <a:latin typeface="Poppins ExtraBold" panose="00000900000000000000" pitchFamily="2" charset="0"/>
              <a:cs typeface="Poppins ExtraBold" panose="00000900000000000000" pitchFamily="2" charset="0"/>
            </a:endParaRPr>
          </a:p>
        </p:txBody>
      </p:sp>
      <p:sp>
        <p:nvSpPr>
          <p:cNvPr id="6" name="Kotak Teks 5">
            <a:extLst>
              <a:ext uri="{FF2B5EF4-FFF2-40B4-BE49-F238E27FC236}">
                <a16:creationId xmlns="" xmlns:a16="http://schemas.microsoft.com/office/drawing/2014/main" id="{5AB0750F-5385-409E-A6DC-C19CD71EA6CD}"/>
              </a:ext>
            </a:extLst>
          </p:cNvPr>
          <p:cNvSpPr txBox="1"/>
          <p:nvPr/>
        </p:nvSpPr>
        <p:spPr>
          <a:xfrm>
            <a:off x="6183087" y="2308788"/>
            <a:ext cx="4194628" cy="4801314"/>
          </a:xfrm>
          <a:prstGeom prst="rect">
            <a:avLst/>
          </a:prstGeom>
          <a:noFill/>
        </p:spPr>
        <p:txBody>
          <a:bodyPr wrap="square" rtlCol="0">
            <a:spAutoFit/>
          </a:bodyPr>
          <a:lstStyle/>
          <a:p>
            <a:r>
              <a:rPr lang="en-US" sz="1800" b="1" dirty="0" smtClean="0"/>
              <a:t>2. FAKTOR POLITIK</a:t>
            </a:r>
          </a:p>
          <a:p>
            <a:r>
              <a:rPr lang="id-ID" sz="1800" b="1" dirty="0" smtClean="0"/>
              <a:t>Setelah pengakuan kedaulatan RI, muncul ketidakpuasan pemerintah RI karena Belanda belum menyerahkan wilayah Irian Barat kepada pemerintah Indonesia. Berdasarkan hasil Konferensi Meja Bundar (KMB) yang telah disepakati oleh pemerintah Indonesia dan Belanda, masalah Irian Barat akan dibahas satu tahun kemudian. Namun pihak Belanda tidak memenuhi isi konferensi tersebut sehingga pemerintah Indonesia terus berupaya untuk mengajukan perundingan dengan Belanda terkait masalah Irian Barat. </a:t>
            </a:r>
            <a:endParaRPr lang="en-US" sz="1800" b="1"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7"/>
        <p:cNvGrpSpPr/>
        <p:nvPr/>
      </p:nvGrpSpPr>
      <p:grpSpPr>
        <a:xfrm>
          <a:off x="0" y="0"/>
          <a:ext cx="0" cy="0"/>
          <a:chOff x="0" y="0"/>
          <a:chExt cx="0" cy="0"/>
        </a:xfrm>
      </p:grpSpPr>
      <p:sp>
        <p:nvSpPr>
          <p:cNvPr id="1578" name="Google Shape;1578;p34"/>
          <p:cNvSpPr txBox="1">
            <a:spLocks noGrp="1"/>
          </p:cNvSpPr>
          <p:nvPr>
            <p:ph type="title"/>
          </p:nvPr>
        </p:nvSpPr>
        <p:spPr>
          <a:xfrm>
            <a:off x="610575" y="160614"/>
            <a:ext cx="9674100" cy="84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a:t>SEJARAH LOKAL DALAM PENDEKATAN MULTIDIMENSIONAL</a:t>
            </a:r>
            <a:endParaRPr dirty="0"/>
          </a:p>
        </p:txBody>
      </p:sp>
      <p:graphicFrame>
        <p:nvGraphicFramePr>
          <p:cNvPr id="10" name="Tabel 10">
            <a:extLst>
              <a:ext uri="{FF2B5EF4-FFF2-40B4-BE49-F238E27FC236}">
                <a16:creationId xmlns="" xmlns:a16="http://schemas.microsoft.com/office/drawing/2014/main" id="{1EE47328-6901-4800-B4FA-97ED4E3BE5D8}"/>
              </a:ext>
            </a:extLst>
          </p:cNvPr>
          <p:cNvGraphicFramePr>
            <a:graphicFrameLocks noGrp="1"/>
          </p:cNvGraphicFramePr>
          <p:nvPr>
            <p:extLst>
              <p:ext uri="{D42A27DB-BD31-4B8C-83A1-F6EECF244321}">
                <p14:modId xmlns:p14="http://schemas.microsoft.com/office/powerpoint/2010/main" val="3215656352"/>
              </p:ext>
            </p:extLst>
          </p:nvPr>
        </p:nvGraphicFramePr>
        <p:xfrm>
          <a:off x="653144" y="1625601"/>
          <a:ext cx="9321128" cy="5675084"/>
        </p:xfrm>
        <a:graphic>
          <a:graphicData uri="http://schemas.openxmlformats.org/drawingml/2006/table">
            <a:tbl>
              <a:tblPr firstRow="1" bandRow="1">
                <a:tableStyleId>{B5B60271-12BE-4781-B636-45BD642ABAD0}</a:tableStyleId>
              </a:tblPr>
              <a:tblGrid>
                <a:gridCol w="9321128">
                  <a:extLst>
                    <a:ext uri="{9D8B030D-6E8A-4147-A177-3AD203B41FA5}">
                      <a16:colId xmlns="" xmlns:a16="http://schemas.microsoft.com/office/drawing/2014/main" val="1756285002"/>
                    </a:ext>
                  </a:extLst>
                </a:gridCol>
              </a:tblGrid>
              <a:tr h="567508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b="1" i="0" u="none" strike="noStrike" cap="none" dirty="0" err="1" smtClean="0">
                          <a:solidFill>
                            <a:schemeClr val="bg1"/>
                          </a:solidFill>
                          <a:latin typeface="Times New Roman" pitchFamily="18" charset="0"/>
                          <a:ea typeface="Arial"/>
                          <a:cs typeface="Times New Roman" pitchFamily="18" charset="0"/>
                          <a:sym typeface="Arial"/>
                        </a:rPr>
                        <a:t>Sejak</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terjadinya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nasionalisasi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pada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pabrik</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gula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Watoetoelis</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pada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tahun</a:t>
                      </a:r>
                      <a:r>
                        <a:rPr lang="en-US" sz="2000" b="1" i="0" u="none" strike="noStrike" cap="none" dirty="0" smtClean="0">
                          <a:solidFill>
                            <a:schemeClr val="bg1"/>
                          </a:solidFill>
                          <a:latin typeface="Times New Roman" pitchFamily="18" charset="0"/>
                          <a:ea typeface="Arial"/>
                          <a:cs typeface="Times New Roman" pitchFamily="18" charset="0"/>
                          <a:sym typeface="Arial"/>
                        </a:rPr>
                        <a:t> 1958 </a:t>
                      </a:r>
                      <a:r>
                        <a:rPr lang="en-US" sz="2000" b="1" i="0" u="none" strike="noStrike" cap="none" dirty="0" err="1" smtClean="0">
                          <a:solidFill>
                            <a:schemeClr val="bg1"/>
                          </a:solidFill>
                          <a:latin typeface="Times New Roman" pitchFamily="18" charset="0"/>
                          <a:ea typeface="Arial"/>
                          <a:cs typeface="Times New Roman" pitchFamily="18" charset="0"/>
                          <a:sym typeface="Arial"/>
                        </a:rPr>
                        <a:t>industri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gula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mengalami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keterpurukan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Keadaan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tersebut</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dapat</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ditunjukkan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dengan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menurunnya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hasil</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produksi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penurunan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hasil</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produksi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ini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terjadi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karena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kurangnya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tenaga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ahli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alat-alat</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produksi</a:t>
                      </a:r>
                      <a:r>
                        <a:rPr lang="en-US" sz="2000" b="1" i="0" u="none" strike="noStrike" cap="none" dirty="0" smtClean="0">
                          <a:solidFill>
                            <a:schemeClr val="bg1"/>
                          </a:solidFill>
                          <a:latin typeface="Times New Roman" pitchFamily="18" charset="0"/>
                          <a:ea typeface="Arial"/>
                          <a:cs typeface="Times New Roman" pitchFamily="18" charset="0"/>
                          <a:sym typeface="Arial"/>
                        </a:rPr>
                        <a:t> yang </a:t>
                      </a:r>
                      <a:r>
                        <a:rPr lang="en-US" sz="2000" b="1" i="0" u="none" strike="noStrike" cap="none" dirty="0" err="1" smtClean="0">
                          <a:solidFill>
                            <a:schemeClr val="bg1"/>
                          </a:solidFill>
                          <a:latin typeface="Times New Roman" pitchFamily="18" charset="0"/>
                          <a:ea typeface="Arial"/>
                          <a:cs typeface="Times New Roman" pitchFamily="18" charset="0"/>
                          <a:sym typeface="Arial"/>
                        </a:rPr>
                        <a:t>digunakan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dalam</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proses</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produksi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Selain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itu</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juga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terlihat</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dalam</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perkembangan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produksi</a:t>
                      </a:r>
                      <a:r>
                        <a:rPr lang="en-US" sz="2000" b="1" i="0" u="none" strike="noStrike" cap="none" dirty="0" smtClean="0">
                          <a:solidFill>
                            <a:schemeClr val="bg1"/>
                          </a:solidFill>
                          <a:latin typeface="Times New Roman" pitchFamily="18" charset="0"/>
                          <a:ea typeface="Arial"/>
                          <a:cs typeface="Times New Roman" pitchFamily="18" charset="0"/>
                          <a:sym typeface="Arial"/>
                        </a:rPr>
                        <a:t> yang </a:t>
                      </a:r>
                      <a:r>
                        <a:rPr lang="en-US" sz="2000" b="1" i="0" u="none" strike="noStrike" cap="none" dirty="0" err="1" smtClean="0">
                          <a:solidFill>
                            <a:schemeClr val="bg1"/>
                          </a:solidFill>
                          <a:latin typeface="Times New Roman" pitchFamily="18" charset="0"/>
                          <a:ea typeface="Arial"/>
                          <a:cs typeface="Times New Roman" pitchFamily="18" charset="0"/>
                          <a:sym typeface="Arial"/>
                        </a:rPr>
                        <a:t>berjalan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lamban</a:t>
                      </a:r>
                      <a:r>
                        <a:rPr lang="en-US" sz="2000" b="1" i="0" u="none" strike="noStrike" cap="none" dirty="0" smtClean="0">
                          <a:solidFill>
                            <a:schemeClr val="bg1"/>
                          </a:solidFill>
                          <a:latin typeface="Times New Roman" pitchFamily="18" charset="0"/>
                          <a:ea typeface="Arial"/>
                          <a:cs typeface="Times New Roman" pitchFamily="18" charset="0"/>
                          <a:sym typeface="Arial"/>
                        </a:rPr>
                        <a:t>. Hal </a:t>
                      </a:r>
                      <a:r>
                        <a:rPr lang="en-US" sz="2000" b="1" i="0" u="none" strike="noStrike" cap="none" dirty="0" err="1" smtClean="0">
                          <a:solidFill>
                            <a:schemeClr val="bg1"/>
                          </a:solidFill>
                          <a:latin typeface="Times New Roman" pitchFamily="18" charset="0"/>
                          <a:ea typeface="Arial"/>
                          <a:cs typeface="Times New Roman" pitchFamily="18" charset="0"/>
                          <a:sym typeface="Arial"/>
                        </a:rPr>
                        <a:t>ini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disebabkan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oleh</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situasi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politik</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dalam</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negri</a:t>
                      </a:r>
                      <a:r>
                        <a:rPr lang="en-US" sz="2000" b="1" i="0" u="none" strike="noStrike" cap="none" dirty="0" smtClean="0">
                          <a:solidFill>
                            <a:schemeClr val="bg1"/>
                          </a:solidFill>
                          <a:latin typeface="Times New Roman" pitchFamily="18" charset="0"/>
                          <a:ea typeface="Arial"/>
                          <a:cs typeface="Times New Roman" pitchFamily="18" charset="0"/>
                          <a:sym typeface="Arial"/>
                        </a:rPr>
                        <a:t> yang </a:t>
                      </a:r>
                      <a:r>
                        <a:rPr lang="en-US" sz="2000" b="1" i="0" u="none" strike="noStrike" cap="none" dirty="0" err="1" smtClean="0">
                          <a:solidFill>
                            <a:schemeClr val="bg1"/>
                          </a:solidFill>
                          <a:latin typeface="Times New Roman" pitchFamily="18" charset="0"/>
                          <a:ea typeface="Arial"/>
                          <a:cs typeface="Times New Roman" pitchFamily="18" charset="0"/>
                          <a:sym typeface="Arial"/>
                        </a:rPr>
                        <a:t>kurang</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stabil</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pada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masa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itu</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Ketidakstabilan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politik</a:t>
                      </a:r>
                      <a:r>
                        <a:rPr lang="en-US" sz="2000" b="1" i="0" u="none" strike="noStrike" cap="none" dirty="0" smtClean="0">
                          <a:solidFill>
                            <a:schemeClr val="bg1"/>
                          </a:solidFill>
                          <a:latin typeface="Times New Roman" pitchFamily="18" charset="0"/>
                          <a:ea typeface="Arial"/>
                          <a:cs typeface="Times New Roman" pitchFamily="18" charset="0"/>
                          <a:sym typeface="Arial"/>
                        </a:rPr>
                        <a:t> yang </a:t>
                      </a:r>
                      <a:r>
                        <a:rPr lang="en-US" sz="2000" b="1" i="0" u="none" strike="noStrike" cap="none" dirty="0" err="1" smtClean="0">
                          <a:solidFill>
                            <a:schemeClr val="bg1"/>
                          </a:solidFill>
                          <a:latin typeface="Times New Roman" pitchFamily="18" charset="0"/>
                          <a:ea typeface="Arial"/>
                          <a:cs typeface="Times New Roman" pitchFamily="18" charset="0"/>
                          <a:sym typeface="Arial"/>
                        </a:rPr>
                        <a:t>terjadi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didalam</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negri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mengakibatkan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memuncaknya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ketegangan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antara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pemerintah</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pusat</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daerah-daerah</a:t>
                      </a:r>
                      <a:r>
                        <a:rPr lang="en-US" sz="2000" b="1" i="0" u="none" strike="noStrike" cap="none" dirty="0" smtClean="0">
                          <a:solidFill>
                            <a:schemeClr val="bg1"/>
                          </a:solidFill>
                          <a:latin typeface="Times New Roman" pitchFamily="18" charset="0"/>
                          <a:ea typeface="Arial"/>
                          <a:cs typeface="Times New Roman" pitchFamily="18" charset="0"/>
                          <a:sym typeface="Arial"/>
                        </a:rPr>
                        <a:t> yang </a:t>
                      </a:r>
                      <a:r>
                        <a:rPr lang="en-US" sz="2000" b="1" i="0" u="none" strike="noStrike" cap="none" dirty="0" err="1" smtClean="0">
                          <a:solidFill>
                            <a:schemeClr val="bg1"/>
                          </a:solidFill>
                          <a:latin typeface="Times New Roman" pitchFamily="18" charset="0"/>
                          <a:ea typeface="Arial"/>
                          <a:cs typeface="Times New Roman" pitchFamily="18" charset="0"/>
                          <a:sym typeface="Arial"/>
                        </a:rPr>
                        <a:t>memberotak</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Ketegangan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ini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sangat</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memerlukan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pengeluaran</a:t>
                      </a:r>
                      <a:r>
                        <a:rPr lang="en-US" sz="2000" b="1" i="0" u="none" strike="noStrike" cap="none" dirty="0" smtClean="0">
                          <a:solidFill>
                            <a:schemeClr val="bg1"/>
                          </a:solidFill>
                          <a:latin typeface="Times New Roman" pitchFamily="18" charset="0"/>
                          <a:ea typeface="Arial"/>
                          <a:cs typeface="Times New Roman" pitchFamily="18" charset="0"/>
                          <a:sym typeface="Arial"/>
                        </a:rPr>
                        <a:t> yang </a:t>
                      </a:r>
                      <a:r>
                        <a:rPr lang="en-US" sz="2000" b="1" i="0" u="none" strike="noStrike" cap="none" dirty="0" err="1" smtClean="0">
                          <a:solidFill>
                            <a:schemeClr val="bg1"/>
                          </a:solidFill>
                          <a:latin typeface="Times New Roman" pitchFamily="18" charset="0"/>
                          <a:ea typeface="Arial"/>
                          <a:cs typeface="Times New Roman" pitchFamily="18" charset="0"/>
                          <a:sym typeface="Arial"/>
                        </a:rPr>
                        <a:t>cukup</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besar</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sehingga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dapat</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menciptakan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inflasi</a:t>
                      </a:r>
                      <a:r>
                        <a:rPr lang="en-US" sz="2000" b="1" i="0" u="none" strike="noStrike" cap="none" dirty="0" smtClean="0">
                          <a:solidFill>
                            <a:schemeClr val="bg1"/>
                          </a:solidFill>
                          <a:latin typeface="Times New Roman" pitchFamily="18" charset="0"/>
                          <a:ea typeface="Arial"/>
                          <a:cs typeface="Times New Roman" pitchFamily="18" charset="0"/>
                          <a:sym typeface="Arial"/>
                        </a:rPr>
                        <a:t> yang </a:t>
                      </a:r>
                      <a:r>
                        <a:rPr lang="en-US" sz="2000" b="1" i="0" u="none" strike="noStrike" cap="none" dirty="0" err="1" smtClean="0">
                          <a:solidFill>
                            <a:schemeClr val="bg1"/>
                          </a:solidFill>
                          <a:latin typeface="Times New Roman" pitchFamily="18" charset="0"/>
                          <a:ea typeface="Arial"/>
                          <a:cs typeface="Times New Roman" pitchFamily="18" charset="0"/>
                          <a:sym typeface="Arial"/>
                        </a:rPr>
                        <a:t>nantinya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akan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berdapak</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negatif</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terhadap</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kegiatan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produksi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Selain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itu</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juga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semakin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meningkatnya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jumlah</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konsumsi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gula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dalam</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negri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yaitu</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pada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tahun</a:t>
                      </a:r>
                      <a:r>
                        <a:rPr lang="en-US" sz="2000" b="1" i="0" u="none" strike="noStrike" cap="none" dirty="0" smtClean="0">
                          <a:solidFill>
                            <a:schemeClr val="bg1"/>
                          </a:solidFill>
                          <a:latin typeface="Times New Roman" pitchFamily="18" charset="0"/>
                          <a:ea typeface="Arial"/>
                          <a:cs typeface="Times New Roman" pitchFamily="18" charset="0"/>
                          <a:sym typeface="Arial"/>
                        </a:rPr>
                        <a:t> 1957 </a:t>
                      </a:r>
                      <a:r>
                        <a:rPr lang="en-US" sz="2000" b="1" i="0" u="none" strike="noStrike" cap="none" dirty="0" err="1" smtClean="0">
                          <a:solidFill>
                            <a:schemeClr val="bg1"/>
                          </a:solidFill>
                          <a:latin typeface="Times New Roman" pitchFamily="18" charset="0"/>
                          <a:ea typeface="Arial"/>
                          <a:cs typeface="Times New Roman" pitchFamily="18" charset="0"/>
                          <a:sym typeface="Arial"/>
                        </a:rPr>
                        <a:t>sebanyak</a:t>
                      </a:r>
                      <a:r>
                        <a:rPr lang="en-US" sz="2000" b="1" i="0" u="none" strike="noStrike" cap="none" dirty="0" smtClean="0">
                          <a:solidFill>
                            <a:schemeClr val="bg1"/>
                          </a:solidFill>
                          <a:latin typeface="Times New Roman" pitchFamily="18" charset="0"/>
                          <a:ea typeface="Arial"/>
                          <a:cs typeface="Times New Roman" pitchFamily="18" charset="0"/>
                          <a:sym typeface="Arial"/>
                        </a:rPr>
                        <a:t> 420 </a:t>
                      </a:r>
                      <a:r>
                        <a:rPr lang="en-US" sz="2000" b="1" i="0" u="none" strike="noStrike" cap="none" dirty="0" err="1" smtClean="0">
                          <a:solidFill>
                            <a:schemeClr val="bg1"/>
                          </a:solidFill>
                          <a:latin typeface="Times New Roman" pitchFamily="18" charset="0"/>
                          <a:ea typeface="Arial"/>
                          <a:cs typeface="Times New Roman" pitchFamily="18" charset="0"/>
                          <a:sym typeface="Arial"/>
                        </a:rPr>
                        <a:t>ribu</a:t>
                      </a:r>
                      <a:r>
                        <a:rPr lang="en-US" sz="2000" b="1" i="0" u="none" strike="noStrike" cap="none" dirty="0" smtClean="0">
                          <a:solidFill>
                            <a:schemeClr val="bg1"/>
                          </a:solidFill>
                          <a:latin typeface="Times New Roman" pitchFamily="18" charset="0"/>
                          <a:ea typeface="Arial"/>
                          <a:cs typeface="Times New Roman" pitchFamily="18" charset="0"/>
                          <a:sym typeface="Arial"/>
                        </a:rPr>
                        <a:t> ton, </a:t>
                      </a:r>
                      <a:r>
                        <a:rPr lang="en-US" sz="2000" b="1" i="0" u="none" strike="noStrike" cap="none" dirty="0" err="1" smtClean="0">
                          <a:solidFill>
                            <a:schemeClr val="bg1"/>
                          </a:solidFill>
                          <a:latin typeface="Times New Roman" pitchFamily="18" charset="0"/>
                          <a:ea typeface="Arial"/>
                          <a:cs typeface="Times New Roman" pitchFamily="18" charset="0"/>
                          <a:sym typeface="Arial"/>
                        </a:rPr>
                        <a:t>dan</a:t>
                      </a:r>
                      <a:r>
                        <a:rPr lang="en-US" sz="2000" b="1" i="0" u="none" strike="noStrike" cap="none" dirty="0" smtClean="0">
                          <a:solidFill>
                            <a:schemeClr val="bg1"/>
                          </a:solidFill>
                          <a:latin typeface="Times New Roman" pitchFamily="18" charset="0"/>
                          <a:ea typeface="Arial"/>
                          <a:cs typeface="Times New Roman" pitchFamily="18" charset="0"/>
                          <a:sym typeface="Arial"/>
                        </a:rPr>
                        <a:t> 724,8 </a:t>
                      </a:r>
                      <a:r>
                        <a:rPr lang="en-US" sz="2000" b="1" i="0" u="none" strike="noStrike" cap="none" dirty="0" err="1" smtClean="0">
                          <a:solidFill>
                            <a:schemeClr val="bg1"/>
                          </a:solidFill>
                          <a:latin typeface="Times New Roman" pitchFamily="18" charset="0"/>
                          <a:ea typeface="Arial"/>
                          <a:cs typeface="Times New Roman" pitchFamily="18" charset="0"/>
                          <a:sym typeface="Arial"/>
                        </a:rPr>
                        <a:t>ribu</a:t>
                      </a:r>
                      <a:r>
                        <a:rPr lang="en-US" sz="2000" b="1" i="0" u="none" strike="noStrike" cap="none" dirty="0" smtClean="0">
                          <a:solidFill>
                            <a:schemeClr val="bg1"/>
                          </a:solidFill>
                          <a:latin typeface="Times New Roman" pitchFamily="18" charset="0"/>
                          <a:ea typeface="Arial"/>
                          <a:cs typeface="Times New Roman" pitchFamily="18" charset="0"/>
                          <a:sym typeface="Arial"/>
                        </a:rPr>
                        <a:t> ton </a:t>
                      </a:r>
                      <a:r>
                        <a:rPr lang="en-US" sz="2000" b="1" i="0" u="none" strike="noStrike" cap="none" dirty="0" err="1" smtClean="0">
                          <a:solidFill>
                            <a:schemeClr val="bg1"/>
                          </a:solidFill>
                          <a:latin typeface="Times New Roman" pitchFamily="18" charset="0"/>
                          <a:ea typeface="Arial"/>
                          <a:cs typeface="Times New Roman" pitchFamily="18" charset="0"/>
                          <a:sym typeface="Arial"/>
                        </a:rPr>
                        <a:t>pada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tahun</a:t>
                      </a:r>
                      <a:r>
                        <a:rPr lang="en-US" sz="2000" b="1" i="0" u="none" strike="noStrike" cap="none" dirty="0" smtClean="0">
                          <a:solidFill>
                            <a:schemeClr val="bg1"/>
                          </a:solidFill>
                          <a:latin typeface="Times New Roman" pitchFamily="18" charset="0"/>
                          <a:ea typeface="Arial"/>
                          <a:cs typeface="Times New Roman" pitchFamily="18" charset="0"/>
                          <a:sym typeface="Arial"/>
                        </a:rPr>
                        <a:t> 1967. </a:t>
                      </a:r>
                      <a:r>
                        <a:rPr lang="en-US" sz="2000" b="1" i="0" u="none" strike="noStrike" cap="none" dirty="0" err="1" smtClean="0">
                          <a:solidFill>
                            <a:schemeClr val="bg1"/>
                          </a:solidFill>
                          <a:latin typeface="Times New Roman" pitchFamily="18" charset="0"/>
                          <a:ea typeface="Arial"/>
                          <a:cs typeface="Times New Roman" pitchFamily="18" charset="0"/>
                          <a:sym typeface="Arial"/>
                        </a:rPr>
                        <a:t>Maka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sejak</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tahun</a:t>
                      </a:r>
                      <a:r>
                        <a:rPr lang="en-US" sz="2000" b="1" i="0" u="none" strike="noStrike" cap="none" dirty="0" smtClean="0">
                          <a:solidFill>
                            <a:schemeClr val="bg1"/>
                          </a:solidFill>
                          <a:latin typeface="Times New Roman" pitchFamily="18" charset="0"/>
                          <a:ea typeface="Arial"/>
                          <a:cs typeface="Times New Roman" pitchFamily="18" charset="0"/>
                          <a:sym typeface="Arial"/>
                        </a:rPr>
                        <a:t> 1967 </a:t>
                      </a:r>
                      <a:r>
                        <a:rPr lang="en-US" sz="2000" b="1" i="0" u="none" strike="noStrike" cap="none" dirty="0" err="1" smtClean="0">
                          <a:solidFill>
                            <a:schemeClr val="bg1"/>
                          </a:solidFill>
                          <a:latin typeface="Times New Roman" pitchFamily="18" charset="0"/>
                          <a:ea typeface="Arial"/>
                          <a:cs typeface="Times New Roman" pitchFamily="18" charset="0"/>
                          <a:sym typeface="Arial"/>
                        </a:rPr>
                        <a:t>itu</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tingkat</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konsumsi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gula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dalam</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negri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sudah</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melebihi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tingkat</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produksinya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serta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juga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terjadi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penurunan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terhadap</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produktivitas</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tebu</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dan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pada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saat</a:t>
                      </a:r>
                      <a:r>
                        <a:rPr lang="en-US" sz="2000" b="1" i="0" u="none" strike="noStrike" cap="none" dirty="0" smtClean="0">
                          <a:solidFill>
                            <a:schemeClr val="bg1"/>
                          </a:solidFill>
                          <a:latin typeface="Times New Roman" pitchFamily="18" charset="0"/>
                          <a:ea typeface="Arial"/>
                          <a:cs typeface="Times New Roman" pitchFamily="18" charset="0"/>
                          <a:sym typeface="Arial"/>
                        </a:rPr>
                        <a:t> yang </a:t>
                      </a:r>
                      <a:r>
                        <a:rPr lang="en-US" sz="2000" b="1" i="0" u="none" strike="noStrike" cap="none" dirty="0" err="1" smtClean="0">
                          <a:solidFill>
                            <a:schemeClr val="bg1"/>
                          </a:solidFill>
                          <a:latin typeface="Times New Roman" pitchFamily="18" charset="0"/>
                          <a:ea typeface="Arial"/>
                          <a:cs typeface="Times New Roman" pitchFamily="18" charset="0"/>
                          <a:sym typeface="Arial"/>
                        </a:rPr>
                        <a:t>bersamaan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luas</a:t>
                      </a:r>
                      <a:r>
                        <a:rPr lang="en-US" sz="2000" b="1" i="0" u="none" strike="noStrike" cap="none" dirty="0" smtClean="0">
                          <a:solidFill>
                            <a:schemeClr val="bg1"/>
                          </a:solidFill>
                          <a:latin typeface="Times New Roman" pitchFamily="18" charset="0"/>
                          <a:ea typeface="Arial"/>
                          <a:cs typeface="Times New Roman" pitchFamily="18" charset="0"/>
                          <a:sym typeface="Arial"/>
                        </a:rPr>
                        <a:t> area </a:t>
                      </a:r>
                      <a:r>
                        <a:rPr lang="en-US" sz="2000" b="1" i="0" u="none" strike="noStrike" cap="none" dirty="0" err="1" smtClean="0">
                          <a:solidFill>
                            <a:schemeClr val="bg1"/>
                          </a:solidFill>
                          <a:latin typeface="Times New Roman" pitchFamily="18" charset="0"/>
                          <a:ea typeface="Arial"/>
                          <a:cs typeface="Times New Roman" pitchFamily="18" charset="0"/>
                          <a:sym typeface="Arial"/>
                        </a:rPr>
                        <a:t>perkebunan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tebu</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juga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tidak</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menunjukkan</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adanya</a:t>
                      </a:r>
                      <a:r>
                        <a:rPr lang="en-US" sz="2000" b="1" i="0" u="none" strike="noStrike" cap="none" dirty="0" smtClean="0">
                          <a:solidFill>
                            <a:schemeClr val="bg1"/>
                          </a:solidFill>
                          <a:latin typeface="Times New Roman" pitchFamily="18" charset="0"/>
                          <a:ea typeface="Arial"/>
                          <a:cs typeface="Times New Roman" pitchFamily="18" charset="0"/>
                          <a:sym typeface="Arial"/>
                        </a:rPr>
                        <a:t> </a:t>
                      </a:r>
                      <a:r>
                        <a:rPr lang="en-US" sz="2000" b="1" i="0" u="none" strike="noStrike" cap="none" dirty="0" err="1" smtClean="0">
                          <a:solidFill>
                            <a:schemeClr val="bg1"/>
                          </a:solidFill>
                          <a:latin typeface="Times New Roman" pitchFamily="18" charset="0"/>
                          <a:ea typeface="Arial"/>
                          <a:cs typeface="Times New Roman" pitchFamily="18" charset="0"/>
                          <a:sym typeface="Arial"/>
                        </a:rPr>
                        <a:t>peningkatan</a:t>
                      </a:r>
                      <a:r>
                        <a:rPr lang="en-US" sz="2000" b="1" i="0" u="none" strike="noStrike" cap="none" dirty="0" smtClean="0">
                          <a:solidFill>
                            <a:schemeClr val="bg1"/>
                          </a:solidFill>
                          <a:latin typeface="Times New Roman" pitchFamily="18" charset="0"/>
                          <a:ea typeface="Arial"/>
                          <a:cs typeface="Times New Roman" pitchFamily="18" charset="0"/>
                          <a:sym typeface="Arial"/>
                        </a:rPr>
                        <a:t> yang </a:t>
                      </a:r>
                      <a:r>
                        <a:rPr lang="en-US" sz="2000" b="1" i="0" u="none" strike="noStrike" cap="none" dirty="0" err="1" smtClean="0">
                          <a:solidFill>
                            <a:schemeClr val="bg1"/>
                          </a:solidFill>
                          <a:latin typeface="Times New Roman" pitchFamily="18" charset="0"/>
                          <a:ea typeface="Arial"/>
                          <a:cs typeface="Times New Roman" pitchFamily="18" charset="0"/>
                          <a:sym typeface="Arial"/>
                        </a:rPr>
                        <a:t>berarti</a:t>
                      </a:r>
                      <a:r>
                        <a:rPr lang="en-US" sz="2000" b="1" i="0" u="none" strike="noStrike" cap="none" dirty="0" smtClean="0">
                          <a:solidFill>
                            <a:schemeClr val="bg1"/>
                          </a:solidFill>
                          <a:latin typeface="Times New Roman" pitchFamily="18" charset="0"/>
                          <a:ea typeface="Arial"/>
                          <a:cs typeface="Times New Roman" pitchFamily="18" charset="0"/>
                          <a:sym typeface="Arial"/>
                        </a:rPr>
                        <a:t>. </a:t>
                      </a:r>
                    </a:p>
                    <a:p>
                      <a:endParaRPr lang="id-ID" dirty="0"/>
                    </a:p>
                  </a:txBody>
                  <a:tcPr>
                    <a:solidFill>
                      <a:schemeClr val="tx2">
                        <a:lumMod val="75000"/>
                      </a:schemeClr>
                    </a:solidFill>
                  </a:tcPr>
                </a:tc>
                <a:extLst>
                  <a:ext uri="{0D108BD9-81ED-4DB2-BD59-A6C34878D82A}">
                    <a16:rowId xmlns="" xmlns:a16="http://schemas.microsoft.com/office/drawing/2014/main" val="329740472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29"/>
          <p:cNvSpPr txBox="1">
            <a:spLocks noGrp="1"/>
          </p:cNvSpPr>
          <p:nvPr>
            <p:ph type="subTitle" idx="1"/>
          </p:nvPr>
        </p:nvSpPr>
        <p:spPr>
          <a:xfrm>
            <a:off x="509025" y="3439475"/>
            <a:ext cx="4456500" cy="152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r>
              <a:rPr lang="en" dirty="0">
                <a:solidFill>
                  <a:schemeClr val="lt1"/>
                </a:solidFill>
                <a:highlight>
                  <a:schemeClr val="lt2"/>
                </a:highlight>
                <a:latin typeface="Poppins ExtraBold"/>
                <a:ea typeface="Poppins ExtraBold"/>
                <a:cs typeface="Poppins ExtraBold"/>
                <a:sym typeface="Poppins ExtraBold"/>
              </a:rPr>
              <a:t>DO YOU HAVE ANY QUESTIONS?</a:t>
            </a:r>
            <a:endParaRPr dirty="0">
              <a:solidFill>
                <a:schemeClr val="lt1"/>
              </a:solidFill>
              <a:highlight>
                <a:schemeClr val="lt2"/>
              </a:highlight>
              <a:latin typeface="Poppins ExtraBold"/>
              <a:ea typeface="Poppins ExtraBold"/>
              <a:cs typeface="Poppins ExtraBold"/>
              <a:sym typeface="Poppins ExtraBold"/>
            </a:endParaRPr>
          </a:p>
          <a:p>
            <a:pPr marL="0" lvl="0" indent="0" algn="l" rtl="0">
              <a:spcBef>
                <a:spcPts val="0"/>
              </a:spcBef>
              <a:spcAft>
                <a:spcPts val="0"/>
              </a:spcAft>
              <a:buClr>
                <a:schemeClr val="lt1"/>
              </a:buClr>
              <a:buSzPts val="1100"/>
              <a:buFont typeface="Arial"/>
              <a:buNone/>
            </a:pPr>
            <a:endParaRPr sz="1600" dirty="0"/>
          </a:p>
        </p:txBody>
      </p:sp>
      <p:sp>
        <p:nvSpPr>
          <p:cNvPr id="1017" name="Google Shape;1017;p29"/>
          <p:cNvSpPr txBox="1">
            <a:spLocks noGrp="1"/>
          </p:cNvSpPr>
          <p:nvPr>
            <p:ph type="ctrTitle"/>
          </p:nvPr>
        </p:nvSpPr>
        <p:spPr>
          <a:xfrm>
            <a:off x="509025" y="1870913"/>
            <a:ext cx="6437700" cy="163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THANKS!</a:t>
            </a:r>
            <a:endParaRPr/>
          </a:p>
        </p:txBody>
      </p:sp>
      <p:sp>
        <p:nvSpPr>
          <p:cNvPr id="1018" name="Google Shape;1018;p29"/>
          <p:cNvSpPr txBox="1"/>
          <p:nvPr/>
        </p:nvSpPr>
        <p:spPr>
          <a:xfrm>
            <a:off x="509025" y="6549775"/>
            <a:ext cx="3000000" cy="4347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Quicksand"/>
                <a:ea typeface="Quicksand"/>
                <a:cs typeface="Quicksand"/>
                <a:sym typeface="Quicksand"/>
              </a:rPr>
              <a:t>Please keep this slide for attribution</a:t>
            </a:r>
            <a:endParaRPr sz="1200" b="1">
              <a:solidFill>
                <a:schemeClr val="dk1"/>
              </a:solidFill>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Cool and Simple Thesis Defense Program Brochure by Slidesgo">
  <a:themeElements>
    <a:clrScheme name="Simple Light">
      <a:dk1>
        <a:srgbClr val="000000"/>
      </a:dk1>
      <a:lt1>
        <a:srgbClr val="FFFFFF"/>
      </a:lt1>
      <a:dk2>
        <a:srgbClr val="F6BBFF"/>
      </a:dk2>
      <a:lt2>
        <a:srgbClr val="748AFF"/>
      </a:lt2>
      <a:accent1>
        <a:srgbClr val="FF9968"/>
      </a:accent1>
      <a:accent2>
        <a:srgbClr val="DFE9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532</Words>
  <Application>Microsoft Office PowerPoint</Application>
  <PresentationFormat>Custom</PresentationFormat>
  <Paragraphs>29</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Fira Sans Condensed SemiBold</vt:lpstr>
      <vt:lpstr>Calibri</vt:lpstr>
      <vt:lpstr>Quicksand Light</vt:lpstr>
      <vt:lpstr>Times New Roman</vt:lpstr>
      <vt:lpstr>Poppins ExtraBold</vt:lpstr>
      <vt:lpstr>SimSun</vt:lpstr>
      <vt:lpstr>Arial</vt:lpstr>
      <vt:lpstr>Quicksand</vt:lpstr>
      <vt:lpstr>Cool and Simple Thesis Defense Program Brochure by Slidesgo</vt:lpstr>
      <vt:lpstr>SEJARAH PEDESAAN   Perkembangan Pedesaan Pasca Nasionalisasi Perusahaan Asing </vt:lpstr>
      <vt:lpstr>PEMBAHASAN MATERI</vt:lpstr>
      <vt:lpstr>LATAR BELAKANG  NASIONALISASI</vt:lpstr>
      <vt:lpstr>PROSES NASIONALISASI PERUSAHAAN ASING</vt:lpstr>
      <vt:lpstr>Faktor Nasionalisasi Perusahaan Asing</vt:lpstr>
      <vt:lpstr>SEJARAH LOKAL DALAM PENDEKATAN MULTIDIMENSIONAL</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LOKAL   METODOLOGI PENULISAN SEJARAH LOKAL  </dc:title>
  <cp:lastModifiedBy>YUSUF</cp:lastModifiedBy>
  <cp:revision>14</cp:revision>
  <dcterms:modified xsi:type="dcterms:W3CDTF">2021-10-24T16:38:08Z</dcterms:modified>
</cp:coreProperties>
</file>