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71" r:id="rId5"/>
    <p:sldId id="273" r:id="rId6"/>
    <p:sldId id="259" r:id="rId7"/>
  </p:sldIdLst>
  <p:sldSz cx="18288000" cy="10287000"/>
  <p:notesSz cx="6858000" cy="9144000"/>
  <p:embeddedFontLst>
    <p:embeddedFont>
      <p:font typeface="Algerian" panose="04020705040A02060702" pitchFamily="82" charset="0"/>
      <p:regular r:id="rId8"/>
    </p:embeddedFont>
    <p:embeddedFont>
      <p:font typeface="Bahnschrift Light" panose="020B0502040204020203" pitchFamily="34" charset="0"/>
      <p:regular r:id="rId9"/>
    </p:embeddedFont>
    <p:embeddedFont>
      <p:font typeface="Calibri" panose="020F0502020204030204" pitchFamily="34" charset="0"/>
      <p:regular r:id="rId10"/>
      <p:bold r:id="rId11"/>
      <p:italic r:id="rId12"/>
      <p:boldItalic r:id="rId13"/>
    </p:embeddedFont>
    <p:embeddedFont>
      <p:font typeface="Copperplate Gothic Bold" panose="020E0705020206020404" pitchFamily="34" charset="0"/>
      <p:regular r:id="rId14"/>
    </p:embeddedFont>
    <p:embeddedFont>
      <p:font typeface="Cormorant Garamond Bold" panose="020B0604020202020204" charset="0"/>
      <p:regular r:id="rId15"/>
    </p:embeddedFont>
    <p:embeddedFont>
      <p:font typeface="Malgun Gothic" panose="020B0503020000020004" pitchFamily="34" charset="-127"/>
      <p:regular r:id="rId16"/>
      <p:bold r:id="rId17"/>
    </p:embeddedFont>
    <p:embeddedFont>
      <p:font typeface="Microsoft New Tai Lue" panose="020B0502040204020203" pitchFamily="34" charset="0"/>
      <p:regular r:id="rId18"/>
      <p:bold r:id="rId19"/>
    </p:embeddedFont>
    <p:embeddedFont>
      <p:font typeface="Poppins Light" panose="020B0604020202020204" charset="0"/>
      <p:regular r:id="rId20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46" d="100"/>
          <a:sy n="46" d="100"/>
        </p:scale>
        <p:origin x="756" y="3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1.fntdata"/><Relationship Id="rId13" Type="http://schemas.openxmlformats.org/officeDocument/2006/relationships/font" Target="fonts/font6.fntdata"/><Relationship Id="rId18" Type="http://schemas.openxmlformats.org/officeDocument/2006/relationships/font" Target="fonts/font11.fntdata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font" Target="fonts/font5.fntdata"/><Relationship Id="rId17" Type="http://schemas.openxmlformats.org/officeDocument/2006/relationships/font" Target="fonts/font10.fntdata"/><Relationship Id="rId2" Type="http://schemas.openxmlformats.org/officeDocument/2006/relationships/slide" Target="slides/slide1.xml"/><Relationship Id="rId16" Type="http://schemas.openxmlformats.org/officeDocument/2006/relationships/font" Target="fonts/font9.fntdata"/><Relationship Id="rId20" Type="http://schemas.openxmlformats.org/officeDocument/2006/relationships/font" Target="fonts/font13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4.fntdata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font" Target="fonts/font8.fntdata"/><Relationship Id="rId23" Type="http://schemas.openxmlformats.org/officeDocument/2006/relationships/theme" Target="theme/theme1.xml"/><Relationship Id="rId10" Type="http://schemas.openxmlformats.org/officeDocument/2006/relationships/font" Target="fonts/font3.fntdata"/><Relationship Id="rId19" Type="http://schemas.openxmlformats.org/officeDocument/2006/relationships/font" Target="fonts/font12.fntdata"/><Relationship Id="rId4" Type="http://schemas.openxmlformats.org/officeDocument/2006/relationships/slide" Target="slides/slide3.xml"/><Relationship Id="rId9" Type="http://schemas.openxmlformats.org/officeDocument/2006/relationships/font" Target="fonts/font2.fntdata"/><Relationship Id="rId14" Type="http://schemas.openxmlformats.org/officeDocument/2006/relationships/font" Target="fonts/font7.fntdata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2/26/2022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2/26/2022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2/26/2022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2/26/2022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svg"/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12" Type="http://schemas.openxmlformats.org/officeDocument/2006/relationships/image" Target="../media/image11.png"/><Relationship Id="rId17" Type="http://schemas.openxmlformats.org/officeDocument/2006/relationships/image" Target="../media/image16.svg"/><Relationship Id="rId2" Type="http://schemas.openxmlformats.org/officeDocument/2006/relationships/image" Target="../media/image1.png"/><Relationship Id="rId16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svg"/><Relationship Id="rId5" Type="http://schemas.openxmlformats.org/officeDocument/2006/relationships/image" Target="../media/image4.svg"/><Relationship Id="rId15" Type="http://schemas.openxmlformats.org/officeDocument/2006/relationships/image" Target="../media/image14.sv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svg"/><Relationship Id="rId14" Type="http://schemas.openxmlformats.org/officeDocument/2006/relationships/image" Target="../media/image13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13" Type="http://schemas.openxmlformats.org/officeDocument/2006/relationships/image" Target="../media/image28.svg"/><Relationship Id="rId3" Type="http://schemas.openxmlformats.org/officeDocument/2006/relationships/image" Target="../media/image18.svg"/><Relationship Id="rId7" Type="http://schemas.openxmlformats.org/officeDocument/2006/relationships/image" Target="../media/image22.svg"/><Relationship Id="rId12" Type="http://schemas.openxmlformats.org/officeDocument/2006/relationships/image" Target="../media/image27.png"/><Relationship Id="rId17" Type="http://schemas.openxmlformats.org/officeDocument/2006/relationships/image" Target="../media/image32.svg"/><Relationship Id="rId2" Type="http://schemas.openxmlformats.org/officeDocument/2006/relationships/image" Target="../media/image17.png"/><Relationship Id="rId16" Type="http://schemas.openxmlformats.org/officeDocument/2006/relationships/image" Target="../media/image3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png"/><Relationship Id="rId11" Type="http://schemas.openxmlformats.org/officeDocument/2006/relationships/image" Target="../media/image26.svg"/><Relationship Id="rId5" Type="http://schemas.openxmlformats.org/officeDocument/2006/relationships/image" Target="../media/image20.svg"/><Relationship Id="rId15" Type="http://schemas.openxmlformats.org/officeDocument/2006/relationships/image" Target="../media/image30.svg"/><Relationship Id="rId10" Type="http://schemas.openxmlformats.org/officeDocument/2006/relationships/image" Target="../media/image25.png"/><Relationship Id="rId4" Type="http://schemas.openxmlformats.org/officeDocument/2006/relationships/image" Target="../media/image19.png"/><Relationship Id="rId9" Type="http://schemas.openxmlformats.org/officeDocument/2006/relationships/image" Target="../media/image24.svg"/><Relationship Id="rId14" Type="http://schemas.openxmlformats.org/officeDocument/2006/relationships/image" Target="../media/image29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13" Type="http://schemas.openxmlformats.org/officeDocument/2006/relationships/image" Target="../media/image42.svg"/><Relationship Id="rId18" Type="http://schemas.openxmlformats.org/officeDocument/2006/relationships/image" Target="../media/image15.png"/><Relationship Id="rId3" Type="http://schemas.openxmlformats.org/officeDocument/2006/relationships/image" Target="../media/image34.svg"/><Relationship Id="rId7" Type="http://schemas.openxmlformats.org/officeDocument/2006/relationships/image" Target="../media/image6.svg"/><Relationship Id="rId12" Type="http://schemas.openxmlformats.org/officeDocument/2006/relationships/image" Target="../media/image41.png"/><Relationship Id="rId17" Type="http://schemas.openxmlformats.org/officeDocument/2006/relationships/image" Target="../media/image46.svg"/><Relationship Id="rId2" Type="http://schemas.openxmlformats.org/officeDocument/2006/relationships/image" Target="../media/image33.png"/><Relationship Id="rId16" Type="http://schemas.openxmlformats.org/officeDocument/2006/relationships/image" Target="../media/image4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40.svg"/><Relationship Id="rId5" Type="http://schemas.openxmlformats.org/officeDocument/2006/relationships/image" Target="../media/image36.svg"/><Relationship Id="rId15" Type="http://schemas.openxmlformats.org/officeDocument/2006/relationships/image" Target="../media/image44.svg"/><Relationship Id="rId10" Type="http://schemas.openxmlformats.org/officeDocument/2006/relationships/image" Target="../media/image39.png"/><Relationship Id="rId19" Type="http://schemas.openxmlformats.org/officeDocument/2006/relationships/image" Target="../media/image16.svg"/><Relationship Id="rId4" Type="http://schemas.openxmlformats.org/officeDocument/2006/relationships/image" Target="../media/image35.png"/><Relationship Id="rId9" Type="http://schemas.openxmlformats.org/officeDocument/2006/relationships/image" Target="../media/image38.svg"/><Relationship Id="rId14" Type="http://schemas.openxmlformats.org/officeDocument/2006/relationships/image" Target="../media/image43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.png"/><Relationship Id="rId13" Type="http://schemas.openxmlformats.org/officeDocument/2006/relationships/image" Target="../media/image44.svg"/><Relationship Id="rId18" Type="http://schemas.openxmlformats.org/officeDocument/2006/relationships/image" Target="../media/image57.png"/><Relationship Id="rId3" Type="http://schemas.openxmlformats.org/officeDocument/2006/relationships/image" Target="../media/image48.svg"/><Relationship Id="rId21" Type="http://schemas.openxmlformats.org/officeDocument/2006/relationships/image" Target="../media/image60.svg"/><Relationship Id="rId7" Type="http://schemas.openxmlformats.org/officeDocument/2006/relationships/image" Target="../media/image52.svg"/><Relationship Id="rId12" Type="http://schemas.openxmlformats.org/officeDocument/2006/relationships/image" Target="../media/image43.png"/><Relationship Id="rId17" Type="http://schemas.openxmlformats.org/officeDocument/2006/relationships/image" Target="../media/image4.svg"/><Relationship Id="rId2" Type="http://schemas.openxmlformats.org/officeDocument/2006/relationships/image" Target="../media/image47.png"/><Relationship Id="rId16" Type="http://schemas.openxmlformats.org/officeDocument/2006/relationships/image" Target="../media/image3.png"/><Relationship Id="rId20" Type="http://schemas.openxmlformats.org/officeDocument/2006/relationships/image" Target="../media/image5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1.png"/><Relationship Id="rId11" Type="http://schemas.openxmlformats.org/officeDocument/2006/relationships/image" Target="../media/image46.svg"/><Relationship Id="rId5" Type="http://schemas.openxmlformats.org/officeDocument/2006/relationships/image" Target="../media/image50.svg"/><Relationship Id="rId15" Type="http://schemas.openxmlformats.org/officeDocument/2006/relationships/image" Target="../media/image56.svg"/><Relationship Id="rId23" Type="http://schemas.openxmlformats.org/officeDocument/2006/relationships/image" Target="../media/image62.svg"/><Relationship Id="rId10" Type="http://schemas.openxmlformats.org/officeDocument/2006/relationships/image" Target="../media/image45.png"/><Relationship Id="rId19" Type="http://schemas.openxmlformats.org/officeDocument/2006/relationships/image" Target="../media/image58.svg"/><Relationship Id="rId4" Type="http://schemas.openxmlformats.org/officeDocument/2006/relationships/image" Target="../media/image49.png"/><Relationship Id="rId9" Type="http://schemas.openxmlformats.org/officeDocument/2006/relationships/image" Target="../media/image54.svg"/><Relationship Id="rId14" Type="http://schemas.openxmlformats.org/officeDocument/2006/relationships/image" Target="../media/image55.png"/><Relationship Id="rId22" Type="http://schemas.openxmlformats.org/officeDocument/2006/relationships/image" Target="../media/image61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9.png"/><Relationship Id="rId13" Type="http://schemas.openxmlformats.org/officeDocument/2006/relationships/image" Target="../media/image74.svg"/><Relationship Id="rId18" Type="http://schemas.openxmlformats.org/officeDocument/2006/relationships/image" Target="../media/image79.png"/><Relationship Id="rId3" Type="http://schemas.openxmlformats.org/officeDocument/2006/relationships/image" Target="../media/image64.svg"/><Relationship Id="rId21" Type="http://schemas.openxmlformats.org/officeDocument/2006/relationships/image" Target="../media/image82.svg"/><Relationship Id="rId7" Type="http://schemas.openxmlformats.org/officeDocument/2006/relationships/image" Target="../media/image68.svg"/><Relationship Id="rId12" Type="http://schemas.openxmlformats.org/officeDocument/2006/relationships/image" Target="../media/image73.png"/><Relationship Id="rId17" Type="http://schemas.openxmlformats.org/officeDocument/2006/relationships/image" Target="../media/image78.svg"/><Relationship Id="rId2" Type="http://schemas.openxmlformats.org/officeDocument/2006/relationships/image" Target="../media/image63.png"/><Relationship Id="rId16" Type="http://schemas.openxmlformats.org/officeDocument/2006/relationships/image" Target="../media/image77.png"/><Relationship Id="rId20" Type="http://schemas.openxmlformats.org/officeDocument/2006/relationships/image" Target="../media/image8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7.png"/><Relationship Id="rId11" Type="http://schemas.openxmlformats.org/officeDocument/2006/relationships/image" Target="../media/image72.svg"/><Relationship Id="rId5" Type="http://schemas.openxmlformats.org/officeDocument/2006/relationships/image" Target="../media/image66.svg"/><Relationship Id="rId15" Type="http://schemas.openxmlformats.org/officeDocument/2006/relationships/image" Target="../media/image76.svg"/><Relationship Id="rId10" Type="http://schemas.openxmlformats.org/officeDocument/2006/relationships/image" Target="../media/image71.png"/><Relationship Id="rId19" Type="http://schemas.openxmlformats.org/officeDocument/2006/relationships/image" Target="../media/image80.svg"/><Relationship Id="rId4" Type="http://schemas.openxmlformats.org/officeDocument/2006/relationships/image" Target="../media/image65.png"/><Relationship Id="rId9" Type="http://schemas.openxmlformats.org/officeDocument/2006/relationships/image" Target="../media/image70.svg"/><Relationship Id="rId14" Type="http://schemas.openxmlformats.org/officeDocument/2006/relationships/image" Target="../media/image75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7.png"/><Relationship Id="rId13" Type="http://schemas.openxmlformats.org/officeDocument/2006/relationships/image" Target="../media/image90.svg"/><Relationship Id="rId18" Type="http://schemas.openxmlformats.org/officeDocument/2006/relationships/image" Target="../media/image93.png"/><Relationship Id="rId3" Type="http://schemas.openxmlformats.org/officeDocument/2006/relationships/image" Target="../media/image84.svg"/><Relationship Id="rId7" Type="http://schemas.openxmlformats.org/officeDocument/2006/relationships/image" Target="../media/image86.svg"/><Relationship Id="rId12" Type="http://schemas.openxmlformats.org/officeDocument/2006/relationships/image" Target="../media/image89.png"/><Relationship Id="rId17" Type="http://schemas.openxmlformats.org/officeDocument/2006/relationships/image" Target="../media/image92.svg"/><Relationship Id="rId2" Type="http://schemas.openxmlformats.org/officeDocument/2006/relationships/image" Target="../media/image83.png"/><Relationship Id="rId16" Type="http://schemas.openxmlformats.org/officeDocument/2006/relationships/image" Target="../media/image9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5.png"/><Relationship Id="rId11" Type="http://schemas.openxmlformats.org/officeDocument/2006/relationships/image" Target="../media/image62.svg"/><Relationship Id="rId5" Type="http://schemas.openxmlformats.org/officeDocument/2006/relationships/image" Target="../media/image4.svg"/><Relationship Id="rId15" Type="http://schemas.openxmlformats.org/officeDocument/2006/relationships/image" Target="../media/image78.svg"/><Relationship Id="rId10" Type="http://schemas.openxmlformats.org/officeDocument/2006/relationships/image" Target="../media/image61.png"/><Relationship Id="rId19" Type="http://schemas.openxmlformats.org/officeDocument/2006/relationships/image" Target="../media/image94.svg"/><Relationship Id="rId4" Type="http://schemas.openxmlformats.org/officeDocument/2006/relationships/image" Target="../media/image3.png"/><Relationship Id="rId9" Type="http://schemas.openxmlformats.org/officeDocument/2006/relationships/image" Target="../media/image88.svg"/><Relationship Id="rId14" Type="http://schemas.openxmlformats.org/officeDocument/2006/relationships/image" Target="../media/image7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21C4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1900939" y="2915816"/>
            <a:ext cx="2008130" cy="1737946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-286941">
            <a:off x="14938993" y="6934969"/>
            <a:ext cx="1693039" cy="1989682"/>
          </a:xfrm>
          <a:prstGeom prst="rect">
            <a:avLst/>
          </a:prstGeom>
        </p:spPr>
      </p:pic>
      <p:sp>
        <p:nvSpPr>
          <p:cNvPr id="4" name="TextBox 4"/>
          <p:cNvSpPr txBox="1"/>
          <p:nvPr/>
        </p:nvSpPr>
        <p:spPr>
          <a:xfrm>
            <a:off x="1662054" y="451682"/>
            <a:ext cx="14477166" cy="16819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6200"/>
              </a:lnSpc>
            </a:pPr>
            <a:r>
              <a:rPr lang="en-ID" sz="4000" dirty="0">
                <a:solidFill>
                  <a:schemeClr val="bg2"/>
                </a:solidFill>
                <a:latin typeface="Algerian" panose="04020705040A02060702" pitchFamily="82" charset="0"/>
              </a:rPr>
              <a:t>KONSEP DASAR STRATEGI PEMBELAJARAN EFEKTIF</a:t>
            </a:r>
            <a:endParaRPr lang="en-US" sz="4000" spc="-540" dirty="0">
              <a:solidFill>
                <a:schemeClr val="bg2"/>
              </a:solidFill>
              <a:latin typeface="Algerian" panose="04020705040A02060702" pitchFamily="82" charset="0"/>
            </a:endParaRPr>
          </a:p>
        </p:txBody>
      </p:sp>
      <p:sp>
        <p:nvSpPr>
          <p:cNvPr id="5" name="TextBox 5"/>
          <p:cNvSpPr txBox="1"/>
          <p:nvPr/>
        </p:nvSpPr>
        <p:spPr>
          <a:xfrm>
            <a:off x="4078563" y="3511760"/>
            <a:ext cx="8847223" cy="305211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360"/>
              </a:lnSpc>
            </a:pPr>
            <a:r>
              <a:rPr lang="it-IT" sz="2800" dirty="0">
                <a:solidFill>
                  <a:schemeClr val="bg2"/>
                </a:solidFill>
                <a:latin typeface="Malgun Gothic" panose="020B0503020000020004" pitchFamily="34" charset="-127"/>
                <a:ea typeface="Malgun Gothic" panose="020B0503020000020004" pitchFamily="34" charset="-127"/>
              </a:rPr>
              <a:t>Penulis :</a:t>
            </a:r>
          </a:p>
          <a:p>
            <a:pPr>
              <a:lnSpc>
                <a:spcPts val="3360"/>
              </a:lnSpc>
            </a:pPr>
            <a:endParaRPr lang="it-IT" sz="2800" dirty="0">
              <a:solidFill>
                <a:schemeClr val="bg2"/>
              </a:solidFill>
              <a:latin typeface="Malgun Gothic" panose="020B0503020000020004" pitchFamily="34" charset="-127"/>
              <a:ea typeface="Malgun Gothic" panose="020B0503020000020004" pitchFamily="34" charset="-127"/>
            </a:endParaRPr>
          </a:p>
          <a:p>
            <a:pPr>
              <a:lnSpc>
                <a:spcPts val="3360"/>
              </a:lnSpc>
            </a:pPr>
            <a:r>
              <a:rPr lang="it-IT" sz="2800" dirty="0">
                <a:solidFill>
                  <a:schemeClr val="bg2"/>
                </a:solidFill>
                <a:latin typeface="Malgun Gothic" panose="020B0503020000020004" pitchFamily="34" charset="-127"/>
                <a:ea typeface="Malgun Gothic" panose="020B0503020000020004" pitchFamily="34" charset="-127"/>
              </a:rPr>
              <a:t>1. Adeilla Najwa Salsabila (2113053288)</a:t>
            </a:r>
          </a:p>
          <a:p>
            <a:pPr>
              <a:lnSpc>
                <a:spcPts val="3360"/>
              </a:lnSpc>
            </a:pPr>
            <a:r>
              <a:rPr lang="it-IT" sz="2800" dirty="0">
                <a:solidFill>
                  <a:schemeClr val="bg2"/>
                </a:solidFill>
                <a:latin typeface="Malgun Gothic" panose="020B0503020000020004" pitchFamily="34" charset="-127"/>
                <a:ea typeface="Malgun Gothic" panose="020B0503020000020004" pitchFamily="34" charset="-127"/>
              </a:rPr>
              <a:t>2. Fani Marlina Sari (2113053241)</a:t>
            </a:r>
          </a:p>
          <a:p>
            <a:pPr>
              <a:lnSpc>
                <a:spcPts val="3360"/>
              </a:lnSpc>
            </a:pPr>
            <a:r>
              <a:rPr lang="it-IT" sz="2800" dirty="0">
                <a:solidFill>
                  <a:schemeClr val="bg2"/>
                </a:solidFill>
                <a:latin typeface="Malgun Gothic" panose="020B0503020000020004" pitchFamily="34" charset="-127"/>
                <a:ea typeface="Malgun Gothic" panose="020B0503020000020004" pitchFamily="34" charset="-127"/>
              </a:rPr>
              <a:t>3. Salsabila Putri (2113053151)</a:t>
            </a:r>
          </a:p>
          <a:p>
            <a:pPr>
              <a:lnSpc>
                <a:spcPts val="3360"/>
              </a:lnSpc>
            </a:pPr>
            <a:r>
              <a:rPr lang="it-IT" sz="2800" dirty="0">
                <a:solidFill>
                  <a:schemeClr val="bg2"/>
                </a:solidFill>
                <a:latin typeface="Malgun Gothic" panose="020B0503020000020004" pitchFamily="34" charset="-127"/>
                <a:ea typeface="Malgun Gothic" panose="020B0503020000020004" pitchFamily="34" charset="-127"/>
              </a:rPr>
              <a:t>4. Tata Nurhaliza (2113053008)</a:t>
            </a:r>
          </a:p>
          <a:p>
            <a:pPr>
              <a:lnSpc>
                <a:spcPts val="3360"/>
              </a:lnSpc>
            </a:pPr>
            <a:r>
              <a:rPr lang="it-IT" sz="2800" dirty="0">
                <a:solidFill>
                  <a:schemeClr val="bg2"/>
                </a:solidFill>
                <a:latin typeface="Malgun Gothic" panose="020B0503020000020004" pitchFamily="34" charset="-127"/>
                <a:ea typeface="Malgun Gothic" panose="020B0503020000020004" pitchFamily="34" charset="-127"/>
              </a:rPr>
              <a:t>5. Yulianti (2113053215)</a:t>
            </a:r>
            <a:endParaRPr lang="en-US" sz="2800" spc="280" dirty="0">
              <a:solidFill>
                <a:schemeClr val="bg2"/>
              </a:solidFill>
              <a:latin typeface="Malgun Gothic" panose="020B0503020000020004" pitchFamily="34" charset="-127"/>
              <a:ea typeface="Malgun Gothic" panose="020B0503020000020004" pitchFamily="34" charset="-127"/>
            </a:endParaRPr>
          </a:p>
        </p:txBody>
      </p:sp>
      <p:pic>
        <p:nvPicPr>
          <p:cNvPr id="6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8309909" y="7131132"/>
            <a:ext cx="2763872" cy="633178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6778738" y="2700871"/>
            <a:ext cx="825905" cy="810889"/>
          </a:xfrm>
          <a:prstGeom prst="rect">
            <a:avLst/>
          </a:prstGeom>
        </p:spPr>
      </p:pic>
      <p:grpSp>
        <p:nvGrpSpPr>
          <p:cNvPr id="8" name="Group 3">
            <a:extLst>
              <a:ext uri="{FF2B5EF4-FFF2-40B4-BE49-F238E27FC236}">
                <a16:creationId xmlns:a16="http://schemas.microsoft.com/office/drawing/2014/main" id="{5FBC9737-ABFB-4B8B-BE37-4091EFFA43B4}"/>
              </a:ext>
            </a:extLst>
          </p:cNvPr>
          <p:cNvGrpSpPr/>
          <p:nvPr/>
        </p:nvGrpSpPr>
        <p:grpSpPr>
          <a:xfrm>
            <a:off x="183156" y="5143500"/>
            <a:ext cx="4156096" cy="4501524"/>
            <a:chOff x="0" y="0"/>
            <a:chExt cx="5541461" cy="6002031"/>
          </a:xfrm>
        </p:grpSpPr>
        <p:pic>
          <p:nvPicPr>
            <p:cNvPr id="9" name="Picture 4">
              <a:extLst>
                <a:ext uri="{FF2B5EF4-FFF2-40B4-BE49-F238E27FC236}">
                  <a16:creationId xmlns:a16="http://schemas.microsoft.com/office/drawing/2014/main" id="{1D4108BF-563D-46A3-8267-4CF6A1E8D2C8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rcRect/>
            <a:stretch>
              <a:fillRect/>
            </a:stretch>
          </p:blipFill>
          <p:spPr>
            <a:xfrm rot="6845267">
              <a:off x="358110" y="1044600"/>
              <a:ext cx="4825241" cy="3912831"/>
            </a:xfrm>
            <a:prstGeom prst="rect">
              <a:avLst/>
            </a:prstGeom>
          </p:spPr>
        </p:pic>
        <p:pic>
          <p:nvPicPr>
            <p:cNvPr id="10" name="Picture 5">
              <a:extLst>
                <a:ext uri="{FF2B5EF4-FFF2-40B4-BE49-F238E27FC236}">
                  <a16:creationId xmlns:a16="http://schemas.microsoft.com/office/drawing/2014/main" id="{9945F50D-7104-4A00-9502-AC53ADB6FDC5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rcRect/>
            <a:stretch>
              <a:fillRect/>
            </a:stretch>
          </p:blipFill>
          <p:spPr>
            <a:xfrm rot="-503130">
              <a:off x="465728" y="3674427"/>
              <a:ext cx="3811194" cy="1926385"/>
            </a:xfrm>
            <a:prstGeom prst="rect">
              <a:avLst/>
            </a:prstGeom>
          </p:spPr>
        </p:pic>
        <p:pic>
          <p:nvPicPr>
            <p:cNvPr id="11" name="Picture 6">
              <a:extLst>
                <a:ext uri="{FF2B5EF4-FFF2-40B4-BE49-F238E27FC236}">
                  <a16:creationId xmlns:a16="http://schemas.microsoft.com/office/drawing/2014/main" id="{98616D35-89FA-438D-988D-74349FE0B793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rcRect/>
            <a:stretch>
              <a:fillRect/>
            </a:stretch>
          </p:blipFill>
          <p:spPr>
            <a:xfrm rot="-10800000">
              <a:off x="194494" y="759184"/>
              <a:ext cx="4353662" cy="2992153"/>
            </a:xfrm>
            <a:prstGeom prst="rect">
              <a:avLst/>
            </a:prstGeom>
          </p:spPr>
        </p:pic>
        <p:pic>
          <p:nvPicPr>
            <p:cNvPr id="12" name="Picture 7">
              <a:extLst>
                <a:ext uri="{FF2B5EF4-FFF2-40B4-BE49-F238E27FC236}">
                  <a16:creationId xmlns:a16="http://schemas.microsoft.com/office/drawing/2014/main" id="{F0343975-1724-472E-946F-0A089DF15B09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rcRect/>
            <a:stretch>
              <a:fillRect/>
            </a:stretch>
          </p:blipFill>
          <p:spPr>
            <a:xfrm>
              <a:off x="1664373" y="1574796"/>
              <a:ext cx="1413904" cy="994874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E4D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360884" y="1235191"/>
            <a:ext cx="1868816" cy="1995823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-1267276">
            <a:off x="15060641" y="1144871"/>
            <a:ext cx="2203228" cy="885297"/>
          </a:xfrm>
          <a:prstGeom prst="rect">
            <a:avLst/>
          </a:prstGeom>
        </p:spPr>
      </p:pic>
      <p:sp>
        <p:nvSpPr>
          <p:cNvPr id="5" name="TextBox 5"/>
          <p:cNvSpPr txBox="1"/>
          <p:nvPr/>
        </p:nvSpPr>
        <p:spPr>
          <a:xfrm>
            <a:off x="27709" y="682248"/>
            <a:ext cx="11092221" cy="127150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1399"/>
              </a:lnSpc>
            </a:pPr>
            <a:r>
              <a:rPr lang="en-US" sz="4800" spc="-359" dirty="0">
                <a:solidFill>
                  <a:srgbClr val="021C44"/>
                </a:solidFill>
                <a:latin typeface="Cormorant Garamond Bold"/>
              </a:rPr>
              <a:t>A. </a:t>
            </a:r>
            <a:r>
              <a:rPr lang="en-US" sz="4800" spc="-359" dirty="0" err="1">
                <a:solidFill>
                  <a:srgbClr val="021C44"/>
                </a:solidFill>
                <a:latin typeface="Cormorant Garamond Bold"/>
              </a:rPr>
              <a:t>Klasifikasi</a:t>
            </a:r>
            <a:r>
              <a:rPr lang="en-US" sz="4800" spc="-359" dirty="0">
                <a:solidFill>
                  <a:srgbClr val="021C44"/>
                </a:solidFill>
                <a:latin typeface="Cormorant Garamond Bold"/>
              </a:rPr>
              <a:t> </a:t>
            </a:r>
            <a:r>
              <a:rPr lang="en-US" sz="4800" spc="-359" dirty="0" err="1">
                <a:solidFill>
                  <a:srgbClr val="021C44"/>
                </a:solidFill>
                <a:latin typeface="Cormorant Garamond Bold"/>
              </a:rPr>
              <a:t>Strategi</a:t>
            </a:r>
            <a:r>
              <a:rPr lang="en-US" sz="4800" spc="-359" dirty="0">
                <a:solidFill>
                  <a:srgbClr val="021C44"/>
                </a:solidFill>
                <a:latin typeface="Cormorant Garamond Bold"/>
              </a:rPr>
              <a:t> </a:t>
            </a:r>
            <a:r>
              <a:rPr lang="en-US" sz="4800" spc="-359" dirty="0" err="1">
                <a:solidFill>
                  <a:srgbClr val="021C44"/>
                </a:solidFill>
                <a:latin typeface="Cormorant Garamond Bold"/>
              </a:rPr>
              <a:t>Pembelajaran</a:t>
            </a:r>
            <a:endParaRPr lang="en-US" sz="4800" spc="-359" dirty="0">
              <a:solidFill>
                <a:srgbClr val="021C44"/>
              </a:solidFill>
              <a:latin typeface="Cormorant Garamond Bold"/>
            </a:endParaRPr>
          </a:p>
        </p:txBody>
      </p:sp>
      <p:sp>
        <p:nvSpPr>
          <p:cNvPr id="9" name="TextBox 9"/>
          <p:cNvSpPr txBox="1"/>
          <p:nvPr/>
        </p:nvSpPr>
        <p:spPr>
          <a:xfrm>
            <a:off x="2743200" y="5981172"/>
            <a:ext cx="6778556" cy="260327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457200" indent="-457200">
              <a:lnSpc>
                <a:spcPts val="2879"/>
              </a:lnSpc>
              <a:buAutoNum type="alphaLcPeriod"/>
            </a:pPr>
            <a:r>
              <a:rPr lang="en-ID" sz="2800" dirty="0" err="1">
                <a:latin typeface="Malgun Gothic" panose="020B0503020000020004" pitchFamily="34" charset="-127"/>
                <a:ea typeface="Malgun Gothic" panose="020B0503020000020004" pitchFamily="34" charset="-127"/>
              </a:rPr>
              <a:t>Pengaturan</a:t>
            </a:r>
            <a:r>
              <a:rPr lang="en-ID" sz="2800" dirty="0">
                <a:latin typeface="Malgun Gothic" panose="020B0503020000020004" pitchFamily="34" charset="-127"/>
                <a:ea typeface="Malgun Gothic" panose="020B0503020000020004" pitchFamily="34" charset="-127"/>
              </a:rPr>
              <a:t> guru dan </a:t>
            </a:r>
            <a:r>
              <a:rPr lang="en-ID" sz="2800" dirty="0" err="1">
                <a:latin typeface="Malgun Gothic" panose="020B0503020000020004" pitchFamily="34" charset="-127"/>
                <a:ea typeface="Malgun Gothic" panose="020B0503020000020004" pitchFamily="34" charset="-127"/>
              </a:rPr>
              <a:t>siswa</a:t>
            </a:r>
            <a:r>
              <a:rPr lang="en-ID" sz="2800" dirty="0">
                <a:latin typeface="Malgun Gothic" panose="020B0503020000020004" pitchFamily="34" charset="-127"/>
                <a:ea typeface="Malgun Gothic" panose="020B0503020000020004" pitchFamily="34" charset="-127"/>
              </a:rPr>
              <a:t> </a:t>
            </a:r>
            <a:r>
              <a:rPr lang="en-ID" sz="2800" dirty="0" err="1">
                <a:latin typeface="Malgun Gothic" panose="020B0503020000020004" pitchFamily="34" charset="-127"/>
                <a:ea typeface="Malgun Gothic" panose="020B0503020000020004" pitchFamily="34" charset="-127"/>
              </a:rPr>
              <a:t>Strategi</a:t>
            </a:r>
            <a:endParaRPr lang="en-ID" sz="2800" dirty="0">
              <a:latin typeface="Malgun Gothic" panose="020B0503020000020004" pitchFamily="34" charset="-127"/>
              <a:ea typeface="Malgun Gothic" panose="020B0503020000020004" pitchFamily="34" charset="-127"/>
            </a:endParaRPr>
          </a:p>
          <a:p>
            <a:pPr marL="457200" indent="-457200">
              <a:lnSpc>
                <a:spcPts val="2879"/>
              </a:lnSpc>
              <a:buAutoNum type="alphaLcPeriod"/>
            </a:pPr>
            <a:r>
              <a:rPr lang="en-ID" sz="2800" dirty="0" err="1">
                <a:latin typeface="Malgun Gothic" panose="020B0503020000020004" pitchFamily="34" charset="-127"/>
                <a:ea typeface="Malgun Gothic" panose="020B0503020000020004" pitchFamily="34" charset="-127"/>
              </a:rPr>
              <a:t>Struktur</a:t>
            </a:r>
            <a:r>
              <a:rPr lang="en-ID" sz="2800" dirty="0">
                <a:latin typeface="Malgun Gothic" panose="020B0503020000020004" pitchFamily="34" charset="-127"/>
                <a:ea typeface="Malgun Gothic" panose="020B0503020000020004" pitchFamily="34" charset="-127"/>
              </a:rPr>
              <a:t> </a:t>
            </a:r>
            <a:r>
              <a:rPr lang="en-ID" sz="2800" dirty="0" err="1">
                <a:latin typeface="Malgun Gothic" panose="020B0503020000020004" pitchFamily="34" charset="-127"/>
                <a:ea typeface="Malgun Gothic" panose="020B0503020000020004" pitchFamily="34" charset="-127"/>
              </a:rPr>
              <a:t>peristiwa</a:t>
            </a:r>
            <a:r>
              <a:rPr lang="en-ID" sz="2800" dirty="0">
                <a:latin typeface="Malgun Gothic" panose="020B0503020000020004" pitchFamily="34" charset="-127"/>
                <a:ea typeface="Malgun Gothic" panose="020B0503020000020004" pitchFamily="34" charset="-127"/>
              </a:rPr>
              <a:t> </a:t>
            </a:r>
            <a:r>
              <a:rPr lang="en-ID" sz="2800" dirty="0" err="1">
                <a:latin typeface="Malgun Gothic" panose="020B0503020000020004" pitchFamily="34" charset="-127"/>
                <a:ea typeface="Malgun Gothic" panose="020B0503020000020004" pitchFamily="34" charset="-127"/>
              </a:rPr>
              <a:t>belajar</a:t>
            </a:r>
            <a:r>
              <a:rPr lang="en-ID" sz="2800" dirty="0">
                <a:latin typeface="Malgun Gothic" panose="020B0503020000020004" pitchFamily="34" charset="-127"/>
                <a:ea typeface="Malgun Gothic" panose="020B0503020000020004" pitchFamily="34" charset="-127"/>
              </a:rPr>
              <a:t> </a:t>
            </a:r>
            <a:r>
              <a:rPr lang="en-ID" sz="2800" dirty="0" err="1">
                <a:latin typeface="Malgun Gothic" panose="020B0503020000020004" pitchFamily="34" charset="-127"/>
                <a:ea typeface="Malgun Gothic" panose="020B0503020000020004" pitchFamily="34" charset="-127"/>
              </a:rPr>
              <a:t>mengajar</a:t>
            </a:r>
            <a:endParaRPr lang="en-ID" sz="2800" dirty="0">
              <a:latin typeface="Malgun Gothic" panose="020B0503020000020004" pitchFamily="34" charset="-127"/>
              <a:ea typeface="Malgun Gothic" panose="020B0503020000020004" pitchFamily="34" charset="-127"/>
            </a:endParaRPr>
          </a:p>
          <a:p>
            <a:pPr marL="457200" indent="-457200">
              <a:lnSpc>
                <a:spcPts val="2879"/>
              </a:lnSpc>
              <a:buAutoNum type="alphaLcPeriod"/>
            </a:pPr>
            <a:r>
              <a:rPr lang="en-ID" sz="2800" dirty="0" err="1">
                <a:latin typeface="Malgun Gothic" panose="020B0503020000020004" pitchFamily="34" charset="-127"/>
                <a:ea typeface="Malgun Gothic" panose="020B0503020000020004" pitchFamily="34" charset="-127"/>
              </a:rPr>
              <a:t>Peranan</a:t>
            </a:r>
            <a:r>
              <a:rPr lang="en-ID" sz="2800" dirty="0">
                <a:latin typeface="Malgun Gothic" panose="020B0503020000020004" pitchFamily="34" charset="-127"/>
                <a:ea typeface="Malgun Gothic" panose="020B0503020000020004" pitchFamily="34" charset="-127"/>
              </a:rPr>
              <a:t> guru-murid </a:t>
            </a:r>
            <a:r>
              <a:rPr lang="en-ID" sz="2800" dirty="0" err="1">
                <a:latin typeface="Malgun Gothic" panose="020B0503020000020004" pitchFamily="34" charset="-127"/>
                <a:ea typeface="Malgun Gothic" panose="020B0503020000020004" pitchFamily="34" charset="-127"/>
              </a:rPr>
              <a:t>didalam</a:t>
            </a:r>
            <a:r>
              <a:rPr lang="en-ID" sz="2800" dirty="0">
                <a:latin typeface="Malgun Gothic" panose="020B0503020000020004" pitchFamily="34" charset="-127"/>
                <a:ea typeface="Malgun Gothic" panose="020B0503020000020004" pitchFamily="34" charset="-127"/>
              </a:rPr>
              <a:t> </a:t>
            </a:r>
            <a:r>
              <a:rPr lang="en-ID" sz="2800" dirty="0" err="1">
                <a:latin typeface="Malgun Gothic" panose="020B0503020000020004" pitchFamily="34" charset="-127"/>
                <a:ea typeface="Malgun Gothic" panose="020B0503020000020004" pitchFamily="34" charset="-127"/>
              </a:rPr>
              <a:t>mengolah</a:t>
            </a:r>
            <a:r>
              <a:rPr lang="en-ID" sz="2800" dirty="0">
                <a:latin typeface="Malgun Gothic" panose="020B0503020000020004" pitchFamily="34" charset="-127"/>
                <a:ea typeface="Malgun Gothic" panose="020B0503020000020004" pitchFamily="34" charset="-127"/>
              </a:rPr>
              <a:t> </a:t>
            </a:r>
            <a:r>
              <a:rPr lang="en-ID" sz="2800" dirty="0" err="1">
                <a:latin typeface="Malgun Gothic" panose="020B0503020000020004" pitchFamily="34" charset="-127"/>
                <a:ea typeface="Malgun Gothic" panose="020B0503020000020004" pitchFamily="34" charset="-127"/>
              </a:rPr>
              <a:t>pesan</a:t>
            </a:r>
            <a:endParaRPr lang="en-ID" sz="2800" dirty="0">
              <a:latin typeface="Malgun Gothic" panose="020B0503020000020004" pitchFamily="34" charset="-127"/>
              <a:ea typeface="Malgun Gothic" panose="020B0503020000020004" pitchFamily="34" charset="-127"/>
            </a:endParaRPr>
          </a:p>
          <a:p>
            <a:pPr marL="457200" indent="-457200">
              <a:lnSpc>
                <a:spcPts val="2879"/>
              </a:lnSpc>
              <a:buAutoNum type="alphaLcPeriod"/>
            </a:pPr>
            <a:r>
              <a:rPr lang="en-ID" sz="2800" dirty="0">
                <a:latin typeface="Malgun Gothic" panose="020B0503020000020004" pitchFamily="34" charset="-127"/>
                <a:ea typeface="Malgun Gothic" panose="020B0503020000020004" pitchFamily="34" charset="-127"/>
              </a:rPr>
              <a:t>Proses </a:t>
            </a:r>
            <a:r>
              <a:rPr lang="en-ID" sz="2800" dirty="0" err="1">
                <a:latin typeface="Malgun Gothic" panose="020B0503020000020004" pitchFamily="34" charset="-127"/>
                <a:ea typeface="Malgun Gothic" panose="020B0503020000020004" pitchFamily="34" charset="-127"/>
              </a:rPr>
              <a:t>pengolahan</a:t>
            </a:r>
            <a:r>
              <a:rPr lang="en-ID" sz="2800" dirty="0">
                <a:latin typeface="Malgun Gothic" panose="020B0503020000020004" pitchFamily="34" charset="-127"/>
                <a:ea typeface="Malgun Gothic" panose="020B0503020000020004" pitchFamily="34" charset="-127"/>
              </a:rPr>
              <a:t> </a:t>
            </a:r>
            <a:r>
              <a:rPr lang="en-ID" sz="2800" dirty="0" err="1">
                <a:latin typeface="Malgun Gothic" panose="020B0503020000020004" pitchFamily="34" charset="-127"/>
                <a:ea typeface="Malgun Gothic" panose="020B0503020000020004" pitchFamily="34" charset="-127"/>
              </a:rPr>
              <a:t>pesan</a:t>
            </a:r>
            <a:endParaRPr lang="en-ID" sz="2800" dirty="0">
              <a:latin typeface="Malgun Gothic" panose="020B0503020000020004" pitchFamily="34" charset="-127"/>
              <a:ea typeface="Malgun Gothic" panose="020B0503020000020004" pitchFamily="34" charset="-127"/>
            </a:endParaRPr>
          </a:p>
          <a:p>
            <a:pPr marL="457200" indent="-457200">
              <a:lnSpc>
                <a:spcPts val="2879"/>
              </a:lnSpc>
              <a:buAutoNum type="alphaLcPeriod"/>
            </a:pPr>
            <a:r>
              <a:rPr lang="en-ID" sz="2800" dirty="0" err="1">
                <a:latin typeface="Malgun Gothic" panose="020B0503020000020004" pitchFamily="34" charset="-127"/>
                <a:ea typeface="Malgun Gothic" panose="020B0503020000020004" pitchFamily="34" charset="-127"/>
              </a:rPr>
              <a:t>Tujuan</a:t>
            </a:r>
            <a:r>
              <a:rPr lang="en-ID" sz="2800" dirty="0">
                <a:latin typeface="Malgun Gothic" panose="020B0503020000020004" pitchFamily="34" charset="-127"/>
                <a:ea typeface="Malgun Gothic" panose="020B0503020000020004" pitchFamily="34" charset="-127"/>
              </a:rPr>
              <a:t> </a:t>
            </a:r>
            <a:r>
              <a:rPr lang="en-ID" sz="2800" dirty="0" err="1">
                <a:latin typeface="Malgun Gothic" panose="020B0503020000020004" pitchFamily="34" charset="-127"/>
                <a:ea typeface="Malgun Gothic" panose="020B0503020000020004" pitchFamily="34" charset="-127"/>
              </a:rPr>
              <a:t>belajar</a:t>
            </a:r>
            <a:endParaRPr lang="en-ID" sz="2800" dirty="0">
              <a:latin typeface="Malgun Gothic" panose="020B0503020000020004" pitchFamily="34" charset="-127"/>
              <a:ea typeface="Malgun Gothic" panose="020B0503020000020004" pitchFamily="34" charset="-127"/>
            </a:endParaRPr>
          </a:p>
          <a:p>
            <a:pPr lvl="1">
              <a:lnSpc>
                <a:spcPts val="2879"/>
              </a:lnSpc>
            </a:pPr>
            <a:endParaRPr lang="en-US" sz="2800" dirty="0">
              <a:latin typeface="Malgun Gothic" panose="020B0503020000020004" pitchFamily="34" charset="-127"/>
              <a:ea typeface="Malgun Gothic" panose="020B0503020000020004" pitchFamily="34" charset="-127"/>
            </a:endParaRPr>
          </a:p>
        </p:txBody>
      </p:sp>
      <p:pic>
        <p:nvPicPr>
          <p:cNvPr id="13" name="Picture 1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1556405">
            <a:off x="-592709" y="8024277"/>
            <a:ext cx="2595316" cy="1604377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1492854">
            <a:off x="13866315" y="8608114"/>
            <a:ext cx="1914908" cy="2131983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CA8435E3-C938-4457-8998-C15FA78D2B26}"/>
              </a:ext>
            </a:extLst>
          </p:cNvPr>
          <p:cNvSpPr txBox="1"/>
          <p:nvPr/>
        </p:nvSpPr>
        <p:spPr>
          <a:xfrm>
            <a:off x="2129010" y="2465844"/>
            <a:ext cx="1338851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D" sz="2800" dirty="0" err="1">
                <a:latin typeface="Malgun Gothic" panose="020B0503020000020004" pitchFamily="34" charset="-127"/>
                <a:ea typeface="Malgun Gothic" panose="020B0503020000020004" pitchFamily="34" charset="-127"/>
              </a:rPr>
              <a:t>Klasifikasi</a:t>
            </a:r>
            <a:r>
              <a:rPr lang="en-ID" sz="2800" dirty="0">
                <a:latin typeface="Malgun Gothic" panose="020B0503020000020004" pitchFamily="34" charset="-127"/>
                <a:ea typeface="Malgun Gothic" panose="020B0503020000020004" pitchFamily="34" charset="-127"/>
              </a:rPr>
              <a:t> </a:t>
            </a:r>
            <a:r>
              <a:rPr lang="en-ID" sz="2800" dirty="0" err="1">
                <a:latin typeface="Malgun Gothic" panose="020B0503020000020004" pitchFamily="34" charset="-127"/>
                <a:ea typeface="Malgun Gothic" panose="020B0503020000020004" pitchFamily="34" charset="-127"/>
              </a:rPr>
              <a:t>dalam</a:t>
            </a:r>
            <a:r>
              <a:rPr lang="en-ID" sz="2800" dirty="0">
                <a:latin typeface="Malgun Gothic" panose="020B0503020000020004" pitchFamily="34" charset="-127"/>
                <a:ea typeface="Malgun Gothic" panose="020B0503020000020004" pitchFamily="34" charset="-127"/>
              </a:rPr>
              <a:t> </a:t>
            </a:r>
            <a:r>
              <a:rPr lang="en-ID" sz="2800" dirty="0" err="1">
                <a:latin typeface="Malgun Gothic" panose="020B0503020000020004" pitchFamily="34" charset="-127"/>
                <a:ea typeface="Malgun Gothic" panose="020B0503020000020004" pitchFamily="34" charset="-127"/>
              </a:rPr>
              <a:t>hal</a:t>
            </a:r>
            <a:r>
              <a:rPr lang="en-ID" sz="2800" dirty="0">
                <a:latin typeface="Malgun Gothic" panose="020B0503020000020004" pitchFamily="34" charset="-127"/>
                <a:ea typeface="Malgun Gothic" panose="020B0503020000020004" pitchFamily="34" charset="-127"/>
              </a:rPr>
              <a:t> </a:t>
            </a:r>
            <a:r>
              <a:rPr lang="en-ID" sz="2800" dirty="0" err="1">
                <a:latin typeface="Malgun Gothic" panose="020B0503020000020004" pitchFamily="34" charset="-127"/>
                <a:ea typeface="Malgun Gothic" panose="020B0503020000020004" pitchFamily="34" charset="-127"/>
              </a:rPr>
              <a:t>ini</a:t>
            </a:r>
            <a:r>
              <a:rPr lang="en-ID" sz="2800" dirty="0">
                <a:latin typeface="Malgun Gothic" panose="020B0503020000020004" pitchFamily="34" charset="-127"/>
                <a:ea typeface="Malgun Gothic" panose="020B0503020000020004" pitchFamily="34" charset="-127"/>
              </a:rPr>
              <a:t> </a:t>
            </a:r>
            <a:r>
              <a:rPr lang="en-ID" sz="2800" dirty="0" err="1">
                <a:latin typeface="Malgun Gothic" panose="020B0503020000020004" pitchFamily="34" charset="-127"/>
                <a:ea typeface="Malgun Gothic" panose="020B0503020000020004" pitchFamily="34" charset="-127"/>
              </a:rPr>
              <a:t>menjadi</a:t>
            </a:r>
            <a:r>
              <a:rPr lang="en-ID" sz="2800" dirty="0">
                <a:latin typeface="Malgun Gothic" panose="020B0503020000020004" pitchFamily="34" charset="-127"/>
                <a:ea typeface="Malgun Gothic" panose="020B0503020000020004" pitchFamily="34" charset="-127"/>
              </a:rPr>
              <a:t> </a:t>
            </a:r>
            <a:r>
              <a:rPr lang="en-ID" sz="2800" dirty="0" err="1">
                <a:latin typeface="Malgun Gothic" panose="020B0503020000020004" pitchFamily="34" charset="-127"/>
                <a:ea typeface="Malgun Gothic" panose="020B0503020000020004" pitchFamily="34" charset="-127"/>
              </a:rPr>
              <a:t>acuan</a:t>
            </a:r>
            <a:r>
              <a:rPr lang="en-ID" sz="2800" dirty="0">
                <a:latin typeface="Malgun Gothic" panose="020B0503020000020004" pitchFamily="34" charset="-127"/>
                <a:ea typeface="Malgun Gothic" panose="020B0503020000020004" pitchFamily="34" charset="-127"/>
              </a:rPr>
              <a:t> pada </a:t>
            </a:r>
            <a:r>
              <a:rPr lang="en-ID" sz="2800" dirty="0" err="1">
                <a:latin typeface="Malgun Gothic" panose="020B0503020000020004" pitchFamily="34" charset="-127"/>
                <a:ea typeface="Malgun Gothic" panose="020B0503020000020004" pitchFamily="34" charset="-127"/>
              </a:rPr>
              <a:t>strategi</a:t>
            </a:r>
            <a:r>
              <a:rPr lang="en-ID" sz="2800" dirty="0">
                <a:latin typeface="Malgun Gothic" panose="020B0503020000020004" pitchFamily="34" charset="-127"/>
                <a:ea typeface="Malgun Gothic" panose="020B0503020000020004" pitchFamily="34" charset="-127"/>
              </a:rPr>
              <a:t> </a:t>
            </a:r>
            <a:r>
              <a:rPr lang="en-ID" sz="2800" dirty="0" err="1">
                <a:latin typeface="Malgun Gothic" panose="020B0503020000020004" pitchFamily="34" charset="-127"/>
                <a:ea typeface="Malgun Gothic" panose="020B0503020000020004" pitchFamily="34" charset="-127"/>
              </a:rPr>
              <a:t>belajar</a:t>
            </a:r>
            <a:r>
              <a:rPr lang="en-ID" sz="2800" dirty="0">
                <a:latin typeface="Malgun Gothic" panose="020B0503020000020004" pitchFamily="34" charset="-127"/>
                <a:ea typeface="Malgun Gothic" panose="020B0503020000020004" pitchFamily="34" charset="-127"/>
              </a:rPr>
              <a:t> </a:t>
            </a:r>
            <a:r>
              <a:rPr lang="en-ID" sz="2800" dirty="0" err="1">
                <a:latin typeface="Malgun Gothic" panose="020B0503020000020004" pitchFamily="34" charset="-127"/>
                <a:ea typeface="Malgun Gothic" panose="020B0503020000020004" pitchFamily="34" charset="-127"/>
              </a:rPr>
              <a:t>mengajar</a:t>
            </a:r>
            <a:r>
              <a:rPr lang="en-ID" sz="2800" dirty="0">
                <a:latin typeface="Malgun Gothic" panose="020B0503020000020004" pitchFamily="34" charset="-127"/>
                <a:ea typeface="Malgun Gothic" panose="020B0503020000020004" pitchFamily="34" charset="-127"/>
              </a:rPr>
              <a:t> </a:t>
            </a:r>
            <a:r>
              <a:rPr lang="en-ID" sz="2800" dirty="0" err="1">
                <a:latin typeface="Malgun Gothic" panose="020B0503020000020004" pitchFamily="34" charset="-127"/>
                <a:ea typeface="Malgun Gothic" panose="020B0503020000020004" pitchFamily="34" charset="-127"/>
              </a:rPr>
              <a:t>dimana</a:t>
            </a:r>
            <a:r>
              <a:rPr lang="en-ID" sz="2800" dirty="0">
                <a:latin typeface="Malgun Gothic" panose="020B0503020000020004" pitchFamily="34" charset="-127"/>
                <a:ea typeface="Malgun Gothic" panose="020B0503020000020004" pitchFamily="34" charset="-127"/>
              </a:rPr>
              <a:t> </a:t>
            </a:r>
            <a:r>
              <a:rPr lang="en-ID" sz="2800" dirty="0" err="1">
                <a:latin typeface="Malgun Gothic" panose="020B0503020000020004" pitchFamily="34" charset="-127"/>
                <a:ea typeface="Malgun Gothic" panose="020B0503020000020004" pitchFamily="34" charset="-127"/>
              </a:rPr>
              <a:t>dibedakan</a:t>
            </a:r>
            <a:r>
              <a:rPr lang="en-ID" sz="2800" dirty="0">
                <a:latin typeface="Malgun Gothic" panose="020B0503020000020004" pitchFamily="34" charset="-127"/>
                <a:ea typeface="Malgun Gothic" panose="020B0503020000020004" pitchFamily="34" charset="-127"/>
              </a:rPr>
              <a:t> </a:t>
            </a:r>
            <a:r>
              <a:rPr lang="en-ID" sz="2800" dirty="0" err="1">
                <a:latin typeface="Malgun Gothic" panose="020B0503020000020004" pitchFamily="34" charset="-127"/>
                <a:ea typeface="Malgun Gothic" panose="020B0503020000020004" pitchFamily="34" charset="-127"/>
              </a:rPr>
              <a:t>menjadi</a:t>
            </a:r>
            <a:r>
              <a:rPr lang="en-ID" sz="2800" dirty="0">
                <a:latin typeface="Malgun Gothic" panose="020B0503020000020004" pitchFamily="34" charset="-127"/>
                <a:ea typeface="Malgun Gothic" panose="020B0503020000020004" pitchFamily="34" charset="-127"/>
              </a:rPr>
              <a:t> </a:t>
            </a:r>
            <a:r>
              <a:rPr lang="en-ID" sz="2800" dirty="0" err="1">
                <a:latin typeface="Malgun Gothic" panose="020B0503020000020004" pitchFamily="34" charset="-127"/>
                <a:ea typeface="Malgun Gothic" panose="020B0503020000020004" pitchFamily="34" charset="-127"/>
              </a:rPr>
              <a:t>bagian</a:t>
            </a:r>
            <a:r>
              <a:rPr lang="en-ID" sz="2800" dirty="0">
                <a:latin typeface="Malgun Gothic" panose="020B0503020000020004" pitchFamily="34" charset="-127"/>
                <a:ea typeface="Malgun Gothic" panose="020B0503020000020004" pitchFamily="34" charset="-127"/>
              </a:rPr>
              <a:t> yang </a:t>
            </a:r>
            <a:r>
              <a:rPr lang="en-ID" sz="2800" dirty="0" err="1">
                <a:latin typeface="Malgun Gothic" panose="020B0503020000020004" pitchFamily="34" charset="-127"/>
                <a:ea typeface="Malgun Gothic" panose="020B0503020000020004" pitchFamily="34" charset="-127"/>
              </a:rPr>
              <a:t>sesuai</a:t>
            </a:r>
            <a:r>
              <a:rPr lang="en-ID" sz="2800" dirty="0">
                <a:latin typeface="Malgun Gothic" panose="020B0503020000020004" pitchFamily="34" charset="-127"/>
                <a:ea typeface="Malgun Gothic" panose="020B0503020000020004" pitchFamily="34" charset="-127"/>
              </a:rPr>
              <a:t> </a:t>
            </a:r>
            <a:r>
              <a:rPr lang="en-ID" sz="2800" dirty="0" err="1">
                <a:latin typeface="Malgun Gothic" panose="020B0503020000020004" pitchFamily="34" charset="-127"/>
                <a:ea typeface="Malgun Gothic" panose="020B0503020000020004" pitchFamily="34" charset="-127"/>
              </a:rPr>
              <a:t>kategorisasinya</a:t>
            </a:r>
            <a:r>
              <a:rPr lang="en-ID" sz="2800" dirty="0">
                <a:latin typeface="Malgun Gothic" panose="020B0503020000020004" pitchFamily="34" charset="-127"/>
                <a:ea typeface="Malgun Gothic" panose="020B0503020000020004" pitchFamily="34" charset="-127"/>
              </a:rPr>
              <a:t> </a:t>
            </a:r>
            <a:r>
              <a:rPr lang="en-ID" sz="2800" dirty="0" err="1">
                <a:latin typeface="Malgun Gothic" panose="020B0503020000020004" pitchFamily="34" charset="-127"/>
                <a:ea typeface="Malgun Gothic" panose="020B0503020000020004" pitchFamily="34" charset="-127"/>
              </a:rPr>
              <a:t>antara</a:t>
            </a:r>
            <a:r>
              <a:rPr lang="en-ID" sz="2800" dirty="0">
                <a:latin typeface="Malgun Gothic" panose="020B0503020000020004" pitchFamily="34" charset="-127"/>
                <a:ea typeface="Malgun Gothic" panose="020B0503020000020004" pitchFamily="34" charset="-127"/>
              </a:rPr>
              <a:t> lain (Sunhaji,2015):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DA557E6-56DC-4D5C-86D2-7A8D6441C31F}"/>
              </a:ext>
            </a:extLst>
          </p:cNvPr>
          <p:cNvSpPr txBox="1"/>
          <p:nvPr/>
        </p:nvSpPr>
        <p:spPr>
          <a:xfrm>
            <a:off x="2129010" y="3583743"/>
            <a:ext cx="1250139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ID" sz="2800" dirty="0" err="1">
                <a:latin typeface="Copperplate Gothic Bold" panose="020E0705020206020404" pitchFamily="34" charset="0"/>
                <a:ea typeface="Malgun Gothic" panose="020B0503020000020004" pitchFamily="34" charset="-127"/>
              </a:rPr>
              <a:t>dasar</a:t>
            </a:r>
            <a:r>
              <a:rPr lang="en-ID" sz="2800" dirty="0">
                <a:latin typeface="Copperplate Gothic Bold" panose="020E0705020206020404" pitchFamily="34" charset="0"/>
                <a:ea typeface="Malgun Gothic" panose="020B0503020000020004" pitchFamily="34" charset="-127"/>
              </a:rPr>
              <a:t> </a:t>
            </a:r>
            <a:r>
              <a:rPr lang="en-ID" sz="2800" dirty="0" err="1">
                <a:latin typeface="Copperplate Gothic Bold" panose="020E0705020206020404" pitchFamily="34" charset="0"/>
                <a:ea typeface="Malgun Gothic" panose="020B0503020000020004" pitchFamily="34" charset="-127"/>
              </a:rPr>
              <a:t>penentuan</a:t>
            </a:r>
            <a:r>
              <a:rPr lang="en-ID" sz="2800" dirty="0">
                <a:latin typeface="Copperplate Gothic Bold" panose="020E0705020206020404" pitchFamily="34" charset="0"/>
                <a:ea typeface="Malgun Gothic" panose="020B0503020000020004" pitchFamily="34" charset="-127"/>
              </a:rPr>
              <a:t> </a:t>
            </a:r>
            <a:r>
              <a:rPr lang="en-ID" sz="2800" dirty="0" err="1">
                <a:latin typeface="Copperplate Gothic Bold" panose="020E0705020206020404" pitchFamily="34" charset="0"/>
                <a:ea typeface="Malgun Gothic" panose="020B0503020000020004" pitchFamily="34" charset="-127"/>
              </a:rPr>
              <a:t>klasifikasi</a:t>
            </a:r>
            <a:r>
              <a:rPr lang="en-ID" sz="2800" dirty="0">
                <a:latin typeface="Copperplate Gothic Bold" panose="020E0705020206020404" pitchFamily="34" charset="0"/>
                <a:ea typeface="Malgun Gothic" panose="020B0503020000020004" pitchFamily="34" charset="-127"/>
              </a:rPr>
              <a:t> </a:t>
            </a:r>
            <a:r>
              <a:rPr lang="en-ID" sz="2800" dirty="0" err="1">
                <a:latin typeface="Copperplate Gothic Bold" panose="020E0705020206020404" pitchFamily="34" charset="0"/>
                <a:ea typeface="Malgun Gothic" panose="020B0503020000020004" pitchFamily="34" charset="-127"/>
              </a:rPr>
              <a:t>strategi</a:t>
            </a:r>
            <a:r>
              <a:rPr lang="en-ID" sz="2800" dirty="0">
                <a:latin typeface="Copperplate Gothic Bold" panose="020E0705020206020404" pitchFamily="34" charset="0"/>
                <a:ea typeface="Malgun Gothic" panose="020B0503020000020004" pitchFamily="34" charset="-127"/>
              </a:rPr>
              <a:t> </a:t>
            </a:r>
            <a:r>
              <a:rPr lang="en-ID" sz="2800" dirty="0" err="1">
                <a:latin typeface="Copperplate Gothic Bold" panose="020E0705020206020404" pitchFamily="34" charset="0"/>
                <a:ea typeface="Malgun Gothic" panose="020B0503020000020004" pitchFamily="34" charset="-127"/>
              </a:rPr>
              <a:t>pembelajaran</a:t>
            </a:r>
            <a:r>
              <a:rPr lang="en-ID" sz="2800" dirty="0">
                <a:latin typeface="Copperplate Gothic Bold" panose="020E0705020206020404" pitchFamily="34" charset="0"/>
                <a:ea typeface="Malgun Gothic" panose="020B0503020000020004" pitchFamily="34" charset="-127"/>
              </a:rPr>
              <a:t>.</a:t>
            </a:r>
          </a:p>
          <a:p>
            <a:pPr lvl="1"/>
            <a:r>
              <a:rPr lang="en-ID" sz="2800" dirty="0">
                <a:latin typeface="Malgun Gothic" panose="020B0503020000020004" pitchFamily="34" charset="-127"/>
                <a:ea typeface="Malgun Gothic" panose="020B0503020000020004" pitchFamily="34" charset="-127"/>
              </a:rPr>
              <a:t>Ada </a:t>
            </a:r>
            <a:r>
              <a:rPr lang="en-ID" sz="2800" dirty="0" err="1">
                <a:latin typeface="Malgun Gothic" panose="020B0503020000020004" pitchFamily="34" charset="-127"/>
                <a:ea typeface="Malgun Gothic" panose="020B0503020000020004" pitchFamily="34" charset="-127"/>
              </a:rPr>
              <a:t>beberapa</a:t>
            </a:r>
            <a:r>
              <a:rPr lang="en-ID" sz="2800" dirty="0">
                <a:latin typeface="Malgun Gothic" panose="020B0503020000020004" pitchFamily="34" charset="-127"/>
                <a:ea typeface="Malgun Gothic" panose="020B0503020000020004" pitchFamily="34" charset="-127"/>
              </a:rPr>
              <a:t> </a:t>
            </a:r>
            <a:r>
              <a:rPr lang="en-ID" sz="2800" dirty="0" err="1">
                <a:latin typeface="Malgun Gothic" panose="020B0503020000020004" pitchFamily="34" charset="-127"/>
                <a:ea typeface="Malgun Gothic" panose="020B0503020000020004" pitchFamily="34" charset="-127"/>
              </a:rPr>
              <a:t>dasar</a:t>
            </a:r>
            <a:r>
              <a:rPr lang="en-ID" sz="2800" dirty="0">
                <a:latin typeface="Malgun Gothic" panose="020B0503020000020004" pitchFamily="34" charset="-127"/>
                <a:ea typeface="Malgun Gothic" panose="020B0503020000020004" pitchFamily="34" charset="-127"/>
              </a:rPr>
              <a:t> yang </a:t>
            </a:r>
            <a:r>
              <a:rPr lang="en-ID" sz="2800" dirty="0" err="1">
                <a:latin typeface="Malgun Gothic" panose="020B0503020000020004" pitchFamily="34" charset="-127"/>
                <a:ea typeface="Malgun Gothic" panose="020B0503020000020004" pitchFamily="34" charset="-127"/>
              </a:rPr>
              <a:t>bisa</a:t>
            </a:r>
            <a:r>
              <a:rPr lang="en-ID" sz="2800" dirty="0">
                <a:latin typeface="Malgun Gothic" panose="020B0503020000020004" pitchFamily="34" charset="-127"/>
                <a:ea typeface="Malgun Gothic" panose="020B0503020000020004" pitchFamily="34" charset="-127"/>
              </a:rPr>
              <a:t> </a:t>
            </a:r>
            <a:r>
              <a:rPr lang="en-ID" sz="2800" dirty="0" err="1">
                <a:latin typeface="Malgun Gothic" panose="020B0503020000020004" pitchFamily="34" charset="-127"/>
                <a:ea typeface="Malgun Gothic" panose="020B0503020000020004" pitchFamily="34" charset="-127"/>
              </a:rPr>
              <a:t>kita</a:t>
            </a:r>
            <a:r>
              <a:rPr lang="en-ID" sz="2800" dirty="0">
                <a:latin typeface="Malgun Gothic" panose="020B0503020000020004" pitchFamily="34" charset="-127"/>
                <a:ea typeface="Malgun Gothic" panose="020B0503020000020004" pitchFamily="34" charset="-127"/>
              </a:rPr>
              <a:t> </a:t>
            </a:r>
            <a:r>
              <a:rPr lang="en-ID" sz="2800" dirty="0" err="1">
                <a:latin typeface="Malgun Gothic" panose="020B0503020000020004" pitchFamily="34" charset="-127"/>
                <a:ea typeface="Malgun Gothic" panose="020B0503020000020004" pitchFamily="34" charset="-127"/>
              </a:rPr>
              <a:t>gunakan</a:t>
            </a:r>
            <a:r>
              <a:rPr lang="en-ID" sz="2800" dirty="0">
                <a:latin typeface="Malgun Gothic" panose="020B0503020000020004" pitchFamily="34" charset="-127"/>
                <a:ea typeface="Malgun Gothic" panose="020B0503020000020004" pitchFamily="34" charset="-127"/>
              </a:rPr>
              <a:t>, </a:t>
            </a:r>
            <a:r>
              <a:rPr lang="en-ID" sz="2800" dirty="0" err="1">
                <a:latin typeface="Malgun Gothic" panose="020B0503020000020004" pitchFamily="34" charset="-127"/>
                <a:ea typeface="Malgun Gothic" panose="020B0503020000020004" pitchFamily="34" charset="-127"/>
              </a:rPr>
              <a:t>jika</a:t>
            </a:r>
            <a:r>
              <a:rPr lang="en-ID" sz="2800" dirty="0">
                <a:latin typeface="Malgun Gothic" panose="020B0503020000020004" pitchFamily="34" charset="-127"/>
                <a:ea typeface="Malgun Gothic" panose="020B0503020000020004" pitchFamily="34" charset="-127"/>
              </a:rPr>
              <a:t> </a:t>
            </a:r>
            <a:r>
              <a:rPr lang="en-ID" sz="2800" dirty="0" err="1">
                <a:latin typeface="Malgun Gothic" panose="020B0503020000020004" pitchFamily="34" charset="-127"/>
                <a:ea typeface="Malgun Gothic" panose="020B0503020000020004" pitchFamily="34" charset="-127"/>
              </a:rPr>
              <a:t>kita</a:t>
            </a:r>
            <a:r>
              <a:rPr lang="en-ID" sz="2800" dirty="0">
                <a:latin typeface="Malgun Gothic" panose="020B0503020000020004" pitchFamily="34" charset="-127"/>
                <a:ea typeface="Malgun Gothic" panose="020B0503020000020004" pitchFamily="34" charset="-127"/>
              </a:rPr>
              <a:t> </a:t>
            </a:r>
            <a:r>
              <a:rPr lang="en-ID" sz="2800" dirty="0" err="1">
                <a:latin typeface="Malgun Gothic" panose="020B0503020000020004" pitchFamily="34" charset="-127"/>
                <a:ea typeface="Malgun Gothic" panose="020B0503020000020004" pitchFamily="34" charset="-127"/>
              </a:rPr>
              <a:t>ingin</a:t>
            </a:r>
            <a:r>
              <a:rPr lang="en-ID" sz="2800" dirty="0">
                <a:latin typeface="Malgun Gothic" panose="020B0503020000020004" pitchFamily="34" charset="-127"/>
                <a:ea typeface="Malgun Gothic" panose="020B0503020000020004" pitchFamily="34" charset="-127"/>
              </a:rPr>
              <a:t> </a:t>
            </a:r>
            <a:r>
              <a:rPr lang="en-ID" sz="2800" dirty="0" err="1">
                <a:latin typeface="Malgun Gothic" panose="020B0503020000020004" pitchFamily="34" charset="-127"/>
                <a:ea typeface="Malgun Gothic" panose="020B0503020000020004" pitchFamily="34" charset="-127"/>
              </a:rPr>
              <a:t>mengklasifikasi</a:t>
            </a:r>
            <a:r>
              <a:rPr lang="en-ID" sz="2800" dirty="0">
                <a:latin typeface="Malgun Gothic" panose="020B0503020000020004" pitchFamily="34" charset="-127"/>
                <a:ea typeface="Malgun Gothic" panose="020B0503020000020004" pitchFamily="34" charset="-127"/>
              </a:rPr>
              <a:t> </a:t>
            </a:r>
            <a:r>
              <a:rPr lang="en-ID" sz="2800" dirty="0" err="1">
                <a:latin typeface="Malgun Gothic" panose="020B0503020000020004" pitchFamily="34" charset="-127"/>
                <a:ea typeface="Malgun Gothic" panose="020B0503020000020004" pitchFamily="34" charset="-127"/>
              </a:rPr>
              <a:t>strategi</a:t>
            </a:r>
            <a:r>
              <a:rPr lang="en-ID" sz="2800" dirty="0">
                <a:latin typeface="Malgun Gothic" panose="020B0503020000020004" pitchFamily="34" charset="-127"/>
                <a:ea typeface="Malgun Gothic" panose="020B0503020000020004" pitchFamily="34" charset="-127"/>
              </a:rPr>
              <a:t> </a:t>
            </a:r>
            <a:r>
              <a:rPr lang="en-ID" sz="2800" dirty="0" err="1">
                <a:latin typeface="Malgun Gothic" panose="020B0503020000020004" pitchFamily="34" charset="-127"/>
                <a:ea typeface="Malgun Gothic" panose="020B0503020000020004" pitchFamily="34" charset="-127"/>
              </a:rPr>
              <a:t>pembelajaran</a:t>
            </a:r>
            <a:r>
              <a:rPr lang="en-ID" sz="2800" dirty="0">
                <a:latin typeface="Malgun Gothic" panose="020B0503020000020004" pitchFamily="34" charset="-127"/>
                <a:ea typeface="Malgun Gothic" panose="020B0503020000020004" pitchFamily="34" charset="-127"/>
              </a:rPr>
              <a:t>. </a:t>
            </a:r>
            <a:r>
              <a:rPr lang="en-ID" sz="2800" dirty="0" err="1">
                <a:latin typeface="Malgun Gothic" panose="020B0503020000020004" pitchFamily="34" charset="-127"/>
                <a:ea typeface="Malgun Gothic" panose="020B0503020000020004" pitchFamily="34" charset="-127"/>
              </a:rPr>
              <a:t>Menurut</a:t>
            </a:r>
            <a:r>
              <a:rPr lang="en-ID" sz="2800" dirty="0">
                <a:latin typeface="Malgun Gothic" panose="020B0503020000020004" pitchFamily="34" charset="-127"/>
                <a:ea typeface="Malgun Gothic" panose="020B0503020000020004" pitchFamily="34" charset="-127"/>
              </a:rPr>
              <a:t> </a:t>
            </a:r>
            <a:r>
              <a:rPr lang="en-ID" sz="2800" dirty="0" err="1">
                <a:latin typeface="Malgun Gothic" panose="020B0503020000020004" pitchFamily="34" charset="-127"/>
                <a:ea typeface="Malgun Gothic" panose="020B0503020000020004" pitchFamily="34" charset="-127"/>
              </a:rPr>
              <a:t>Hasibuan</a:t>
            </a:r>
            <a:r>
              <a:rPr lang="en-ID" sz="2800" dirty="0">
                <a:latin typeface="Malgun Gothic" panose="020B0503020000020004" pitchFamily="34" charset="-127"/>
                <a:ea typeface="Malgun Gothic" panose="020B0503020000020004" pitchFamily="34" charset="-127"/>
              </a:rPr>
              <a:t> dan </a:t>
            </a:r>
            <a:r>
              <a:rPr lang="en-ID" sz="2800" dirty="0" err="1">
                <a:latin typeface="Malgun Gothic" panose="020B0503020000020004" pitchFamily="34" charset="-127"/>
                <a:ea typeface="Malgun Gothic" panose="020B0503020000020004" pitchFamily="34" charset="-127"/>
              </a:rPr>
              <a:t>Moedjiono</a:t>
            </a:r>
            <a:r>
              <a:rPr lang="en-ID" sz="2800" dirty="0">
                <a:latin typeface="Malgun Gothic" panose="020B0503020000020004" pitchFamily="34" charset="-127"/>
                <a:ea typeface="Malgun Gothic" panose="020B0503020000020004" pitchFamily="34" charset="-127"/>
              </a:rPr>
              <a:t> (2006) </a:t>
            </a:r>
            <a:r>
              <a:rPr lang="en-ID" sz="2800" dirty="0" err="1">
                <a:latin typeface="Malgun Gothic" panose="020B0503020000020004" pitchFamily="34" charset="-127"/>
                <a:ea typeface="Malgun Gothic" panose="020B0503020000020004" pitchFamily="34" charset="-127"/>
              </a:rPr>
              <a:t>ada</a:t>
            </a:r>
            <a:r>
              <a:rPr lang="en-ID" sz="2800" dirty="0">
                <a:latin typeface="Malgun Gothic" panose="020B0503020000020004" pitchFamily="34" charset="-127"/>
                <a:ea typeface="Malgun Gothic" panose="020B0503020000020004" pitchFamily="34" charset="-127"/>
              </a:rPr>
              <a:t> 5 </a:t>
            </a:r>
            <a:r>
              <a:rPr lang="en-ID" sz="2800" dirty="0" err="1">
                <a:latin typeface="Malgun Gothic" panose="020B0503020000020004" pitchFamily="34" charset="-127"/>
                <a:ea typeface="Malgun Gothic" panose="020B0503020000020004" pitchFamily="34" charset="-127"/>
              </a:rPr>
              <a:t>dasar</a:t>
            </a:r>
            <a:r>
              <a:rPr lang="en-ID" sz="2800" dirty="0">
                <a:latin typeface="Malgun Gothic" panose="020B0503020000020004" pitchFamily="34" charset="-127"/>
                <a:ea typeface="Malgun Gothic" panose="020B0503020000020004" pitchFamily="34" charset="-127"/>
              </a:rPr>
              <a:t> </a:t>
            </a:r>
            <a:r>
              <a:rPr lang="en-ID" sz="2800" dirty="0" err="1">
                <a:latin typeface="Malgun Gothic" panose="020B0503020000020004" pitchFamily="34" charset="-127"/>
                <a:ea typeface="Malgun Gothic" panose="020B0503020000020004" pitchFamily="34" charset="-127"/>
              </a:rPr>
              <a:t>penentuan</a:t>
            </a:r>
            <a:r>
              <a:rPr lang="en-ID" sz="2800" dirty="0">
                <a:latin typeface="Malgun Gothic" panose="020B0503020000020004" pitchFamily="34" charset="-127"/>
                <a:ea typeface="Malgun Gothic" panose="020B0503020000020004" pitchFamily="34" charset="-127"/>
              </a:rPr>
              <a:t> </a:t>
            </a:r>
            <a:r>
              <a:rPr lang="en-ID" sz="2800" dirty="0" err="1">
                <a:latin typeface="Malgun Gothic" panose="020B0503020000020004" pitchFamily="34" charset="-127"/>
                <a:ea typeface="Malgun Gothic" panose="020B0503020000020004" pitchFamily="34" charset="-127"/>
              </a:rPr>
              <a:t>klasifikasi</a:t>
            </a:r>
            <a:r>
              <a:rPr lang="en-ID" sz="2800" dirty="0">
                <a:latin typeface="Malgun Gothic" panose="020B0503020000020004" pitchFamily="34" charset="-127"/>
                <a:ea typeface="Malgun Gothic" panose="020B0503020000020004" pitchFamily="34" charset="-127"/>
              </a:rPr>
              <a:t> </a:t>
            </a:r>
            <a:r>
              <a:rPr lang="en-ID" sz="2800" dirty="0" err="1">
                <a:latin typeface="Malgun Gothic" panose="020B0503020000020004" pitchFamily="34" charset="-127"/>
                <a:ea typeface="Malgun Gothic" panose="020B0503020000020004" pitchFamily="34" charset="-127"/>
              </a:rPr>
              <a:t>strategi</a:t>
            </a:r>
            <a:r>
              <a:rPr lang="en-ID" sz="2800" dirty="0">
                <a:latin typeface="Malgun Gothic" panose="020B0503020000020004" pitchFamily="34" charset="-127"/>
                <a:ea typeface="Malgun Gothic" panose="020B0503020000020004" pitchFamily="34" charset="-127"/>
              </a:rPr>
              <a:t> </a:t>
            </a:r>
            <a:r>
              <a:rPr lang="en-ID" sz="2800" dirty="0" err="1">
                <a:latin typeface="Malgun Gothic" panose="020B0503020000020004" pitchFamily="34" charset="-127"/>
                <a:ea typeface="Malgun Gothic" panose="020B0503020000020004" pitchFamily="34" charset="-127"/>
              </a:rPr>
              <a:t>pembelajaran</a:t>
            </a:r>
            <a:r>
              <a:rPr lang="en-ID" sz="2800" dirty="0">
                <a:latin typeface="Malgun Gothic" panose="020B0503020000020004" pitchFamily="34" charset="-127"/>
                <a:ea typeface="Malgun Gothic" panose="020B0503020000020004" pitchFamily="34" charset="-127"/>
              </a:rPr>
              <a:t>, </a:t>
            </a:r>
            <a:r>
              <a:rPr lang="en-ID" sz="2800" dirty="0" err="1">
                <a:latin typeface="Malgun Gothic" panose="020B0503020000020004" pitchFamily="34" charset="-127"/>
                <a:ea typeface="Malgun Gothic" panose="020B0503020000020004" pitchFamily="34" charset="-127"/>
              </a:rPr>
              <a:t>sebagai</a:t>
            </a:r>
            <a:r>
              <a:rPr lang="en-ID" sz="2800" dirty="0">
                <a:latin typeface="Malgun Gothic" panose="020B0503020000020004" pitchFamily="34" charset="-127"/>
                <a:ea typeface="Malgun Gothic" panose="020B0503020000020004" pitchFamily="34" charset="-127"/>
              </a:rPr>
              <a:t> </a:t>
            </a:r>
            <a:r>
              <a:rPr lang="en-ID" sz="2800" dirty="0" err="1">
                <a:latin typeface="Malgun Gothic" panose="020B0503020000020004" pitchFamily="34" charset="-127"/>
                <a:ea typeface="Malgun Gothic" panose="020B0503020000020004" pitchFamily="34" charset="-127"/>
              </a:rPr>
              <a:t>berikut</a:t>
            </a:r>
            <a:r>
              <a:rPr lang="en-ID" sz="2800" dirty="0">
                <a:latin typeface="Malgun Gothic" panose="020B0503020000020004" pitchFamily="34" charset="-127"/>
                <a:ea typeface="Malgun Gothic" panose="020B0503020000020004" pitchFamily="34" charset="-127"/>
              </a:rPr>
              <a:t>:</a:t>
            </a:r>
          </a:p>
          <a:p>
            <a:endParaRPr lang="en-ID" sz="2800" dirty="0"/>
          </a:p>
        </p:txBody>
      </p:sp>
      <p:grpSp>
        <p:nvGrpSpPr>
          <p:cNvPr id="18" name="Group 8">
            <a:extLst>
              <a:ext uri="{FF2B5EF4-FFF2-40B4-BE49-F238E27FC236}">
                <a16:creationId xmlns:a16="http://schemas.microsoft.com/office/drawing/2014/main" id="{5AE39C1D-D55C-4B7F-AAF1-31EF64B06CCE}"/>
              </a:ext>
            </a:extLst>
          </p:cNvPr>
          <p:cNvGrpSpPr/>
          <p:nvPr/>
        </p:nvGrpSpPr>
        <p:grpSpPr>
          <a:xfrm rot="599185">
            <a:off x="13806815" y="6219114"/>
            <a:ext cx="4299757" cy="3837093"/>
            <a:chOff x="0" y="0"/>
            <a:chExt cx="5733009" cy="5116124"/>
          </a:xfrm>
        </p:grpSpPr>
        <p:pic>
          <p:nvPicPr>
            <p:cNvPr id="19" name="Picture 9">
              <a:extLst>
                <a:ext uri="{FF2B5EF4-FFF2-40B4-BE49-F238E27FC236}">
                  <a16:creationId xmlns:a16="http://schemas.microsoft.com/office/drawing/2014/main" id="{81BBE9D1-5F02-42AB-A695-72A80C6B99E4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rcRect/>
            <a:stretch>
              <a:fillRect/>
            </a:stretch>
          </p:blipFill>
          <p:spPr>
            <a:xfrm>
              <a:off x="764302" y="3296121"/>
              <a:ext cx="4119349" cy="1820003"/>
            </a:xfrm>
            <a:prstGeom prst="rect">
              <a:avLst/>
            </a:prstGeom>
          </p:spPr>
        </p:pic>
        <p:pic>
          <p:nvPicPr>
            <p:cNvPr id="20" name="Picture 10">
              <a:extLst>
                <a:ext uri="{FF2B5EF4-FFF2-40B4-BE49-F238E27FC236}">
                  <a16:creationId xmlns:a16="http://schemas.microsoft.com/office/drawing/2014/main" id="{62A3BC9E-3B6C-45F9-867A-7544DD67E563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rcRect/>
            <a:stretch>
              <a:fillRect/>
            </a:stretch>
          </p:blipFill>
          <p:spPr>
            <a:xfrm>
              <a:off x="921737" y="23049"/>
              <a:ext cx="3961914" cy="3961914"/>
            </a:xfrm>
            <a:prstGeom prst="rect">
              <a:avLst/>
            </a:prstGeom>
          </p:spPr>
        </p:pic>
        <p:pic>
          <p:nvPicPr>
            <p:cNvPr id="21" name="Picture 11">
              <a:extLst>
                <a:ext uri="{FF2B5EF4-FFF2-40B4-BE49-F238E27FC236}">
                  <a16:creationId xmlns:a16="http://schemas.microsoft.com/office/drawing/2014/main" id="{DE43486D-32A4-42B7-8A43-75F1EC653C9E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rcRect/>
            <a:stretch>
              <a:fillRect/>
            </a:stretch>
          </p:blipFill>
          <p:spPr>
            <a:xfrm>
              <a:off x="0" y="0"/>
              <a:ext cx="5733009" cy="2366169"/>
            </a:xfrm>
            <a:prstGeom prst="rect">
              <a:avLst/>
            </a:prstGeom>
          </p:spPr>
        </p:pic>
        <p:pic>
          <p:nvPicPr>
            <p:cNvPr id="22" name="Picture 12">
              <a:extLst>
                <a:ext uri="{FF2B5EF4-FFF2-40B4-BE49-F238E27FC236}">
                  <a16:creationId xmlns:a16="http://schemas.microsoft.com/office/drawing/2014/main" id="{EB94B8CB-2B53-4234-AB9B-AED96F690928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rcRect/>
            <a:stretch>
              <a:fillRect/>
            </a:stretch>
          </p:blipFill>
          <p:spPr>
            <a:xfrm>
              <a:off x="2032367" y="610251"/>
              <a:ext cx="1740653" cy="1145666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21C4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-343399" y="902724"/>
            <a:ext cx="2610770" cy="1533234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5514319" y="1116083"/>
            <a:ext cx="2429592" cy="2248477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7986264" y="976889"/>
            <a:ext cx="2254509" cy="516488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12740794">
            <a:off x="14006282" y="6713391"/>
            <a:ext cx="1801264" cy="2196663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418A1D78-CF32-400C-8041-5C9557911692}"/>
              </a:ext>
            </a:extLst>
          </p:cNvPr>
          <p:cNvSpPr txBox="1"/>
          <p:nvPr/>
        </p:nvSpPr>
        <p:spPr>
          <a:xfrm>
            <a:off x="4117348" y="2474194"/>
            <a:ext cx="10744200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D" sz="3200" dirty="0">
                <a:solidFill>
                  <a:schemeClr val="bg2"/>
                </a:solidFill>
              </a:rPr>
              <a:t>Gagne </a:t>
            </a:r>
            <a:r>
              <a:rPr lang="en-ID" sz="3200" dirty="0" err="1">
                <a:solidFill>
                  <a:schemeClr val="bg2"/>
                </a:solidFill>
              </a:rPr>
              <a:t>memengemukakan</a:t>
            </a:r>
            <a:r>
              <a:rPr lang="en-ID" sz="3200" dirty="0">
                <a:solidFill>
                  <a:schemeClr val="bg2"/>
                </a:solidFill>
              </a:rPr>
              <a:t> </a:t>
            </a:r>
            <a:r>
              <a:rPr lang="en-ID" sz="3200" dirty="0" err="1">
                <a:solidFill>
                  <a:schemeClr val="bg2"/>
                </a:solidFill>
              </a:rPr>
              <a:t>adanya</a:t>
            </a:r>
            <a:r>
              <a:rPr lang="en-ID" sz="3200" dirty="0">
                <a:solidFill>
                  <a:schemeClr val="bg2"/>
                </a:solidFill>
              </a:rPr>
              <a:t> 5 </a:t>
            </a:r>
            <a:r>
              <a:rPr lang="en-ID" sz="3200" dirty="0" err="1">
                <a:solidFill>
                  <a:schemeClr val="bg2"/>
                </a:solidFill>
              </a:rPr>
              <a:t>jenis</a:t>
            </a:r>
            <a:r>
              <a:rPr lang="en-ID" sz="3200" dirty="0">
                <a:solidFill>
                  <a:schemeClr val="bg2"/>
                </a:solidFill>
              </a:rPr>
              <a:t> </a:t>
            </a:r>
            <a:r>
              <a:rPr lang="en-ID" sz="3200" dirty="0" err="1">
                <a:solidFill>
                  <a:schemeClr val="bg2"/>
                </a:solidFill>
              </a:rPr>
              <a:t>tujuan</a:t>
            </a:r>
            <a:r>
              <a:rPr lang="en-ID" sz="3200" dirty="0">
                <a:solidFill>
                  <a:schemeClr val="bg2"/>
                </a:solidFill>
              </a:rPr>
              <a:t> </a:t>
            </a:r>
            <a:r>
              <a:rPr lang="en-ID" sz="3200" dirty="0" err="1">
                <a:solidFill>
                  <a:schemeClr val="bg2"/>
                </a:solidFill>
              </a:rPr>
              <a:t>atau</a:t>
            </a:r>
            <a:r>
              <a:rPr lang="en-ID" sz="3200" dirty="0">
                <a:solidFill>
                  <a:schemeClr val="bg2"/>
                </a:solidFill>
              </a:rPr>
              <a:t> </a:t>
            </a:r>
            <a:r>
              <a:rPr lang="en-ID" sz="3200" dirty="0" err="1">
                <a:solidFill>
                  <a:schemeClr val="bg2"/>
                </a:solidFill>
              </a:rPr>
              <a:t>hasil</a:t>
            </a:r>
            <a:r>
              <a:rPr lang="en-ID" sz="3200" dirty="0">
                <a:solidFill>
                  <a:schemeClr val="bg2"/>
                </a:solidFill>
              </a:rPr>
              <a:t> </a:t>
            </a:r>
            <a:r>
              <a:rPr lang="en-ID" sz="3200" dirty="0" err="1">
                <a:solidFill>
                  <a:schemeClr val="bg2"/>
                </a:solidFill>
              </a:rPr>
              <a:t>belajar</a:t>
            </a:r>
            <a:r>
              <a:rPr lang="en-ID" sz="3200" dirty="0">
                <a:solidFill>
                  <a:schemeClr val="bg2"/>
                </a:solidFill>
              </a:rPr>
              <a:t>, </a:t>
            </a:r>
            <a:r>
              <a:rPr lang="en-ID" sz="3200" dirty="0" err="1">
                <a:solidFill>
                  <a:schemeClr val="bg2"/>
                </a:solidFill>
              </a:rPr>
              <a:t>yaitu</a:t>
            </a:r>
            <a:r>
              <a:rPr lang="en-ID" sz="3200" dirty="0">
                <a:solidFill>
                  <a:schemeClr val="bg2"/>
                </a:solidFill>
              </a:rPr>
              <a:t>:</a:t>
            </a:r>
          </a:p>
          <a:p>
            <a:endParaRPr lang="en-ID" sz="3200" dirty="0">
              <a:solidFill>
                <a:schemeClr val="bg2"/>
              </a:solidFill>
            </a:endParaRPr>
          </a:p>
          <a:p>
            <a:pPr marL="514350" indent="-514350">
              <a:buFont typeface="+mj-lt"/>
              <a:buAutoNum type="arabicParenR"/>
            </a:pPr>
            <a:r>
              <a:rPr lang="en-ID" sz="3200" dirty="0">
                <a:solidFill>
                  <a:schemeClr val="bg2"/>
                </a:solidFill>
              </a:rPr>
              <a:t>Verbal Information (</a:t>
            </a:r>
            <a:r>
              <a:rPr lang="en-ID" sz="3200" dirty="0" err="1">
                <a:solidFill>
                  <a:schemeClr val="bg2"/>
                </a:solidFill>
              </a:rPr>
              <a:t>informasi</a:t>
            </a:r>
            <a:r>
              <a:rPr lang="en-ID" sz="3200" dirty="0">
                <a:solidFill>
                  <a:schemeClr val="bg2"/>
                </a:solidFill>
              </a:rPr>
              <a:t> verbal)</a:t>
            </a:r>
          </a:p>
          <a:p>
            <a:pPr marL="514350" indent="-514350">
              <a:buFont typeface="+mj-lt"/>
              <a:buAutoNum type="arabicParenR"/>
            </a:pPr>
            <a:r>
              <a:rPr lang="en-ID" sz="3200" dirty="0" err="1">
                <a:solidFill>
                  <a:schemeClr val="bg2"/>
                </a:solidFill>
              </a:rPr>
              <a:t>Intelectual</a:t>
            </a:r>
            <a:r>
              <a:rPr lang="en-ID" sz="3200" dirty="0">
                <a:solidFill>
                  <a:schemeClr val="bg2"/>
                </a:solidFill>
              </a:rPr>
              <a:t> Skills (</a:t>
            </a:r>
            <a:r>
              <a:rPr lang="en-ID" sz="3200" dirty="0" err="1">
                <a:solidFill>
                  <a:schemeClr val="bg2"/>
                </a:solidFill>
              </a:rPr>
              <a:t>kecakapan</a:t>
            </a:r>
            <a:r>
              <a:rPr lang="en-ID" sz="3200" dirty="0">
                <a:solidFill>
                  <a:schemeClr val="bg2"/>
                </a:solidFill>
              </a:rPr>
              <a:t> </a:t>
            </a:r>
            <a:r>
              <a:rPr lang="en-ID" sz="3200" dirty="0" err="1">
                <a:solidFill>
                  <a:schemeClr val="bg2"/>
                </a:solidFill>
              </a:rPr>
              <a:t>intelektual</a:t>
            </a:r>
            <a:r>
              <a:rPr lang="en-ID" sz="3200" dirty="0">
                <a:solidFill>
                  <a:schemeClr val="bg2"/>
                </a:solidFill>
              </a:rPr>
              <a:t>)</a:t>
            </a:r>
          </a:p>
          <a:p>
            <a:pPr marL="514350" indent="-514350">
              <a:buFont typeface="+mj-lt"/>
              <a:buAutoNum type="arabicParenR"/>
            </a:pPr>
            <a:r>
              <a:rPr lang="en-ID" sz="3200" dirty="0">
                <a:solidFill>
                  <a:schemeClr val="bg2"/>
                </a:solidFill>
              </a:rPr>
              <a:t>Cognitive Strategies (</a:t>
            </a:r>
            <a:r>
              <a:rPr lang="en-ID" sz="3200" dirty="0" err="1">
                <a:solidFill>
                  <a:schemeClr val="bg2"/>
                </a:solidFill>
              </a:rPr>
              <a:t>strategi</a:t>
            </a:r>
            <a:r>
              <a:rPr lang="en-ID" sz="3200" dirty="0">
                <a:solidFill>
                  <a:schemeClr val="bg2"/>
                </a:solidFill>
              </a:rPr>
              <a:t> </a:t>
            </a:r>
            <a:r>
              <a:rPr lang="en-ID" sz="3200" dirty="0" err="1">
                <a:solidFill>
                  <a:schemeClr val="bg2"/>
                </a:solidFill>
              </a:rPr>
              <a:t>kognitif</a:t>
            </a:r>
            <a:r>
              <a:rPr lang="en-ID" sz="3200" dirty="0">
                <a:solidFill>
                  <a:schemeClr val="bg2"/>
                </a:solidFill>
              </a:rPr>
              <a:t>)</a:t>
            </a:r>
          </a:p>
          <a:p>
            <a:pPr marL="514350" indent="-514350">
              <a:buFont typeface="+mj-lt"/>
              <a:buAutoNum type="arabicParenR"/>
            </a:pPr>
            <a:r>
              <a:rPr lang="en-ID" sz="3200" dirty="0">
                <a:solidFill>
                  <a:schemeClr val="bg2"/>
                </a:solidFill>
              </a:rPr>
              <a:t>Motor Skills</a:t>
            </a:r>
          </a:p>
          <a:p>
            <a:pPr marL="514350" indent="-514350">
              <a:buFont typeface="+mj-lt"/>
              <a:buAutoNum type="arabicParenR"/>
            </a:pPr>
            <a:r>
              <a:rPr lang="en-ID" sz="3200" dirty="0">
                <a:solidFill>
                  <a:schemeClr val="bg2"/>
                </a:solidFill>
              </a:rPr>
              <a:t>Attitudes (</a:t>
            </a:r>
            <a:r>
              <a:rPr lang="en-ID" sz="3200" dirty="0" err="1">
                <a:solidFill>
                  <a:schemeClr val="bg2"/>
                </a:solidFill>
              </a:rPr>
              <a:t>sikap</a:t>
            </a:r>
            <a:r>
              <a:rPr lang="en-ID" sz="3200" dirty="0">
                <a:solidFill>
                  <a:schemeClr val="bg2"/>
                </a:solidFill>
              </a:rPr>
              <a:t> dan </a:t>
            </a:r>
            <a:r>
              <a:rPr lang="en-ID" sz="3200" dirty="0" err="1">
                <a:solidFill>
                  <a:schemeClr val="bg2"/>
                </a:solidFill>
              </a:rPr>
              <a:t>nilai</a:t>
            </a:r>
            <a:r>
              <a:rPr lang="en-ID" sz="3200" dirty="0">
                <a:solidFill>
                  <a:schemeClr val="bg2"/>
                </a:solidFill>
              </a:rPr>
              <a:t>)</a:t>
            </a:r>
          </a:p>
        </p:txBody>
      </p:sp>
      <p:grpSp>
        <p:nvGrpSpPr>
          <p:cNvPr id="13" name="Group 4">
            <a:extLst>
              <a:ext uri="{FF2B5EF4-FFF2-40B4-BE49-F238E27FC236}">
                <a16:creationId xmlns:a16="http://schemas.microsoft.com/office/drawing/2014/main" id="{EC27C760-CF4F-44C9-B042-BB04E2F63449}"/>
              </a:ext>
            </a:extLst>
          </p:cNvPr>
          <p:cNvGrpSpPr/>
          <p:nvPr/>
        </p:nvGrpSpPr>
        <p:grpSpPr>
          <a:xfrm>
            <a:off x="50266" y="6286500"/>
            <a:ext cx="5492071" cy="4223959"/>
            <a:chOff x="0" y="0"/>
            <a:chExt cx="7322761" cy="5631945"/>
          </a:xfrm>
        </p:grpSpPr>
        <p:pic>
          <p:nvPicPr>
            <p:cNvPr id="14" name="Picture 5">
              <a:extLst>
                <a:ext uri="{FF2B5EF4-FFF2-40B4-BE49-F238E27FC236}">
                  <a16:creationId xmlns:a16="http://schemas.microsoft.com/office/drawing/2014/main" id="{13F233AF-7B0A-48BB-9CBF-C4CB9BCEAABC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rcRect/>
            <a:stretch>
              <a:fillRect/>
            </a:stretch>
          </p:blipFill>
          <p:spPr>
            <a:xfrm>
              <a:off x="358099" y="0"/>
              <a:ext cx="5196083" cy="5196083"/>
            </a:xfrm>
            <a:prstGeom prst="rect">
              <a:avLst/>
            </a:prstGeom>
          </p:spPr>
        </p:pic>
        <p:pic>
          <p:nvPicPr>
            <p:cNvPr id="15" name="Picture 6">
              <a:extLst>
                <a:ext uri="{FF2B5EF4-FFF2-40B4-BE49-F238E27FC236}">
                  <a16:creationId xmlns:a16="http://schemas.microsoft.com/office/drawing/2014/main" id="{E56C62ED-2BCD-4117-9D7E-93201DAD0095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rcRect r="40045"/>
            <a:stretch>
              <a:fillRect/>
            </a:stretch>
          </p:blipFill>
          <p:spPr>
            <a:xfrm flipH="1">
              <a:off x="3785604" y="728619"/>
              <a:ext cx="3537157" cy="2381361"/>
            </a:xfrm>
            <a:prstGeom prst="rect">
              <a:avLst/>
            </a:prstGeom>
          </p:spPr>
        </p:pic>
        <p:pic>
          <p:nvPicPr>
            <p:cNvPr id="16" name="Picture 7">
              <a:extLst>
                <a:ext uri="{FF2B5EF4-FFF2-40B4-BE49-F238E27FC236}">
                  <a16:creationId xmlns:a16="http://schemas.microsoft.com/office/drawing/2014/main" id="{85BCDC9C-2249-4E9E-867C-384497FAF89D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rcRect/>
            <a:stretch>
              <a:fillRect/>
            </a:stretch>
          </p:blipFill>
          <p:spPr>
            <a:xfrm rot="375105" flipH="1">
              <a:off x="2060814" y="2678878"/>
              <a:ext cx="4264075" cy="2729008"/>
            </a:xfrm>
            <a:prstGeom prst="rect">
              <a:avLst/>
            </a:prstGeom>
          </p:spPr>
        </p:pic>
        <p:pic>
          <p:nvPicPr>
            <p:cNvPr id="17" name="Picture 8">
              <a:extLst>
                <a:ext uri="{FF2B5EF4-FFF2-40B4-BE49-F238E27FC236}">
                  <a16:creationId xmlns:a16="http://schemas.microsoft.com/office/drawing/2014/main" id="{E143C0BB-E255-4CB1-A5C1-138C924F796A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rcRect l="43061" t="46012"/>
            <a:stretch>
              <a:fillRect/>
            </a:stretch>
          </p:blipFill>
          <p:spPr>
            <a:xfrm flipH="1">
              <a:off x="0" y="2818866"/>
              <a:ext cx="1924902" cy="1872837"/>
            </a:xfrm>
            <a:prstGeom prst="rect">
              <a:avLst/>
            </a:prstGeom>
          </p:spPr>
        </p:pic>
        <p:pic>
          <p:nvPicPr>
            <p:cNvPr id="18" name="Picture 9">
              <a:extLst>
                <a:ext uri="{FF2B5EF4-FFF2-40B4-BE49-F238E27FC236}">
                  <a16:creationId xmlns:a16="http://schemas.microsoft.com/office/drawing/2014/main" id="{EFF06071-060E-4B95-AD9B-C87C5C3896B7}"/>
                </a:ext>
              </a:extLst>
            </p:cNvPr>
            <p:cNvPicPr>
              <a:picLocks noChangeAspect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9"/>
                </a:ext>
              </a:extLst>
            </a:blip>
            <a:srcRect/>
            <a:stretch>
              <a:fillRect/>
            </a:stretch>
          </p:blipFill>
          <p:spPr>
            <a:xfrm rot="278532">
              <a:off x="2144083" y="876628"/>
              <a:ext cx="1624116" cy="1142787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5"/>
          <p:cNvSpPr txBox="1"/>
          <p:nvPr/>
        </p:nvSpPr>
        <p:spPr>
          <a:xfrm>
            <a:off x="3251100" y="2516023"/>
            <a:ext cx="13028714" cy="82375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>
              <a:lnSpc>
                <a:spcPts val="7200"/>
              </a:lnSpc>
              <a:spcBef>
                <a:spcPct val="0"/>
              </a:spcBef>
            </a:pPr>
            <a:r>
              <a:rPr lang="en-US" sz="3600" spc="-215" dirty="0">
                <a:solidFill>
                  <a:srgbClr val="021C44"/>
                </a:solidFill>
                <a:latin typeface="Cormorant Garamond Bold"/>
              </a:rPr>
              <a:t>2. </a:t>
            </a:r>
            <a:r>
              <a:rPr lang="en-US" sz="3600" spc="-215" dirty="0" err="1">
                <a:solidFill>
                  <a:srgbClr val="021C44"/>
                </a:solidFill>
                <a:latin typeface="Cormorant Garamond Bold"/>
              </a:rPr>
              <a:t>Klasifikasi</a:t>
            </a:r>
            <a:r>
              <a:rPr lang="en-US" sz="3600" spc="-215" dirty="0">
                <a:solidFill>
                  <a:srgbClr val="021C44"/>
                </a:solidFill>
                <a:latin typeface="Cormorant Garamond Bold"/>
              </a:rPr>
              <a:t> </a:t>
            </a:r>
            <a:r>
              <a:rPr lang="en-US" sz="3600" spc="-215" dirty="0" err="1">
                <a:solidFill>
                  <a:srgbClr val="021C44"/>
                </a:solidFill>
                <a:latin typeface="Cormorant Garamond Bold"/>
              </a:rPr>
              <a:t>Strategi</a:t>
            </a:r>
            <a:r>
              <a:rPr lang="en-US" sz="3600" spc="-215" dirty="0">
                <a:solidFill>
                  <a:srgbClr val="021C44"/>
                </a:solidFill>
                <a:latin typeface="Cormorant Garamond Bold"/>
              </a:rPr>
              <a:t> </a:t>
            </a:r>
            <a:r>
              <a:rPr lang="en-US" sz="3600" spc="-215" dirty="0" err="1">
                <a:solidFill>
                  <a:srgbClr val="021C44"/>
                </a:solidFill>
                <a:latin typeface="Cormorant Garamond Bold"/>
              </a:rPr>
              <a:t>Pembelajaran</a:t>
            </a:r>
            <a:endParaRPr lang="en-US" sz="3600" u="none" spc="-215" dirty="0">
              <a:solidFill>
                <a:srgbClr val="021C44"/>
              </a:solidFill>
              <a:latin typeface="Cormorant Garamond Bold"/>
            </a:endParaRPr>
          </a:p>
        </p:txBody>
      </p:sp>
      <p:pic>
        <p:nvPicPr>
          <p:cNvPr id="12" name="Picture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-3635916">
            <a:off x="15231865" y="8228128"/>
            <a:ext cx="992602" cy="1215882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535474">
            <a:off x="16046008" y="3507700"/>
            <a:ext cx="2426585" cy="3353321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-263972" flipH="1">
            <a:off x="15023619" y="612407"/>
            <a:ext cx="2166942" cy="1875390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1B9B97FB-E52E-4F4E-B3F5-B6649095A2DB}"/>
              </a:ext>
            </a:extLst>
          </p:cNvPr>
          <p:cNvSpPr txBox="1"/>
          <p:nvPr/>
        </p:nvSpPr>
        <p:spPr>
          <a:xfrm>
            <a:off x="3505200" y="3383710"/>
            <a:ext cx="9895609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D" sz="2800" dirty="0" err="1"/>
              <a:t>Menurut</a:t>
            </a:r>
            <a:r>
              <a:rPr lang="en-ID" sz="2800" dirty="0"/>
              <a:t> Saskatchewan Education (Saskatchewan, 1991) pada </a:t>
            </a:r>
            <a:r>
              <a:rPr lang="en-ID" sz="2800" dirty="0" err="1"/>
              <a:t>artikel</a:t>
            </a:r>
            <a:r>
              <a:rPr lang="en-ID" sz="2800" dirty="0"/>
              <a:t> </a:t>
            </a:r>
            <a:r>
              <a:rPr lang="en-ID" sz="2800" dirty="0" err="1"/>
              <a:t>berjudul</a:t>
            </a:r>
            <a:r>
              <a:rPr lang="en-ID" sz="2800" dirty="0"/>
              <a:t> “Instructional Approaches A Framework for Professional </a:t>
            </a:r>
            <a:r>
              <a:rPr lang="en-ID" sz="2800" dirty="0" err="1"/>
              <a:t>Prectice</a:t>
            </a:r>
            <a:r>
              <a:rPr lang="en-ID" sz="2800" dirty="0"/>
              <a:t>” </a:t>
            </a:r>
            <a:r>
              <a:rPr lang="en-ID" sz="2800" dirty="0" err="1"/>
              <a:t>bahwa</a:t>
            </a:r>
            <a:r>
              <a:rPr lang="en-ID" sz="2800" dirty="0"/>
              <a:t> </a:t>
            </a:r>
            <a:r>
              <a:rPr lang="en-ID" sz="2800" dirty="0" err="1"/>
              <a:t>strategi</a:t>
            </a:r>
            <a:r>
              <a:rPr lang="en-ID" sz="2800" dirty="0"/>
              <a:t> </a:t>
            </a:r>
            <a:r>
              <a:rPr lang="en-ID" sz="2800" dirty="0" err="1"/>
              <a:t>pembelajaran</a:t>
            </a:r>
            <a:r>
              <a:rPr lang="en-ID" sz="2800" dirty="0"/>
              <a:t> </a:t>
            </a:r>
            <a:r>
              <a:rPr lang="en-ID" sz="2800" dirty="0" err="1"/>
              <a:t>dibagi</a:t>
            </a:r>
            <a:r>
              <a:rPr lang="en-ID" sz="2800" dirty="0"/>
              <a:t> </a:t>
            </a:r>
            <a:r>
              <a:rPr lang="en-ID" sz="2800" dirty="0" err="1"/>
              <a:t>kedalam</a:t>
            </a:r>
            <a:r>
              <a:rPr lang="en-ID" sz="2800" dirty="0"/>
              <a:t> 5 </a:t>
            </a:r>
            <a:r>
              <a:rPr lang="en-ID" sz="2800" dirty="0" err="1"/>
              <a:t>bagian</a:t>
            </a:r>
            <a:r>
              <a:rPr lang="en-ID" sz="2800" dirty="0"/>
              <a:t>, </a:t>
            </a:r>
            <a:r>
              <a:rPr lang="en-ID" sz="2800" dirty="0" err="1"/>
              <a:t>yaitu</a:t>
            </a:r>
            <a:r>
              <a:rPr lang="en-ID" sz="2800" dirty="0"/>
              <a:t>:</a:t>
            </a:r>
          </a:p>
          <a:p>
            <a:pPr marL="342900" indent="-342900">
              <a:buFont typeface="+mj-lt"/>
              <a:buAutoNum type="alphaLcParenR"/>
            </a:pPr>
            <a:r>
              <a:rPr lang="en-ID" sz="2800" dirty="0" err="1"/>
              <a:t>Strategi</a:t>
            </a:r>
            <a:r>
              <a:rPr lang="en-ID" sz="2800" dirty="0"/>
              <a:t> </a:t>
            </a:r>
            <a:r>
              <a:rPr lang="en-ID" sz="2800" dirty="0" err="1"/>
              <a:t>pembelajaran</a:t>
            </a:r>
            <a:r>
              <a:rPr lang="en-ID" sz="2800" dirty="0"/>
              <a:t> </a:t>
            </a:r>
            <a:r>
              <a:rPr lang="en-ID" sz="2800" dirty="0" err="1"/>
              <a:t>langsung</a:t>
            </a:r>
            <a:r>
              <a:rPr lang="en-ID" sz="2800" dirty="0"/>
              <a:t> (direct instruction)</a:t>
            </a:r>
          </a:p>
          <a:p>
            <a:pPr marL="342900" indent="-342900">
              <a:buFont typeface="+mj-lt"/>
              <a:buAutoNum type="alphaLcParenR"/>
            </a:pPr>
            <a:r>
              <a:rPr lang="en-ID" sz="2800" dirty="0" err="1"/>
              <a:t>Strategi</a:t>
            </a:r>
            <a:r>
              <a:rPr lang="en-ID" sz="2800" dirty="0"/>
              <a:t> </a:t>
            </a:r>
            <a:r>
              <a:rPr lang="en-ID" sz="2800" dirty="0" err="1"/>
              <a:t>pembelajaran</a:t>
            </a:r>
            <a:r>
              <a:rPr lang="en-ID" sz="2800" dirty="0"/>
              <a:t> </a:t>
            </a:r>
            <a:r>
              <a:rPr lang="en-ID" sz="2800" dirty="0" err="1"/>
              <a:t>tidak</a:t>
            </a:r>
            <a:r>
              <a:rPr lang="en-ID" sz="2800" dirty="0"/>
              <a:t> </a:t>
            </a:r>
            <a:r>
              <a:rPr lang="en-ID" sz="2800" dirty="0" err="1"/>
              <a:t>langsung</a:t>
            </a:r>
            <a:r>
              <a:rPr lang="en-ID" sz="2800" dirty="0"/>
              <a:t> (indirect instruction)</a:t>
            </a:r>
          </a:p>
          <a:p>
            <a:pPr marL="342900" indent="-342900">
              <a:buFont typeface="+mj-lt"/>
              <a:buAutoNum type="alphaLcParenR"/>
            </a:pPr>
            <a:r>
              <a:rPr lang="en-ID" sz="2800" dirty="0" err="1"/>
              <a:t>Strategi</a:t>
            </a:r>
            <a:r>
              <a:rPr lang="en-ID" sz="2800" dirty="0"/>
              <a:t> </a:t>
            </a:r>
            <a:r>
              <a:rPr lang="en-ID" sz="2800" dirty="0" err="1"/>
              <a:t>pembelajaran</a:t>
            </a:r>
            <a:r>
              <a:rPr lang="en-ID" sz="2800" dirty="0"/>
              <a:t> </a:t>
            </a:r>
            <a:r>
              <a:rPr lang="en-ID" sz="2800" dirty="0" err="1"/>
              <a:t>interaktif</a:t>
            </a:r>
            <a:r>
              <a:rPr lang="en-ID" sz="2800" dirty="0"/>
              <a:t> (interactive instruction)</a:t>
            </a:r>
          </a:p>
          <a:p>
            <a:pPr marL="342900" indent="-342900">
              <a:buFont typeface="+mj-lt"/>
              <a:buAutoNum type="alphaLcParenR"/>
            </a:pPr>
            <a:r>
              <a:rPr lang="en-ID" sz="2800" dirty="0" err="1"/>
              <a:t>Strategi</a:t>
            </a:r>
            <a:r>
              <a:rPr lang="en-ID" sz="2800" dirty="0"/>
              <a:t> </a:t>
            </a:r>
            <a:r>
              <a:rPr lang="en-ID" sz="2800" dirty="0" err="1"/>
              <a:t>pembelajaran</a:t>
            </a:r>
            <a:r>
              <a:rPr lang="en-ID" sz="2800" dirty="0"/>
              <a:t> </a:t>
            </a:r>
            <a:r>
              <a:rPr lang="en-ID" sz="2800" dirty="0" err="1"/>
              <a:t>eksperimen</a:t>
            </a:r>
            <a:r>
              <a:rPr lang="en-ID" sz="2800" dirty="0"/>
              <a:t> (experiment learning)</a:t>
            </a:r>
          </a:p>
          <a:p>
            <a:pPr marL="342900" indent="-342900">
              <a:buFont typeface="+mj-lt"/>
              <a:buAutoNum type="alphaLcParenR"/>
            </a:pPr>
            <a:r>
              <a:rPr lang="it-IT" sz="2800" dirty="0"/>
              <a:t>Strategi pembelajaran mandiri ( individual learning)</a:t>
            </a:r>
            <a:endParaRPr lang="en-ID" sz="2800" dirty="0"/>
          </a:p>
        </p:txBody>
      </p:sp>
      <p:grpSp>
        <p:nvGrpSpPr>
          <p:cNvPr id="16" name="Group 11">
            <a:extLst>
              <a:ext uri="{FF2B5EF4-FFF2-40B4-BE49-F238E27FC236}">
                <a16:creationId xmlns:a16="http://schemas.microsoft.com/office/drawing/2014/main" id="{E13AA82F-A59F-4AB8-AA85-EA26FE4FE9E4}"/>
              </a:ext>
            </a:extLst>
          </p:cNvPr>
          <p:cNvGrpSpPr/>
          <p:nvPr/>
        </p:nvGrpSpPr>
        <p:grpSpPr>
          <a:xfrm>
            <a:off x="-304800" y="544302"/>
            <a:ext cx="4035125" cy="3721514"/>
            <a:chOff x="0" y="0"/>
            <a:chExt cx="5380167" cy="4962019"/>
          </a:xfrm>
        </p:grpSpPr>
        <p:pic>
          <p:nvPicPr>
            <p:cNvPr id="17" name="Picture 12">
              <a:extLst>
                <a:ext uri="{FF2B5EF4-FFF2-40B4-BE49-F238E27FC236}">
                  <a16:creationId xmlns:a16="http://schemas.microsoft.com/office/drawing/2014/main" id="{62215B9D-DF15-4404-A943-3997C493F8FE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rcRect/>
            <a:stretch>
              <a:fillRect/>
            </a:stretch>
          </p:blipFill>
          <p:spPr>
            <a:xfrm>
              <a:off x="870624" y="0"/>
              <a:ext cx="3516410" cy="3516410"/>
            </a:xfrm>
            <a:prstGeom prst="rect">
              <a:avLst/>
            </a:prstGeom>
          </p:spPr>
        </p:pic>
        <p:pic>
          <p:nvPicPr>
            <p:cNvPr id="18" name="Picture 13">
              <a:extLst>
                <a:ext uri="{FF2B5EF4-FFF2-40B4-BE49-F238E27FC236}">
                  <a16:creationId xmlns:a16="http://schemas.microsoft.com/office/drawing/2014/main" id="{E5EF9869-05BE-490A-A2BA-556FCB27DD5D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rcRect/>
            <a:stretch>
              <a:fillRect/>
            </a:stretch>
          </p:blipFill>
          <p:spPr>
            <a:xfrm rot="2217113">
              <a:off x="1889236" y="1425875"/>
              <a:ext cx="2889859" cy="2965341"/>
            </a:xfrm>
            <a:prstGeom prst="rect">
              <a:avLst/>
            </a:prstGeom>
          </p:spPr>
        </p:pic>
        <p:pic>
          <p:nvPicPr>
            <p:cNvPr id="19" name="Picture 14">
              <a:extLst>
                <a:ext uri="{FF2B5EF4-FFF2-40B4-BE49-F238E27FC236}">
                  <a16:creationId xmlns:a16="http://schemas.microsoft.com/office/drawing/2014/main" id="{8667C7AE-EAEC-4F1B-8473-6D50AF8510E1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rcRect/>
            <a:stretch>
              <a:fillRect/>
            </a:stretch>
          </p:blipFill>
          <p:spPr>
            <a:xfrm>
              <a:off x="0" y="2399524"/>
              <a:ext cx="2773269" cy="1774892"/>
            </a:xfrm>
            <a:prstGeom prst="rect">
              <a:avLst/>
            </a:prstGeom>
          </p:spPr>
        </p:pic>
        <p:pic>
          <p:nvPicPr>
            <p:cNvPr id="20" name="Picture 15">
              <a:extLst>
                <a:ext uri="{FF2B5EF4-FFF2-40B4-BE49-F238E27FC236}">
                  <a16:creationId xmlns:a16="http://schemas.microsoft.com/office/drawing/2014/main" id="{1E0AD39E-4F4E-4ADA-AE5D-FDC870A4D27E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rcRect/>
            <a:stretch>
              <a:fillRect/>
            </a:stretch>
          </p:blipFill>
          <p:spPr>
            <a:xfrm>
              <a:off x="2773269" y="227964"/>
              <a:ext cx="1084933" cy="822576"/>
            </a:xfrm>
            <a:prstGeom prst="rect">
              <a:avLst/>
            </a:prstGeom>
          </p:spPr>
        </p:pic>
      </p:grpSp>
      <p:pic>
        <p:nvPicPr>
          <p:cNvPr id="21" name="Picture 12">
            <a:extLst>
              <a:ext uri="{FF2B5EF4-FFF2-40B4-BE49-F238E27FC236}">
                <a16:creationId xmlns:a16="http://schemas.microsoft.com/office/drawing/2014/main" id="{A1BE2FDD-B770-47A0-BCBB-FAFA05C9F6A7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7"/>
              </a:ext>
            </a:extLst>
          </a:blip>
          <a:srcRect/>
          <a:stretch>
            <a:fillRect/>
          </a:stretch>
        </p:blipFill>
        <p:spPr>
          <a:xfrm rot="-333381">
            <a:off x="453656" y="7302966"/>
            <a:ext cx="2444197" cy="2872454"/>
          </a:xfrm>
          <a:prstGeom prst="rect">
            <a:avLst/>
          </a:prstGeom>
        </p:spPr>
      </p:pic>
      <p:pic>
        <p:nvPicPr>
          <p:cNvPr id="22" name="Picture 15">
            <a:extLst>
              <a:ext uri="{FF2B5EF4-FFF2-40B4-BE49-F238E27FC236}">
                <a16:creationId xmlns:a16="http://schemas.microsoft.com/office/drawing/2014/main" id="{B5B9BF87-B5C1-482B-90E5-9E82F5BB99D9}"/>
              </a:ext>
            </a:extLst>
          </p:cNvPr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9"/>
              </a:ext>
            </a:extLst>
          </a:blip>
          <a:srcRect/>
          <a:stretch>
            <a:fillRect/>
          </a:stretch>
        </p:blipFill>
        <p:spPr>
          <a:xfrm rot="-1502213">
            <a:off x="210173" y="8832845"/>
            <a:ext cx="1696347" cy="1468111"/>
          </a:xfrm>
          <a:prstGeom prst="rect">
            <a:avLst/>
          </a:prstGeom>
        </p:spPr>
      </p:pic>
      <p:pic>
        <p:nvPicPr>
          <p:cNvPr id="23" name="Picture 11">
            <a:extLst>
              <a:ext uri="{FF2B5EF4-FFF2-40B4-BE49-F238E27FC236}">
                <a16:creationId xmlns:a16="http://schemas.microsoft.com/office/drawing/2014/main" id="{283CC98F-0840-4FC3-9B2E-24FE4FE14EF1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1"/>
              </a:ext>
            </a:extLst>
          </a:blip>
          <a:srcRect/>
          <a:stretch>
            <a:fillRect/>
          </a:stretch>
        </p:blipFill>
        <p:spPr>
          <a:xfrm>
            <a:off x="1918332" y="8753531"/>
            <a:ext cx="1554441" cy="1438564"/>
          </a:xfrm>
          <a:prstGeom prst="rect">
            <a:avLst/>
          </a:prstGeom>
        </p:spPr>
      </p:pic>
      <p:pic>
        <p:nvPicPr>
          <p:cNvPr id="24" name="Picture 14">
            <a:extLst>
              <a:ext uri="{FF2B5EF4-FFF2-40B4-BE49-F238E27FC236}">
                <a16:creationId xmlns:a16="http://schemas.microsoft.com/office/drawing/2014/main" id="{41AF109B-503B-453B-AFCA-1CB51331928B}"/>
              </a:ext>
            </a:extLst>
          </p:cNvPr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3"/>
              </a:ext>
            </a:extLst>
          </a:blip>
          <a:srcRect/>
          <a:stretch>
            <a:fillRect/>
          </a:stretch>
        </p:blipFill>
        <p:spPr>
          <a:xfrm rot="-502492">
            <a:off x="2545775" y="7929613"/>
            <a:ext cx="1444827" cy="5805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157713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flipH="1">
            <a:off x="7964097" y="629629"/>
            <a:ext cx="1817063" cy="1067111"/>
          </a:xfrm>
          <a:prstGeom prst="rect">
            <a:avLst/>
          </a:prstGeom>
        </p:spPr>
      </p:pic>
      <p:sp>
        <p:nvSpPr>
          <p:cNvPr id="3" name="TextBox 3"/>
          <p:cNvSpPr txBox="1"/>
          <p:nvPr/>
        </p:nvSpPr>
        <p:spPr>
          <a:xfrm>
            <a:off x="1295400" y="775197"/>
            <a:ext cx="8423415" cy="125694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>
              <a:lnSpc>
                <a:spcPts val="11399"/>
              </a:lnSpc>
              <a:spcBef>
                <a:spcPct val="0"/>
              </a:spcBef>
            </a:pPr>
            <a:r>
              <a:rPr lang="en-US" sz="4400" spc="-359" dirty="0">
                <a:solidFill>
                  <a:srgbClr val="021C44"/>
                </a:solidFill>
                <a:latin typeface="Cormorant Garamond Bold"/>
              </a:rPr>
              <a:t>B. </a:t>
            </a:r>
            <a:r>
              <a:rPr lang="en-US" sz="4400" spc="-359" dirty="0" err="1">
                <a:solidFill>
                  <a:srgbClr val="021C44"/>
                </a:solidFill>
                <a:latin typeface="Cormorant Garamond Bold"/>
              </a:rPr>
              <a:t>Prinsip</a:t>
            </a:r>
            <a:r>
              <a:rPr lang="en-US" sz="4400" spc="-359" dirty="0">
                <a:solidFill>
                  <a:srgbClr val="021C44"/>
                </a:solidFill>
                <a:latin typeface="Cormorant Garamond Bold"/>
              </a:rPr>
              <a:t> –</a:t>
            </a:r>
            <a:r>
              <a:rPr lang="en-US" sz="4400" spc="-359" dirty="0" err="1">
                <a:solidFill>
                  <a:srgbClr val="021C44"/>
                </a:solidFill>
                <a:latin typeface="Cormorant Garamond Bold"/>
              </a:rPr>
              <a:t>Prinsip</a:t>
            </a:r>
            <a:r>
              <a:rPr lang="en-US" sz="4400" spc="-359" dirty="0">
                <a:solidFill>
                  <a:srgbClr val="021C44"/>
                </a:solidFill>
                <a:latin typeface="Cormorant Garamond Bold"/>
              </a:rPr>
              <a:t> </a:t>
            </a:r>
            <a:r>
              <a:rPr lang="en-US" sz="4400" spc="-359" dirty="0" err="1">
                <a:solidFill>
                  <a:srgbClr val="021C44"/>
                </a:solidFill>
                <a:latin typeface="Cormorant Garamond Bold"/>
              </a:rPr>
              <a:t>Strategi</a:t>
            </a:r>
            <a:r>
              <a:rPr lang="en-US" sz="4400" spc="-359" dirty="0">
                <a:solidFill>
                  <a:srgbClr val="021C44"/>
                </a:solidFill>
                <a:latin typeface="Cormorant Garamond Bold"/>
              </a:rPr>
              <a:t> </a:t>
            </a:r>
            <a:r>
              <a:rPr lang="en-US" sz="4400" spc="-359" dirty="0" err="1">
                <a:solidFill>
                  <a:srgbClr val="021C44"/>
                </a:solidFill>
                <a:latin typeface="Cormorant Garamond Bold"/>
              </a:rPr>
              <a:t>Pembelajaran</a:t>
            </a:r>
            <a:endParaRPr lang="en-US" sz="4400" spc="-359" dirty="0">
              <a:solidFill>
                <a:srgbClr val="021C44"/>
              </a:solidFill>
              <a:latin typeface="Cormorant Garamond Bold"/>
            </a:endParaRPr>
          </a:p>
        </p:txBody>
      </p:sp>
      <p:sp>
        <p:nvSpPr>
          <p:cNvPr id="5" name="TextBox 5"/>
          <p:cNvSpPr txBox="1"/>
          <p:nvPr/>
        </p:nvSpPr>
        <p:spPr>
          <a:xfrm>
            <a:off x="1028701" y="5166039"/>
            <a:ext cx="7810500" cy="89186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2940"/>
              </a:lnSpc>
            </a:pPr>
            <a:endParaRPr lang="en-US" sz="2099" spc="20" dirty="0">
              <a:solidFill>
                <a:srgbClr val="021C44"/>
              </a:solidFill>
              <a:latin typeface="Poppins Light"/>
            </a:endParaRPr>
          </a:p>
        </p:txBody>
      </p:sp>
      <p:pic>
        <p:nvPicPr>
          <p:cNvPr id="19" name="Picture 1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028700" y="8929565"/>
            <a:ext cx="1847653" cy="423281"/>
          </a:xfrm>
          <a:prstGeom prst="rect">
            <a:avLst/>
          </a:prstGeom>
        </p:spPr>
      </p:pic>
      <p:pic>
        <p:nvPicPr>
          <p:cNvPr id="20" name="Picture 2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9429430">
            <a:off x="17029367" y="4342424"/>
            <a:ext cx="1650937" cy="2013337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0517832E-2D0A-4F74-B088-7FE8FDFF3D3D}"/>
              </a:ext>
            </a:extLst>
          </p:cNvPr>
          <p:cNvSpPr txBox="1"/>
          <p:nvPr/>
        </p:nvSpPr>
        <p:spPr>
          <a:xfrm>
            <a:off x="1524000" y="2318619"/>
            <a:ext cx="15468600" cy="7478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D" sz="2400" dirty="0">
                <a:latin typeface="Bahnschrift Light" panose="020B0502040204020203" pitchFamily="34" charset="0"/>
              </a:rPr>
              <a:t>Kata </a:t>
            </a:r>
            <a:r>
              <a:rPr lang="en-ID" sz="2400" dirty="0" err="1">
                <a:latin typeface="Bahnschrift Light" panose="020B0502040204020203" pitchFamily="34" charset="0"/>
              </a:rPr>
              <a:t>prinsip</a:t>
            </a:r>
            <a:r>
              <a:rPr lang="en-ID" sz="2400" dirty="0">
                <a:latin typeface="Bahnschrift Light" panose="020B0502040204020203" pitchFamily="34" charset="0"/>
              </a:rPr>
              <a:t> </a:t>
            </a:r>
            <a:r>
              <a:rPr lang="en-ID" sz="2400" dirty="0" err="1">
                <a:latin typeface="Bahnschrift Light" panose="020B0502040204020203" pitchFamily="34" charset="0"/>
              </a:rPr>
              <a:t>berasal</a:t>
            </a:r>
            <a:r>
              <a:rPr lang="en-ID" sz="2400" dirty="0">
                <a:latin typeface="Bahnschrift Light" panose="020B0502040204020203" pitchFamily="34" charset="0"/>
              </a:rPr>
              <a:t> </a:t>
            </a:r>
            <a:r>
              <a:rPr lang="en-ID" sz="2400" dirty="0" err="1">
                <a:latin typeface="Bahnschrift Light" panose="020B0502040204020203" pitchFamily="34" charset="0"/>
              </a:rPr>
              <a:t>dari</a:t>
            </a:r>
            <a:r>
              <a:rPr lang="en-ID" sz="2400" dirty="0">
                <a:latin typeface="Bahnschrift Light" panose="020B0502040204020203" pitchFamily="34" charset="0"/>
              </a:rPr>
              <a:t> </a:t>
            </a:r>
            <a:r>
              <a:rPr lang="en-ID" sz="2400" dirty="0" err="1">
                <a:latin typeface="Bahnschrift Light" panose="020B0502040204020203" pitchFamily="34" charset="0"/>
              </a:rPr>
              <a:t>bahasa</a:t>
            </a:r>
            <a:r>
              <a:rPr lang="en-ID" sz="2400" dirty="0">
                <a:latin typeface="Bahnschrift Light" panose="020B0502040204020203" pitchFamily="34" charset="0"/>
              </a:rPr>
              <a:t> </a:t>
            </a:r>
            <a:r>
              <a:rPr lang="en-ID" sz="2400" dirty="0" err="1">
                <a:latin typeface="Bahnschrift Light" panose="020B0502040204020203" pitchFamily="34" charset="0"/>
              </a:rPr>
              <a:t>latin</a:t>
            </a:r>
            <a:r>
              <a:rPr lang="en-ID" sz="2400" dirty="0">
                <a:latin typeface="Bahnschrift Light" panose="020B0502040204020203" pitchFamily="34" charset="0"/>
              </a:rPr>
              <a:t> yang </a:t>
            </a:r>
            <a:r>
              <a:rPr lang="en-ID" sz="2400" dirty="0" err="1">
                <a:latin typeface="Bahnschrift Light" panose="020B0502040204020203" pitchFamily="34" charset="0"/>
              </a:rPr>
              <a:t>berarti</a:t>
            </a:r>
            <a:r>
              <a:rPr lang="en-ID" sz="2400" dirty="0">
                <a:latin typeface="Bahnschrift Light" panose="020B0502040204020203" pitchFamily="34" charset="0"/>
              </a:rPr>
              <a:t> ”</a:t>
            </a:r>
            <a:r>
              <a:rPr lang="en-ID" sz="2400" dirty="0" err="1">
                <a:latin typeface="Bahnschrift Light" panose="020B0502040204020203" pitchFamily="34" charset="0"/>
              </a:rPr>
              <a:t>asas</a:t>
            </a:r>
            <a:r>
              <a:rPr lang="en-ID" sz="2400" dirty="0">
                <a:latin typeface="Bahnschrift Light" panose="020B0502040204020203" pitchFamily="34" charset="0"/>
              </a:rPr>
              <a:t>” (</a:t>
            </a:r>
            <a:r>
              <a:rPr lang="en-ID" sz="2400" dirty="0" err="1">
                <a:latin typeface="Bahnschrift Light" panose="020B0502040204020203" pitchFamily="34" charset="0"/>
              </a:rPr>
              <a:t>kebenaran</a:t>
            </a:r>
            <a:r>
              <a:rPr lang="en-ID" sz="2400" dirty="0">
                <a:latin typeface="Bahnschrift Light" panose="020B0502040204020203" pitchFamily="34" charset="0"/>
              </a:rPr>
              <a:t> yang </a:t>
            </a:r>
            <a:r>
              <a:rPr lang="en-ID" sz="2400" dirty="0" err="1">
                <a:latin typeface="Bahnschrift Light" panose="020B0502040204020203" pitchFamily="34" charset="0"/>
              </a:rPr>
              <a:t>menjadi</a:t>
            </a:r>
            <a:r>
              <a:rPr lang="en-ID" sz="2400" dirty="0">
                <a:latin typeface="Bahnschrift Light" panose="020B0502040204020203" pitchFamily="34" charset="0"/>
              </a:rPr>
              <a:t> </a:t>
            </a:r>
            <a:r>
              <a:rPr lang="en-ID" sz="2400" dirty="0" err="1">
                <a:latin typeface="Bahnschrift Light" panose="020B0502040204020203" pitchFamily="34" charset="0"/>
              </a:rPr>
              <a:t>pokok</a:t>
            </a:r>
            <a:r>
              <a:rPr lang="en-ID" sz="2400" dirty="0">
                <a:latin typeface="Bahnschrift Light" panose="020B0502040204020203" pitchFamily="34" charset="0"/>
              </a:rPr>
              <a:t> </a:t>
            </a:r>
            <a:r>
              <a:rPr lang="en-ID" sz="2400" dirty="0" err="1">
                <a:latin typeface="Bahnschrift Light" panose="020B0502040204020203" pitchFamily="34" charset="0"/>
              </a:rPr>
              <a:t>dasar</a:t>
            </a:r>
            <a:r>
              <a:rPr lang="en-ID" sz="2400" dirty="0">
                <a:latin typeface="Bahnschrift Light" panose="020B0502040204020203" pitchFamily="34" charset="0"/>
              </a:rPr>
              <a:t> </a:t>
            </a:r>
            <a:r>
              <a:rPr lang="en-ID" sz="2400" dirty="0" err="1">
                <a:latin typeface="Bahnschrift Light" panose="020B0502040204020203" pitchFamily="34" charset="0"/>
              </a:rPr>
              <a:t>berfikir</a:t>
            </a:r>
            <a:r>
              <a:rPr lang="en-ID" sz="2400" dirty="0">
                <a:latin typeface="Bahnschrift Light" panose="020B0502040204020203" pitchFamily="34" charset="0"/>
              </a:rPr>
              <a:t>, </a:t>
            </a:r>
            <a:r>
              <a:rPr lang="en-ID" sz="2400" dirty="0" err="1">
                <a:latin typeface="Bahnschrift Light" panose="020B0502040204020203" pitchFamily="34" charset="0"/>
              </a:rPr>
              <a:t>bertindak</a:t>
            </a:r>
            <a:r>
              <a:rPr lang="en-ID" sz="2400" dirty="0">
                <a:latin typeface="Bahnschrift Light" panose="020B0502040204020203" pitchFamily="34" charset="0"/>
              </a:rPr>
              <a:t>, dan </a:t>
            </a:r>
            <a:r>
              <a:rPr lang="en-ID" sz="2400" dirty="0" err="1">
                <a:latin typeface="Bahnschrift Light" panose="020B0502040204020203" pitchFamily="34" charset="0"/>
              </a:rPr>
              <a:t>sebagainya</a:t>
            </a:r>
            <a:r>
              <a:rPr lang="en-ID" sz="2400" dirty="0">
                <a:latin typeface="Bahnschrift Light" panose="020B0502040204020203" pitchFamily="34" charset="0"/>
              </a:rPr>
              <a:t>). </a:t>
            </a:r>
            <a:r>
              <a:rPr lang="en-ID" sz="2400" dirty="0" err="1">
                <a:latin typeface="Bahnschrift Light" panose="020B0502040204020203" pitchFamily="34" charset="0"/>
              </a:rPr>
              <a:t>Prinsip</a:t>
            </a:r>
            <a:r>
              <a:rPr lang="en-ID" sz="2400" dirty="0">
                <a:latin typeface="Bahnschrift Light" panose="020B0502040204020203" pitchFamily="34" charset="0"/>
              </a:rPr>
              <a:t> </a:t>
            </a:r>
            <a:r>
              <a:rPr lang="en-ID" sz="2400" dirty="0" err="1">
                <a:latin typeface="Bahnschrift Light" panose="020B0502040204020203" pitchFamily="34" charset="0"/>
              </a:rPr>
              <a:t>itu</a:t>
            </a:r>
            <a:r>
              <a:rPr lang="en-ID" sz="2400" dirty="0">
                <a:latin typeface="Bahnschrift Light" panose="020B0502040204020203" pitchFamily="34" charset="0"/>
              </a:rPr>
              <a:t> </a:t>
            </a:r>
            <a:r>
              <a:rPr lang="en-ID" sz="2400" dirty="0" err="1">
                <a:latin typeface="Bahnschrift Light" panose="020B0502040204020203" pitchFamily="34" charset="0"/>
              </a:rPr>
              <a:t>adalah</a:t>
            </a:r>
            <a:r>
              <a:rPr lang="en-ID" sz="2400" dirty="0">
                <a:latin typeface="Bahnschrift Light" panose="020B0502040204020203" pitchFamily="34" charset="0"/>
              </a:rPr>
              <a:t> </a:t>
            </a:r>
            <a:r>
              <a:rPr lang="en-ID" sz="2400" dirty="0" err="1">
                <a:latin typeface="Bahnschrift Light" panose="020B0502040204020203" pitchFamily="34" charset="0"/>
              </a:rPr>
              <a:t>sebuah</a:t>
            </a:r>
            <a:r>
              <a:rPr lang="en-ID" sz="2400" dirty="0">
                <a:latin typeface="Bahnschrift Light" panose="020B0502040204020203" pitchFamily="34" charset="0"/>
              </a:rPr>
              <a:t> </a:t>
            </a:r>
            <a:r>
              <a:rPr lang="en-ID" sz="2400" dirty="0" err="1">
                <a:latin typeface="Bahnschrift Light" panose="020B0502040204020203" pitchFamily="34" charset="0"/>
              </a:rPr>
              <a:t>kepercayaan</a:t>
            </a:r>
            <a:r>
              <a:rPr lang="en-ID" sz="2400" dirty="0">
                <a:latin typeface="Bahnschrift Light" panose="020B0502040204020203" pitchFamily="34" charset="0"/>
              </a:rPr>
              <a:t> yang </a:t>
            </a:r>
            <a:r>
              <a:rPr lang="en-ID" sz="2400" dirty="0" err="1">
                <a:latin typeface="Bahnschrift Light" panose="020B0502040204020203" pitchFamily="34" charset="0"/>
              </a:rPr>
              <a:t>diterima</a:t>
            </a:r>
            <a:r>
              <a:rPr lang="en-ID" sz="2400" dirty="0">
                <a:latin typeface="Bahnschrift Light" panose="020B0502040204020203" pitchFamily="34" charset="0"/>
              </a:rPr>
              <a:t> </a:t>
            </a:r>
            <a:r>
              <a:rPr lang="en-ID" sz="2400" dirty="0" err="1">
                <a:latin typeface="Bahnschrift Light" panose="020B0502040204020203" pitchFamily="34" charset="0"/>
              </a:rPr>
              <a:t>sebagai</a:t>
            </a:r>
            <a:r>
              <a:rPr lang="en-ID" sz="2400" dirty="0">
                <a:latin typeface="Bahnschrift Light" panose="020B0502040204020203" pitchFamily="34" charset="0"/>
              </a:rPr>
              <a:t> </a:t>
            </a:r>
            <a:r>
              <a:rPr lang="en-ID" sz="2400" dirty="0" err="1">
                <a:latin typeface="Bahnschrift Light" panose="020B0502040204020203" pitchFamily="34" charset="0"/>
              </a:rPr>
              <a:t>dasar</a:t>
            </a:r>
            <a:r>
              <a:rPr lang="en-ID" sz="2400" dirty="0">
                <a:latin typeface="Bahnschrift Light" panose="020B0502040204020203" pitchFamily="34" charset="0"/>
              </a:rPr>
              <a:t> </a:t>
            </a:r>
            <a:r>
              <a:rPr lang="en-ID" sz="2400" dirty="0" err="1">
                <a:latin typeface="Bahnschrift Light" panose="020B0502040204020203" pitchFamily="34" charset="0"/>
              </a:rPr>
              <a:t>dalam</a:t>
            </a:r>
            <a:r>
              <a:rPr lang="en-ID" sz="2400" dirty="0">
                <a:latin typeface="Bahnschrift Light" panose="020B0502040204020203" pitchFamily="34" charset="0"/>
              </a:rPr>
              <a:t> </a:t>
            </a:r>
            <a:r>
              <a:rPr lang="en-ID" sz="2400" dirty="0" err="1">
                <a:latin typeface="Bahnschrift Light" panose="020B0502040204020203" pitchFamily="34" charset="0"/>
              </a:rPr>
              <a:t>berfikir</a:t>
            </a:r>
            <a:r>
              <a:rPr lang="en-ID" sz="2400" dirty="0">
                <a:latin typeface="Bahnschrift Light" panose="020B0502040204020203" pitchFamily="34" charset="0"/>
              </a:rPr>
              <a:t> </a:t>
            </a:r>
            <a:r>
              <a:rPr lang="en-ID" sz="2400" dirty="0" err="1">
                <a:latin typeface="Bahnschrift Light" panose="020B0502040204020203" pitchFamily="34" charset="0"/>
              </a:rPr>
              <a:t>atau</a:t>
            </a:r>
            <a:r>
              <a:rPr lang="en-ID" sz="2400" dirty="0">
                <a:latin typeface="Bahnschrift Light" panose="020B0502040204020203" pitchFamily="34" charset="0"/>
              </a:rPr>
              <a:t> </a:t>
            </a:r>
            <a:r>
              <a:rPr lang="en-ID" sz="2400" dirty="0" err="1">
                <a:latin typeface="Bahnschrift Light" panose="020B0502040204020203" pitchFamily="34" charset="0"/>
              </a:rPr>
              <a:t>bertindak</a:t>
            </a:r>
            <a:r>
              <a:rPr lang="en-ID" sz="2400" dirty="0">
                <a:latin typeface="Bahnschrift Light" panose="020B0502040204020203" pitchFamily="34" charset="0"/>
              </a:rPr>
              <a:t>. </a:t>
            </a:r>
            <a:r>
              <a:rPr lang="en-ID" sz="2400" dirty="0" err="1">
                <a:latin typeface="Bahnschrift Light" panose="020B0502040204020203" pitchFamily="34" charset="0"/>
              </a:rPr>
              <a:t>Jadi</a:t>
            </a:r>
            <a:r>
              <a:rPr lang="en-ID" sz="2400" dirty="0">
                <a:latin typeface="Bahnschrift Light" panose="020B0502040204020203" pitchFamily="34" charset="0"/>
              </a:rPr>
              <a:t>, </a:t>
            </a:r>
            <a:r>
              <a:rPr lang="en-ID" sz="2400" dirty="0" err="1">
                <a:latin typeface="Bahnschrift Light" panose="020B0502040204020203" pitchFamily="34" charset="0"/>
              </a:rPr>
              <a:t>prinsip</a:t>
            </a:r>
            <a:r>
              <a:rPr lang="en-ID" sz="2400" dirty="0">
                <a:latin typeface="Bahnschrift Light" panose="020B0502040204020203" pitchFamily="34" charset="0"/>
              </a:rPr>
              <a:t> </a:t>
            </a:r>
            <a:r>
              <a:rPr lang="en-ID" sz="2400" dirty="0" err="1">
                <a:latin typeface="Bahnschrift Light" panose="020B0502040204020203" pitchFamily="34" charset="0"/>
              </a:rPr>
              <a:t>dapat</a:t>
            </a:r>
            <a:r>
              <a:rPr lang="en-ID" sz="2400" dirty="0">
                <a:latin typeface="Bahnschrift Light" panose="020B0502040204020203" pitchFamily="34" charset="0"/>
              </a:rPr>
              <a:t> di </a:t>
            </a:r>
            <a:r>
              <a:rPr lang="en-ID" sz="2400" dirty="0" err="1">
                <a:latin typeface="Bahnschrift Light" panose="020B0502040204020203" pitchFamily="34" charset="0"/>
              </a:rPr>
              <a:t>artikan</a:t>
            </a:r>
            <a:r>
              <a:rPr lang="en-ID" sz="2400" dirty="0">
                <a:latin typeface="Bahnschrift Light" panose="020B0502040204020203" pitchFamily="34" charset="0"/>
              </a:rPr>
              <a:t> </a:t>
            </a:r>
            <a:r>
              <a:rPr lang="en-ID" sz="2400" dirty="0" err="1">
                <a:latin typeface="Bahnschrift Light" panose="020B0502040204020203" pitchFamily="34" charset="0"/>
              </a:rPr>
              <a:t>sebagai</a:t>
            </a:r>
            <a:r>
              <a:rPr lang="en-ID" sz="2400" dirty="0">
                <a:latin typeface="Bahnschrift Light" panose="020B0502040204020203" pitchFamily="34" charset="0"/>
              </a:rPr>
              <a:t> </a:t>
            </a:r>
            <a:r>
              <a:rPr lang="en-ID" sz="2400" dirty="0" err="1">
                <a:latin typeface="Bahnschrift Light" panose="020B0502040204020203" pitchFamily="34" charset="0"/>
              </a:rPr>
              <a:t>sesuatu</a:t>
            </a:r>
            <a:r>
              <a:rPr lang="en-ID" sz="2400" dirty="0">
                <a:latin typeface="Bahnschrift Light" panose="020B0502040204020203" pitchFamily="34" charset="0"/>
              </a:rPr>
              <a:t> yang </a:t>
            </a:r>
            <a:r>
              <a:rPr lang="en-ID" sz="2400" dirty="0" err="1">
                <a:latin typeface="Bahnschrift Light" panose="020B0502040204020203" pitchFamily="34" charset="0"/>
              </a:rPr>
              <a:t>menjadi</a:t>
            </a:r>
            <a:r>
              <a:rPr lang="en-ID" sz="2400" dirty="0">
                <a:latin typeface="Bahnschrift Light" panose="020B0502040204020203" pitchFamily="34" charset="0"/>
              </a:rPr>
              <a:t> </a:t>
            </a:r>
            <a:r>
              <a:rPr lang="en-ID" sz="2400" dirty="0" err="1">
                <a:latin typeface="Bahnschrift Light" panose="020B0502040204020203" pitchFamily="34" charset="0"/>
              </a:rPr>
              <a:t>dasar</a:t>
            </a:r>
            <a:r>
              <a:rPr lang="en-ID" sz="2400" dirty="0">
                <a:latin typeface="Bahnschrift Light" panose="020B0502040204020203" pitchFamily="34" charset="0"/>
              </a:rPr>
              <a:t> </a:t>
            </a:r>
            <a:r>
              <a:rPr lang="en-ID" sz="2400" dirty="0" err="1">
                <a:latin typeface="Bahnschrift Light" panose="020B0502040204020203" pitchFamily="34" charset="0"/>
              </a:rPr>
              <a:t>pkok</a:t>
            </a:r>
            <a:r>
              <a:rPr lang="en-ID" sz="2400" dirty="0">
                <a:latin typeface="Bahnschrift Light" panose="020B0502040204020203" pitchFamily="34" charset="0"/>
              </a:rPr>
              <a:t> </a:t>
            </a:r>
            <a:r>
              <a:rPr lang="en-ID" sz="2400" dirty="0" err="1">
                <a:latin typeface="Bahnschrift Light" panose="020B0502040204020203" pitchFamily="34" charset="0"/>
              </a:rPr>
              <a:t>berfikir</a:t>
            </a:r>
            <a:r>
              <a:rPr lang="en-ID" sz="2400" dirty="0">
                <a:latin typeface="Bahnschrift Light" panose="020B0502040204020203" pitchFamily="34" charset="0"/>
              </a:rPr>
              <a:t> </a:t>
            </a:r>
            <a:r>
              <a:rPr lang="en-ID" sz="2400" dirty="0" err="1">
                <a:latin typeface="Bahnschrift Light" panose="020B0502040204020203" pitchFamily="34" charset="0"/>
              </a:rPr>
              <a:t>atau</a:t>
            </a:r>
            <a:r>
              <a:rPr lang="en-ID" sz="2400" dirty="0">
                <a:latin typeface="Bahnschrift Light" panose="020B0502040204020203" pitchFamily="34" charset="0"/>
              </a:rPr>
              <a:t> </a:t>
            </a:r>
            <a:r>
              <a:rPr lang="en-ID" sz="2400" dirty="0" err="1">
                <a:latin typeface="Bahnschrift Light" panose="020B0502040204020203" pitchFamily="34" charset="0"/>
              </a:rPr>
              <a:t>bertindak</a:t>
            </a:r>
            <a:r>
              <a:rPr lang="en-ID" sz="2400" dirty="0">
                <a:latin typeface="Bahnschrift Light" panose="020B0502040204020203" pitchFamily="34" charset="0"/>
              </a:rPr>
              <a:t>.</a:t>
            </a:r>
          </a:p>
          <a:p>
            <a:endParaRPr lang="en-ID" sz="2400" dirty="0">
              <a:latin typeface="Bahnschrift Light" panose="020B0502040204020203" pitchFamily="34" charset="0"/>
            </a:endParaRPr>
          </a:p>
          <a:p>
            <a:r>
              <a:rPr lang="en-ID" sz="2400" dirty="0">
                <a:latin typeface="Bahnschrift Light" panose="020B0502040204020203" pitchFamily="34" charset="0"/>
              </a:rPr>
              <a:t>Kata </a:t>
            </a:r>
            <a:r>
              <a:rPr lang="en-ID" sz="2400" dirty="0" err="1">
                <a:latin typeface="Bahnschrift Light" panose="020B0502040204020203" pitchFamily="34" charset="0"/>
              </a:rPr>
              <a:t>pembelajaran</a:t>
            </a:r>
            <a:r>
              <a:rPr lang="en-ID" sz="2400" dirty="0">
                <a:latin typeface="Bahnschrift Light" panose="020B0502040204020203" pitchFamily="34" charset="0"/>
              </a:rPr>
              <a:t> </a:t>
            </a:r>
            <a:r>
              <a:rPr lang="en-ID" sz="2400" dirty="0" err="1">
                <a:latin typeface="Bahnschrift Light" panose="020B0502040204020203" pitchFamily="34" charset="0"/>
              </a:rPr>
              <a:t>adalah</a:t>
            </a:r>
            <a:r>
              <a:rPr lang="en-ID" sz="2400" dirty="0">
                <a:latin typeface="Bahnschrift Light" panose="020B0502040204020203" pitchFamily="34" charset="0"/>
              </a:rPr>
              <a:t> </a:t>
            </a:r>
            <a:r>
              <a:rPr lang="en-ID" sz="2400" dirty="0" err="1">
                <a:latin typeface="Bahnschrift Light" panose="020B0502040204020203" pitchFamily="34" charset="0"/>
              </a:rPr>
              <a:t>suatu</a:t>
            </a:r>
            <a:r>
              <a:rPr lang="en-ID" sz="2400" dirty="0">
                <a:latin typeface="Bahnschrift Light" panose="020B0502040204020203" pitchFamily="34" charset="0"/>
              </a:rPr>
              <a:t> </a:t>
            </a:r>
            <a:r>
              <a:rPr lang="en-ID" sz="2400" dirty="0" err="1">
                <a:latin typeface="Bahnschrift Light" panose="020B0502040204020203" pitchFamily="34" charset="0"/>
              </a:rPr>
              <a:t>aktivitas</a:t>
            </a:r>
            <a:r>
              <a:rPr lang="en-ID" sz="2400" dirty="0">
                <a:latin typeface="Bahnschrift Light" panose="020B0502040204020203" pitchFamily="34" charset="0"/>
              </a:rPr>
              <a:t> </a:t>
            </a:r>
            <a:r>
              <a:rPr lang="en-ID" sz="2400" dirty="0" err="1">
                <a:latin typeface="Bahnschrift Light" panose="020B0502040204020203" pitchFamily="34" charset="0"/>
              </a:rPr>
              <a:t>atau</a:t>
            </a:r>
            <a:r>
              <a:rPr lang="en-ID" sz="2400" dirty="0">
                <a:latin typeface="Bahnschrift Light" panose="020B0502040204020203" pitchFamily="34" charset="0"/>
              </a:rPr>
              <a:t> proses </a:t>
            </a:r>
            <a:r>
              <a:rPr lang="en-ID" sz="2400" dirty="0" err="1">
                <a:latin typeface="Bahnschrift Light" panose="020B0502040204020203" pitchFamily="34" charset="0"/>
              </a:rPr>
              <a:t>mengajar</a:t>
            </a:r>
            <a:r>
              <a:rPr lang="en-ID" sz="2400" dirty="0">
                <a:latin typeface="Bahnschrift Light" panose="020B0502040204020203" pitchFamily="34" charset="0"/>
              </a:rPr>
              <a:t> dan </a:t>
            </a:r>
            <a:r>
              <a:rPr lang="en-ID" sz="2400" dirty="0" err="1">
                <a:latin typeface="Bahnschrift Light" panose="020B0502040204020203" pitchFamily="34" charset="0"/>
              </a:rPr>
              <a:t>belajar</a:t>
            </a:r>
            <a:r>
              <a:rPr lang="en-ID" sz="2400" dirty="0">
                <a:latin typeface="Bahnschrift Light" panose="020B0502040204020203" pitchFamily="34" charset="0"/>
              </a:rPr>
              <a:t>. </a:t>
            </a:r>
            <a:r>
              <a:rPr lang="en-ID" sz="2400" dirty="0" err="1">
                <a:latin typeface="Bahnschrift Light" panose="020B0502040204020203" pitchFamily="34" charset="0"/>
              </a:rPr>
              <a:t>Pembelajaran</a:t>
            </a:r>
            <a:r>
              <a:rPr lang="en-ID" sz="2400" dirty="0">
                <a:latin typeface="Bahnschrift Light" panose="020B0502040204020203" pitchFamily="34" charset="0"/>
              </a:rPr>
              <a:t> </a:t>
            </a:r>
            <a:r>
              <a:rPr lang="en-ID" sz="2400" dirty="0" err="1">
                <a:latin typeface="Bahnschrift Light" panose="020B0502040204020203" pitchFamily="34" charset="0"/>
              </a:rPr>
              <a:t>merupakan</a:t>
            </a:r>
            <a:r>
              <a:rPr lang="en-ID" sz="2400" dirty="0">
                <a:latin typeface="Bahnschrift Light" panose="020B0502040204020203" pitchFamily="34" charset="0"/>
              </a:rPr>
              <a:t> proses </a:t>
            </a:r>
            <a:r>
              <a:rPr lang="en-ID" sz="2400" dirty="0" err="1">
                <a:latin typeface="Bahnschrift Light" panose="020B0502040204020203" pitchFamily="34" charset="0"/>
              </a:rPr>
              <a:t>komunikasi</a:t>
            </a:r>
            <a:r>
              <a:rPr lang="en-ID" sz="2400" dirty="0">
                <a:latin typeface="Bahnschrift Light" panose="020B0502040204020203" pitchFamily="34" charset="0"/>
              </a:rPr>
              <a:t> </a:t>
            </a:r>
            <a:r>
              <a:rPr lang="en-ID" sz="2400" dirty="0" err="1">
                <a:latin typeface="Bahnschrift Light" panose="020B0502040204020203" pitchFamily="34" charset="0"/>
              </a:rPr>
              <a:t>dua</a:t>
            </a:r>
            <a:r>
              <a:rPr lang="en-ID" sz="2400" dirty="0">
                <a:latin typeface="Bahnschrift Light" panose="020B0502040204020203" pitchFamily="34" charset="0"/>
              </a:rPr>
              <a:t> </a:t>
            </a:r>
            <a:r>
              <a:rPr lang="en-ID" sz="2400" dirty="0" err="1">
                <a:latin typeface="Bahnschrift Light" panose="020B0502040204020203" pitchFamily="34" charset="0"/>
              </a:rPr>
              <a:t>arah</a:t>
            </a:r>
            <a:r>
              <a:rPr lang="en-ID" sz="2400" dirty="0">
                <a:latin typeface="Bahnschrift Light" panose="020B0502040204020203" pitchFamily="34" charset="0"/>
              </a:rPr>
              <a:t>, </a:t>
            </a:r>
            <a:r>
              <a:rPr lang="en-ID" sz="2400" dirty="0" err="1">
                <a:latin typeface="Bahnschrift Light" panose="020B0502040204020203" pitchFamily="34" charset="0"/>
              </a:rPr>
              <a:t>mengajar</a:t>
            </a:r>
            <a:r>
              <a:rPr lang="en-ID" sz="2400" dirty="0">
                <a:latin typeface="Bahnschrift Light" panose="020B0502040204020203" pitchFamily="34" charset="0"/>
              </a:rPr>
              <a:t> yang </a:t>
            </a:r>
            <a:r>
              <a:rPr lang="en-ID" sz="2400" dirty="0" err="1">
                <a:latin typeface="Bahnschrift Light" panose="020B0502040204020203" pitchFamily="34" charset="0"/>
              </a:rPr>
              <a:t>dilaukan</a:t>
            </a:r>
            <a:r>
              <a:rPr lang="en-ID" sz="2400" dirty="0">
                <a:latin typeface="Bahnschrift Light" panose="020B0502040204020203" pitchFamily="34" charset="0"/>
              </a:rPr>
              <a:t> oleh </a:t>
            </a:r>
            <a:r>
              <a:rPr lang="en-ID" sz="2400" dirty="0" err="1">
                <a:latin typeface="Bahnschrift Light" panose="020B0502040204020203" pitchFamily="34" charset="0"/>
              </a:rPr>
              <a:t>pihak</a:t>
            </a:r>
            <a:r>
              <a:rPr lang="en-ID" sz="2400" dirty="0">
                <a:latin typeface="Bahnschrift Light" panose="020B0502040204020203" pitchFamily="34" charset="0"/>
              </a:rPr>
              <a:t> guru dan </a:t>
            </a:r>
            <a:r>
              <a:rPr lang="en-ID" sz="2400" dirty="0" err="1">
                <a:latin typeface="Bahnschrift Light" panose="020B0502040204020203" pitchFamily="34" charset="0"/>
              </a:rPr>
              <a:t>belajar</a:t>
            </a:r>
            <a:r>
              <a:rPr lang="en-ID" sz="2400" dirty="0">
                <a:latin typeface="Bahnschrift Light" panose="020B0502040204020203" pitchFamily="34" charset="0"/>
              </a:rPr>
              <a:t> </a:t>
            </a:r>
            <a:r>
              <a:rPr lang="en-ID" sz="2400" dirty="0" err="1">
                <a:latin typeface="Bahnschrift Light" panose="020B0502040204020203" pitchFamily="34" charset="0"/>
              </a:rPr>
              <a:t>dilakukan</a:t>
            </a:r>
            <a:r>
              <a:rPr lang="en-ID" sz="2400" dirty="0">
                <a:latin typeface="Bahnschrift Light" panose="020B0502040204020203" pitchFamily="34" charset="0"/>
              </a:rPr>
              <a:t> oleh </a:t>
            </a:r>
            <a:r>
              <a:rPr lang="en-ID" sz="2400" dirty="0" err="1">
                <a:latin typeface="Bahnschrift Light" panose="020B0502040204020203" pitchFamily="34" charset="0"/>
              </a:rPr>
              <a:t>peserta</a:t>
            </a:r>
            <a:r>
              <a:rPr lang="en-ID" sz="2400" dirty="0">
                <a:latin typeface="Bahnschrift Light" panose="020B0502040204020203" pitchFamily="34" charset="0"/>
              </a:rPr>
              <a:t> </a:t>
            </a:r>
            <a:r>
              <a:rPr lang="en-ID" sz="2400" dirty="0" err="1">
                <a:latin typeface="Bahnschrift Light" panose="020B0502040204020203" pitchFamily="34" charset="0"/>
              </a:rPr>
              <a:t>didik</a:t>
            </a:r>
            <a:r>
              <a:rPr lang="en-ID" sz="2400" dirty="0">
                <a:latin typeface="Bahnschrift Light" panose="020B0502040204020203" pitchFamily="34" charset="0"/>
              </a:rPr>
              <a:t>. </a:t>
            </a:r>
            <a:r>
              <a:rPr lang="en-ID" sz="2400" dirty="0" err="1">
                <a:latin typeface="Bahnschrift Light" panose="020B0502040204020203" pitchFamily="34" charset="0"/>
              </a:rPr>
              <a:t>Jadi</a:t>
            </a:r>
            <a:r>
              <a:rPr lang="en-ID" sz="2400" dirty="0">
                <a:latin typeface="Bahnschrift Light" panose="020B0502040204020203" pitchFamily="34" charset="0"/>
              </a:rPr>
              <a:t>, </a:t>
            </a:r>
            <a:r>
              <a:rPr lang="en-ID" sz="2400" dirty="0" err="1">
                <a:latin typeface="Bahnschrift Light" panose="020B0502040204020203" pitchFamily="34" charset="0"/>
              </a:rPr>
              <a:t>prinsip</a:t>
            </a:r>
            <a:r>
              <a:rPr lang="en-ID" sz="2400" dirty="0">
                <a:latin typeface="Bahnschrift Light" panose="020B0502040204020203" pitchFamily="34" charset="0"/>
              </a:rPr>
              <a:t> </a:t>
            </a:r>
            <a:r>
              <a:rPr lang="en-ID" sz="2400" dirty="0" err="1">
                <a:latin typeface="Bahnschrift Light" panose="020B0502040204020203" pitchFamily="34" charset="0"/>
              </a:rPr>
              <a:t>pembelajaran</a:t>
            </a:r>
            <a:r>
              <a:rPr lang="en-ID" sz="2400" dirty="0">
                <a:latin typeface="Bahnschrift Light" panose="020B0502040204020203" pitchFamily="34" charset="0"/>
              </a:rPr>
              <a:t> </a:t>
            </a:r>
            <a:r>
              <a:rPr lang="en-ID" sz="2400" dirty="0" err="1">
                <a:latin typeface="Bahnschrift Light" panose="020B0502040204020203" pitchFamily="34" charset="0"/>
              </a:rPr>
              <a:t>adalah</a:t>
            </a:r>
            <a:r>
              <a:rPr lang="en-ID" sz="2400" dirty="0">
                <a:latin typeface="Bahnschrift Light" panose="020B0502040204020203" pitchFamily="34" charset="0"/>
              </a:rPr>
              <a:t> </a:t>
            </a:r>
            <a:r>
              <a:rPr lang="en-ID" sz="2400" dirty="0" err="1">
                <a:latin typeface="Bahnschrift Light" panose="020B0502040204020203" pitchFamily="34" charset="0"/>
              </a:rPr>
              <a:t>landasan</a:t>
            </a:r>
            <a:r>
              <a:rPr lang="en-ID" sz="2400" dirty="0">
                <a:latin typeface="Bahnschrift Light" panose="020B0502040204020203" pitchFamily="34" charset="0"/>
              </a:rPr>
              <a:t> </a:t>
            </a:r>
            <a:r>
              <a:rPr lang="en-ID" sz="2400" dirty="0" err="1">
                <a:latin typeface="Bahnschrift Light" panose="020B0502040204020203" pitchFamily="34" charset="0"/>
              </a:rPr>
              <a:t>berfikir</a:t>
            </a:r>
            <a:r>
              <a:rPr lang="en-ID" sz="2400" dirty="0">
                <a:latin typeface="Bahnschrift Light" panose="020B0502040204020203" pitchFamily="34" charset="0"/>
              </a:rPr>
              <a:t>, </a:t>
            </a:r>
            <a:r>
              <a:rPr lang="en-ID" sz="2400" dirty="0" err="1">
                <a:latin typeface="Bahnschrift Light" panose="020B0502040204020203" pitchFamily="34" charset="0"/>
              </a:rPr>
              <a:t>landasan</a:t>
            </a:r>
            <a:r>
              <a:rPr lang="en-ID" sz="2400" dirty="0">
                <a:latin typeface="Bahnschrift Light" panose="020B0502040204020203" pitchFamily="34" charset="0"/>
              </a:rPr>
              <a:t> </a:t>
            </a:r>
            <a:r>
              <a:rPr lang="en-ID" sz="2400" dirty="0" err="1">
                <a:latin typeface="Bahnschrift Light" panose="020B0502040204020203" pitchFamily="34" charset="0"/>
              </a:rPr>
              <a:t>berpijak</a:t>
            </a:r>
            <a:r>
              <a:rPr lang="en-ID" sz="2400" dirty="0">
                <a:latin typeface="Bahnschrift Light" panose="020B0502040204020203" pitchFamily="34" charset="0"/>
              </a:rPr>
              <a:t> </a:t>
            </a:r>
            <a:r>
              <a:rPr lang="en-ID" sz="2400" dirty="0" err="1">
                <a:latin typeface="Bahnschrift Light" panose="020B0502040204020203" pitchFamily="34" charset="0"/>
              </a:rPr>
              <a:t>dengan</a:t>
            </a:r>
            <a:r>
              <a:rPr lang="en-ID" sz="2400" dirty="0">
                <a:latin typeface="Bahnschrift Light" panose="020B0502040204020203" pitchFamily="34" charset="0"/>
              </a:rPr>
              <a:t> </a:t>
            </a:r>
            <a:r>
              <a:rPr lang="en-ID" sz="2400" dirty="0" err="1">
                <a:latin typeface="Bahnschrift Light" panose="020B0502040204020203" pitchFamily="34" charset="0"/>
              </a:rPr>
              <a:t>harapan</a:t>
            </a:r>
            <a:r>
              <a:rPr lang="en-ID" sz="2400" dirty="0">
                <a:latin typeface="Bahnschrift Light" panose="020B0502040204020203" pitchFamily="34" charset="0"/>
              </a:rPr>
              <a:t> </a:t>
            </a:r>
            <a:r>
              <a:rPr lang="en-ID" sz="2400" dirty="0" err="1">
                <a:latin typeface="Bahnschrift Light" panose="020B0502040204020203" pitchFamily="34" charset="0"/>
              </a:rPr>
              <a:t>tujuan</a:t>
            </a:r>
            <a:r>
              <a:rPr lang="en-ID" sz="2400" dirty="0">
                <a:latin typeface="Bahnschrift Light" panose="020B0502040204020203" pitchFamily="34" charset="0"/>
              </a:rPr>
              <a:t> </a:t>
            </a:r>
            <a:r>
              <a:rPr lang="en-ID" sz="2400" dirty="0" err="1">
                <a:latin typeface="Bahnschrift Light" panose="020B0502040204020203" pitchFamily="34" charset="0"/>
              </a:rPr>
              <a:t>pembelajaran</a:t>
            </a:r>
            <a:r>
              <a:rPr lang="en-ID" sz="2400" dirty="0">
                <a:latin typeface="Bahnschrift Light" panose="020B0502040204020203" pitchFamily="34" charset="0"/>
              </a:rPr>
              <a:t> </a:t>
            </a:r>
            <a:r>
              <a:rPr lang="en-ID" sz="2400" dirty="0" err="1">
                <a:latin typeface="Bahnschrift Light" panose="020B0502040204020203" pitchFamily="34" charset="0"/>
              </a:rPr>
              <a:t>tercapai</a:t>
            </a:r>
            <a:r>
              <a:rPr lang="en-ID" sz="2400" dirty="0">
                <a:latin typeface="Bahnschrift Light" panose="020B0502040204020203" pitchFamily="34" charset="0"/>
              </a:rPr>
              <a:t> dan </a:t>
            </a:r>
            <a:r>
              <a:rPr lang="en-ID" sz="2400" dirty="0" err="1">
                <a:latin typeface="Bahnschrift Light" panose="020B0502040204020203" pitchFamily="34" charset="0"/>
              </a:rPr>
              <a:t>tumbuhnya</a:t>
            </a:r>
            <a:r>
              <a:rPr lang="en-ID" sz="2400" dirty="0">
                <a:latin typeface="Bahnschrift Light" panose="020B0502040204020203" pitchFamily="34" charset="0"/>
              </a:rPr>
              <a:t> proses </a:t>
            </a:r>
            <a:r>
              <a:rPr lang="en-ID" sz="2400" dirty="0" err="1">
                <a:latin typeface="Bahnschrift Light" panose="020B0502040204020203" pitchFamily="34" charset="0"/>
              </a:rPr>
              <a:t>pembelajaran</a:t>
            </a:r>
            <a:r>
              <a:rPr lang="en-ID" sz="2400" dirty="0">
                <a:latin typeface="Bahnschrift Light" panose="020B0502040204020203" pitchFamily="34" charset="0"/>
              </a:rPr>
              <a:t> yang </a:t>
            </a:r>
            <a:r>
              <a:rPr lang="en-ID" sz="2400" dirty="0" err="1">
                <a:latin typeface="Bahnschrift Light" panose="020B0502040204020203" pitchFamily="34" charset="0"/>
              </a:rPr>
              <a:t>dinamis</a:t>
            </a:r>
            <a:r>
              <a:rPr lang="en-ID" sz="2400" dirty="0">
                <a:latin typeface="Bahnschrift Light" panose="020B0502040204020203" pitchFamily="34" charset="0"/>
              </a:rPr>
              <a:t> dan </a:t>
            </a:r>
            <a:r>
              <a:rPr lang="en-ID" sz="2400" dirty="0" err="1">
                <a:latin typeface="Bahnschrift Light" panose="020B0502040204020203" pitchFamily="34" charset="0"/>
              </a:rPr>
              <a:t>terarah</a:t>
            </a:r>
            <a:r>
              <a:rPr lang="en-ID" sz="2400" dirty="0">
                <a:latin typeface="Bahnschrift Light" panose="020B0502040204020203" pitchFamily="34" charset="0"/>
              </a:rPr>
              <a:t>.</a:t>
            </a:r>
          </a:p>
          <a:p>
            <a:endParaRPr lang="en-US" sz="2400" dirty="0">
              <a:latin typeface="Bahnschrift Light" panose="020B0502040204020203" pitchFamily="34" charset="0"/>
            </a:endParaRPr>
          </a:p>
          <a:p>
            <a:r>
              <a:rPr lang="en-ID" sz="2400" dirty="0" err="1">
                <a:latin typeface="Bahnschrift Light" panose="020B0502040204020203" pitchFamily="34" charset="0"/>
              </a:rPr>
              <a:t>Prinsip</a:t>
            </a:r>
            <a:r>
              <a:rPr lang="en-ID" sz="2400" dirty="0">
                <a:latin typeface="Bahnschrift Light" panose="020B0502040204020203" pitchFamily="34" charset="0"/>
              </a:rPr>
              <a:t> </a:t>
            </a:r>
            <a:r>
              <a:rPr lang="en-ID" sz="2400" dirty="0" err="1">
                <a:latin typeface="Bahnschrift Light" panose="020B0502040204020203" pitchFamily="34" charset="0"/>
              </a:rPr>
              <a:t>umum</a:t>
            </a:r>
            <a:r>
              <a:rPr lang="en-ID" sz="2400" dirty="0">
                <a:latin typeface="Bahnschrift Light" panose="020B0502040204020203" pitchFamily="34" charset="0"/>
              </a:rPr>
              <a:t> </a:t>
            </a:r>
            <a:r>
              <a:rPr lang="en-ID" sz="2400" dirty="0" err="1">
                <a:latin typeface="Bahnschrift Light" panose="020B0502040204020203" pitchFamily="34" charset="0"/>
              </a:rPr>
              <a:t>penggunaan</a:t>
            </a:r>
            <a:r>
              <a:rPr lang="en-ID" sz="2400" dirty="0">
                <a:latin typeface="Bahnschrift Light" panose="020B0502040204020203" pitchFamily="34" charset="0"/>
              </a:rPr>
              <a:t> </a:t>
            </a:r>
            <a:r>
              <a:rPr lang="en-ID" sz="2400" dirty="0" err="1">
                <a:latin typeface="Bahnschrift Light" panose="020B0502040204020203" pitchFamily="34" charset="0"/>
              </a:rPr>
              <a:t>strategi</a:t>
            </a:r>
            <a:r>
              <a:rPr lang="en-ID" sz="2400" dirty="0">
                <a:latin typeface="Bahnschrift Light" panose="020B0502040204020203" pitchFamily="34" charset="0"/>
              </a:rPr>
              <a:t> </a:t>
            </a:r>
            <a:r>
              <a:rPr lang="en-ID" sz="2400" dirty="0" err="1">
                <a:latin typeface="Bahnschrift Light" panose="020B0502040204020203" pitchFamily="34" charset="0"/>
              </a:rPr>
              <a:t>pembelajaran</a:t>
            </a:r>
            <a:r>
              <a:rPr lang="en-ID" sz="2400" dirty="0">
                <a:latin typeface="Bahnschrift Light" panose="020B0502040204020203" pitchFamily="34" charset="0"/>
              </a:rPr>
              <a:t> </a:t>
            </a:r>
            <a:r>
              <a:rPr lang="en-ID" sz="2400" dirty="0" err="1">
                <a:latin typeface="Bahnschrift Light" panose="020B0502040204020203" pitchFamily="34" charset="0"/>
              </a:rPr>
              <a:t>adalah</a:t>
            </a:r>
            <a:r>
              <a:rPr lang="en-ID" sz="2400" dirty="0">
                <a:latin typeface="Bahnschrift Light" panose="020B0502040204020203" pitchFamily="34" charset="0"/>
              </a:rPr>
              <a:t> </a:t>
            </a:r>
            <a:r>
              <a:rPr lang="en-ID" sz="2400" dirty="0" err="1">
                <a:latin typeface="Bahnschrift Light" panose="020B0502040204020203" pitchFamily="34" charset="0"/>
              </a:rPr>
              <a:t>bahwa</a:t>
            </a:r>
            <a:r>
              <a:rPr lang="en-ID" sz="2400" dirty="0">
                <a:latin typeface="Bahnschrift Light" panose="020B0502040204020203" pitchFamily="34" charset="0"/>
              </a:rPr>
              <a:t> </a:t>
            </a:r>
            <a:r>
              <a:rPr lang="en-ID" sz="2400" dirty="0" err="1">
                <a:latin typeface="Bahnschrift Light" panose="020B0502040204020203" pitchFamily="34" charset="0"/>
              </a:rPr>
              <a:t>tidak</a:t>
            </a:r>
            <a:r>
              <a:rPr lang="en-ID" sz="2400" dirty="0">
                <a:latin typeface="Bahnschrift Light" panose="020B0502040204020203" pitchFamily="34" charset="0"/>
              </a:rPr>
              <a:t> </a:t>
            </a:r>
            <a:r>
              <a:rPr lang="en-ID" sz="2400" dirty="0" err="1">
                <a:latin typeface="Bahnschrift Light" panose="020B0502040204020203" pitchFamily="34" charset="0"/>
              </a:rPr>
              <a:t>semua</a:t>
            </a:r>
            <a:r>
              <a:rPr lang="en-ID" sz="2400" dirty="0">
                <a:latin typeface="Bahnschrift Light" panose="020B0502040204020203" pitchFamily="34" charset="0"/>
              </a:rPr>
              <a:t> </a:t>
            </a:r>
            <a:r>
              <a:rPr lang="en-ID" sz="2400" dirty="0" err="1">
                <a:latin typeface="Bahnschrift Light" panose="020B0502040204020203" pitchFamily="34" charset="0"/>
              </a:rPr>
              <a:t>strategi</a:t>
            </a:r>
            <a:r>
              <a:rPr lang="en-ID" sz="2400" dirty="0">
                <a:latin typeface="Bahnschrift Light" panose="020B0502040204020203" pitchFamily="34" charset="0"/>
              </a:rPr>
              <a:t> </a:t>
            </a:r>
            <a:r>
              <a:rPr lang="en-ID" sz="2400" dirty="0" err="1">
                <a:latin typeface="Bahnschrift Light" panose="020B0502040204020203" pitchFamily="34" charset="0"/>
              </a:rPr>
              <a:t>pembelajaran</a:t>
            </a:r>
            <a:r>
              <a:rPr lang="en-ID" sz="2400" dirty="0">
                <a:latin typeface="Bahnschrift Light" panose="020B0502040204020203" pitchFamily="34" charset="0"/>
              </a:rPr>
              <a:t> </a:t>
            </a:r>
            <a:r>
              <a:rPr lang="en-ID" sz="2400" dirty="0" err="1">
                <a:latin typeface="Bahnschrift Light" panose="020B0502040204020203" pitchFamily="34" charset="0"/>
              </a:rPr>
              <a:t>cocok</a:t>
            </a:r>
            <a:r>
              <a:rPr lang="en-ID" sz="2400" dirty="0">
                <a:latin typeface="Bahnschrift Light" panose="020B0502040204020203" pitchFamily="34" charset="0"/>
              </a:rPr>
              <a:t> </a:t>
            </a:r>
            <a:r>
              <a:rPr lang="en-ID" sz="2400" dirty="0" err="1">
                <a:latin typeface="Bahnschrift Light" panose="020B0502040204020203" pitchFamily="34" charset="0"/>
              </a:rPr>
              <a:t>digunakan</a:t>
            </a:r>
            <a:r>
              <a:rPr lang="en-ID" sz="2400" dirty="0">
                <a:latin typeface="Bahnschrift Light" panose="020B0502040204020203" pitchFamily="34" charset="0"/>
              </a:rPr>
              <a:t> </a:t>
            </a:r>
            <a:r>
              <a:rPr lang="en-ID" sz="2400" dirty="0" err="1">
                <a:latin typeface="Bahnschrift Light" panose="020B0502040204020203" pitchFamily="34" charset="0"/>
              </a:rPr>
              <a:t>untuk</a:t>
            </a:r>
            <a:r>
              <a:rPr lang="en-ID" sz="2400" dirty="0">
                <a:latin typeface="Bahnschrift Light" panose="020B0502040204020203" pitchFamily="34" charset="0"/>
              </a:rPr>
              <a:t> </a:t>
            </a:r>
            <a:r>
              <a:rPr lang="en-ID" sz="2400" dirty="0" err="1">
                <a:latin typeface="Bahnschrift Light" panose="020B0502040204020203" pitchFamily="34" charset="0"/>
              </a:rPr>
              <a:t>mencapai</a:t>
            </a:r>
            <a:r>
              <a:rPr lang="en-ID" sz="2400" dirty="0">
                <a:latin typeface="Bahnschrift Light" panose="020B0502040204020203" pitchFamily="34" charset="0"/>
              </a:rPr>
              <a:t> </a:t>
            </a:r>
            <a:r>
              <a:rPr lang="en-ID" sz="2400" dirty="0" err="1">
                <a:latin typeface="Bahnschrift Light" panose="020B0502040204020203" pitchFamily="34" charset="0"/>
              </a:rPr>
              <a:t>semua</a:t>
            </a:r>
            <a:r>
              <a:rPr lang="en-ID" sz="2400" dirty="0">
                <a:latin typeface="Bahnschrift Light" panose="020B0502040204020203" pitchFamily="34" charset="0"/>
              </a:rPr>
              <a:t> </a:t>
            </a:r>
            <a:r>
              <a:rPr lang="en-ID" sz="2400" dirty="0" err="1">
                <a:latin typeface="Bahnschrift Light" panose="020B0502040204020203" pitchFamily="34" charset="0"/>
              </a:rPr>
              <a:t>tujuan</a:t>
            </a:r>
            <a:r>
              <a:rPr lang="en-ID" sz="2400" dirty="0">
                <a:latin typeface="Bahnschrift Light" panose="020B0502040204020203" pitchFamily="34" charset="0"/>
              </a:rPr>
              <a:t> dan </a:t>
            </a:r>
            <a:r>
              <a:rPr lang="en-ID" sz="2400" dirty="0" err="1">
                <a:latin typeface="Bahnschrift Light" panose="020B0502040204020203" pitchFamily="34" charset="0"/>
              </a:rPr>
              <a:t>semua</a:t>
            </a:r>
            <a:r>
              <a:rPr lang="en-ID" sz="2400" dirty="0">
                <a:latin typeface="Bahnschrift Light" panose="020B0502040204020203" pitchFamily="34" charset="0"/>
              </a:rPr>
              <a:t> </a:t>
            </a:r>
            <a:r>
              <a:rPr lang="en-ID" sz="2400" dirty="0" err="1">
                <a:latin typeface="Bahnschrift Light" panose="020B0502040204020203" pitchFamily="34" charset="0"/>
              </a:rPr>
              <a:t>keadaan</a:t>
            </a:r>
            <a:r>
              <a:rPr lang="en-ID" sz="2400" dirty="0">
                <a:latin typeface="Bahnschrift Light" panose="020B0502040204020203" pitchFamily="34" charset="0"/>
              </a:rPr>
              <a:t>. </a:t>
            </a:r>
            <a:r>
              <a:rPr lang="en-ID" sz="2400" dirty="0" err="1">
                <a:latin typeface="Bahnschrift Light" panose="020B0502040204020203" pitchFamily="34" charset="0"/>
              </a:rPr>
              <a:t>Setiap</a:t>
            </a:r>
            <a:r>
              <a:rPr lang="en-ID" sz="2400" dirty="0">
                <a:latin typeface="Bahnschrift Light" panose="020B0502040204020203" pitchFamily="34" charset="0"/>
              </a:rPr>
              <a:t> </a:t>
            </a:r>
            <a:r>
              <a:rPr lang="en-ID" sz="2400" dirty="0" err="1">
                <a:latin typeface="Bahnschrift Light" panose="020B0502040204020203" pitchFamily="34" charset="0"/>
              </a:rPr>
              <a:t>strategi</a:t>
            </a:r>
            <a:r>
              <a:rPr lang="en-ID" sz="2400" dirty="0">
                <a:latin typeface="Bahnschrift Light" panose="020B0502040204020203" pitchFamily="34" charset="0"/>
              </a:rPr>
              <a:t> 9 </a:t>
            </a:r>
            <a:r>
              <a:rPr lang="en-ID" sz="2400" dirty="0" err="1">
                <a:latin typeface="Bahnschrift Light" panose="020B0502040204020203" pitchFamily="34" charset="0"/>
              </a:rPr>
              <a:t>memiliki</a:t>
            </a:r>
            <a:r>
              <a:rPr lang="en-ID" sz="2400" dirty="0">
                <a:latin typeface="Bahnschrift Light" panose="020B0502040204020203" pitchFamily="34" charset="0"/>
              </a:rPr>
              <a:t> </a:t>
            </a:r>
            <a:r>
              <a:rPr lang="en-ID" sz="2400" dirty="0" err="1">
                <a:latin typeface="Bahnschrift Light" panose="020B0502040204020203" pitchFamily="34" charset="0"/>
              </a:rPr>
              <a:t>kekhasan</a:t>
            </a:r>
            <a:r>
              <a:rPr lang="en-ID" sz="2400" dirty="0">
                <a:latin typeface="Bahnschrift Light" panose="020B0502040204020203" pitchFamily="34" charset="0"/>
              </a:rPr>
              <a:t> </a:t>
            </a:r>
            <a:r>
              <a:rPr lang="en-ID" sz="2400" dirty="0" err="1">
                <a:latin typeface="Bahnschrift Light" panose="020B0502040204020203" pitchFamily="34" charset="0"/>
              </a:rPr>
              <a:t>sendiri-sendiri</a:t>
            </a:r>
            <a:r>
              <a:rPr lang="en-ID" sz="2400" dirty="0">
                <a:latin typeface="Bahnschrift Light" panose="020B0502040204020203" pitchFamily="34" charset="0"/>
              </a:rPr>
              <a:t>. Hal </a:t>
            </a:r>
            <a:r>
              <a:rPr lang="en-ID" sz="2400" dirty="0" err="1">
                <a:latin typeface="Bahnschrift Light" panose="020B0502040204020203" pitchFamily="34" charset="0"/>
              </a:rPr>
              <a:t>ini</a:t>
            </a:r>
            <a:r>
              <a:rPr lang="en-ID" sz="2400" dirty="0">
                <a:latin typeface="Bahnschrift Light" panose="020B0502040204020203" pitchFamily="34" charset="0"/>
              </a:rPr>
              <a:t> </a:t>
            </a:r>
            <a:r>
              <a:rPr lang="en-ID" sz="2400" dirty="0" err="1">
                <a:latin typeface="Bahnschrift Light" panose="020B0502040204020203" pitchFamily="34" charset="0"/>
              </a:rPr>
              <a:t>seperti</a:t>
            </a:r>
            <a:r>
              <a:rPr lang="en-ID" sz="2400" dirty="0">
                <a:latin typeface="Bahnschrift Light" panose="020B0502040204020203" pitchFamily="34" charset="0"/>
              </a:rPr>
              <a:t> yang </a:t>
            </a:r>
            <a:r>
              <a:rPr lang="en-ID" sz="2400" dirty="0" err="1">
                <a:latin typeface="Bahnschrift Light" panose="020B0502040204020203" pitchFamily="34" charset="0"/>
              </a:rPr>
              <a:t>dikemukakan</a:t>
            </a:r>
            <a:r>
              <a:rPr lang="en-ID" sz="2400" dirty="0">
                <a:latin typeface="Bahnschrift Light" panose="020B0502040204020203" pitchFamily="34" charset="0"/>
              </a:rPr>
              <a:t> oleh Killen </a:t>
            </a:r>
            <a:r>
              <a:rPr lang="en-ID" sz="2400" dirty="0" err="1">
                <a:latin typeface="Bahnschrift Light" panose="020B0502040204020203" pitchFamily="34" charset="0"/>
              </a:rPr>
              <a:t>bahwa</a:t>
            </a:r>
            <a:r>
              <a:rPr lang="en-ID" sz="2400" dirty="0">
                <a:latin typeface="Bahnschrift Light" panose="020B0502040204020203" pitchFamily="34" charset="0"/>
              </a:rPr>
              <a:t> guru </a:t>
            </a:r>
            <a:r>
              <a:rPr lang="en-ID" sz="2400" dirty="0" err="1">
                <a:latin typeface="Bahnschrift Light" panose="020B0502040204020203" pitchFamily="34" charset="0"/>
              </a:rPr>
              <a:t>harus</a:t>
            </a:r>
            <a:r>
              <a:rPr lang="en-ID" sz="2400" dirty="0">
                <a:latin typeface="Bahnschrift Light" panose="020B0502040204020203" pitchFamily="34" charset="0"/>
              </a:rPr>
              <a:t> </a:t>
            </a:r>
            <a:r>
              <a:rPr lang="en-ID" sz="2400" dirty="0" err="1">
                <a:latin typeface="Bahnschrift Light" panose="020B0502040204020203" pitchFamily="34" charset="0"/>
              </a:rPr>
              <a:t>mampu</a:t>
            </a:r>
            <a:r>
              <a:rPr lang="en-ID" sz="2400" dirty="0">
                <a:latin typeface="Bahnschrift Light" panose="020B0502040204020203" pitchFamily="34" charset="0"/>
              </a:rPr>
              <a:t> </a:t>
            </a:r>
            <a:r>
              <a:rPr lang="en-ID" sz="2400" dirty="0" err="1">
                <a:latin typeface="Bahnschrift Light" panose="020B0502040204020203" pitchFamily="34" charset="0"/>
              </a:rPr>
              <a:t>memilih</a:t>
            </a:r>
            <a:r>
              <a:rPr lang="en-ID" sz="2400" dirty="0">
                <a:latin typeface="Bahnschrift Light" panose="020B0502040204020203" pitchFamily="34" charset="0"/>
              </a:rPr>
              <a:t> </a:t>
            </a:r>
            <a:r>
              <a:rPr lang="en-ID" sz="2400" dirty="0" err="1">
                <a:latin typeface="Bahnschrift Light" panose="020B0502040204020203" pitchFamily="34" charset="0"/>
              </a:rPr>
              <a:t>strategi</a:t>
            </a:r>
            <a:r>
              <a:rPr lang="en-ID" sz="2400" dirty="0">
                <a:latin typeface="Bahnschrift Light" panose="020B0502040204020203" pitchFamily="34" charset="0"/>
              </a:rPr>
              <a:t> yang </a:t>
            </a:r>
            <a:r>
              <a:rPr lang="en-ID" sz="2400" dirty="0" err="1">
                <a:latin typeface="Bahnschrift Light" panose="020B0502040204020203" pitchFamily="34" charset="0"/>
              </a:rPr>
              <a:t>dianggap</a:t>
            </a:r>
            <a:r>
              <a:rPr lang="en-ID" sz="2400" dirty="0">
                <a:latin typeface="Bahnschrift Light" panose="020B0502040204020203" pitchFamily="34" charset="0"/>
              </a:rPr>
              <a:t> </a:t>
            </a:r>
            <a:r>
              <a:rPr lang="en-ID" sz="2400" dirty="0" err="1">
                <a:latin typeface="Bahnschrift Light" panose="020B0502040204020203" pitchFamily="34" charset="0"/>
              </a:rPr>
              <a:t>cocok</a:t>
            </a:r>
            <a:r>
              <a:rPr lang="en-ID" sz="2400" dirty="0">
                <a:latin typeface="Bahnschrift Light" panose="020B0502040204020203" pitchFamily="34" charset="0"/>
              </a:rPr>
              <a:t> </a:t>
            </a:r>
            <a:r>
              <a:rPr lang="en-ID" sz="2400" dirty="0" err="1">
                <a:latin typeface="Bahnschrift Light" panose="020B0502040204020203" pitchFamily="34" charset="0"/>
              </a:rPr>
              <a:t>dengan</a:t>
            </a:r>
            <a:r>
              <a:rPr lang="en-ID" sz="2400" dirty="0">
                <a:latin typeface="Bahnschrift Light" panose="020B0502040204020203" pitchFamily="34" charset="0"/>
              </a:rPr>
              <a:t> </a:t>
            </a:r>
            <a:r>
              <a:rPr lang="en-ID" sz="2400" dirty="0" err="1">
                <a:latin typeface="Bahnschrift Light" panose="020B0502040204020203" pitchFamily="34" charset="0"/>
              </a:rPr>
              <a:t>keadaan</a:t>
            </a:r>
            <a:r>
              <a:rPr lang="en-ID" sz="2400" dirty="0">
                <a:latin typeface="Bahnschrift Light" panose="020B0502040204020203" pitchFamily="34" charset="0"/>
              </a:rPr>
              <a:t>. Oleh </a:t>
            </a:r>
            <a:r>
              <a:rPr lang="en-ID" sz="2400" dirty="0" err="1">
                <a:latin typeface="Bahnschrift Light" panose="020B0502040204020203" pitchFamily="34" charset="0"/>
              </a:rPr>
              <a:t>sebab</a:t>
            </a:r>
            <a:r>
              <a:rPr lang="en-ID" sz="2400" dirty="0">
                <a:latin typeface="Bahnschrift Light" panose="020B0502040204020203" pitchFamily="34" charset="0"/>
              </a:rPr>
              <a:t> </a:t>
            </a:r>
            <a:r>
              <a:rPr lang="en-ID" sz="2400" dirty="0" err="1">
                <a:latin typeface="Bahnschrift Light" panose="020B0502040204020203" pitchFamily="34" charset="0"/>
              </a:rPr>
              <a:t>itu</a:t>
            </a:r>
            <a:r>
              <a:rPr lang="en-ID" sz="2400" dirty="0">
                <a:latin typeface="Bahnschrift Light" panose="020B0502040204020203" pitchFamily="34" charset="0"/>
              </a:rPr>
              <a:t>, guru </a:t>
            </a:r>
            <a:r>
              <a:rPr lang="en-ID" sz="2400" dirty="0" err="1">
                <a:latin typeface="Bahnschrift Light" panose="020B0502040204020203" pitchFamily="34" charset="0"/>
              </a:rPr>
              <a:t>perlu</a:t>
            </a:r>
            <a:r>
              <a:rPr lang="en-ID" sz="2400" dirty="0">
                <a:latin typeface="Bahnschrift Light" panose="020B0502040204020203" pitchFamily="34" charset="0"/>
              </a:rPr>
              <a:t> </a:t>
            </a:r>
            <a:r>
              <a:rPr lang="en-ID" sz="2400" dirty="0" err="1">
                <a:latin typeface="Bahnschrift Light" panose="020B0502040204020203" pitchFamily="34" charset="0"/>
              </a:rPr>
              <a:t>memahami</a:t>
            </a:r>
            <a:r>
              <a:rPr lang="en-ID" sz="2400" dirty="0">
                <a:latin typeface="Bahnschrift Light" panose="020B0502040204020203" pitchFamily="34" charset="0"/>
              </a:rPr>
              <a:t> </a:t>
            </a:r>
            <a:r>
              <a:rPr lang="en-ID" sz="2400" dirty="0" err="1">
                <a:latin typeface="Bahnschrift Light" panose="020B0502040204020203" pitchFamily="34" charset="0"/>
              </a:rPr>
              <a:t>prinsip-prinsip</a:t>
            </a:r>
            <a:r>
              <a:rPr lang="en-ID" sz="2400" dirty="0">
                <a:latin typeface="Bahnschrift Light" panose="020B0502040204020203" pitchFamily="34" charset="0"/>
              </a:rPr>
              <a:t> </a:t>
            </a:r>
            <a:r>
              <a:rPr lang="en-ID" sz="2400" dirty="0" err="1">
                <a:latin typeface="Bahnschrift Light" panose="020B0502040204020203" pitchFamily="34" charset="0"/>
              </a:rPr>
              <a:t>umum</a:t>
            </a:r>
            <a:r>
              <a:rPr lang="en-ID" sz="2400" dirty="0">
                <a:latin typeface="Bahnschrift Light" panose="020B0502040204020203" pitchFamily="34" charset="0"/>
              </a:rPr>
              <a:t> </a:t>
            </a:r>
            <a:r>
              <a:rPr lang="en-ID" sz="2400" dirty="0" err="1">
                <a:latin typeface="Bahnschrift Light" panose="020B0502040204020203" pitchFamily="34" charset="0"/>
              </a:rPr>
              <a:t>penggunaan</a:t>
            </a:r>
            <a:r>
              <a:rPr lang="en-ID" sz="2400" dirty="0">
                <a:latin typeface="Bahnschrift Light" panose="020B0502040204020203" pitchFamily="34" charset="0"/>
              </a:rPr>
              <a:t> </a:t>
            </a:r>
            <a:r>
              <a:rPr lang="en-ID" sz="2400" dirty="0" err="1">
                <a:latin typeface="Bahnschrift Light" panose="020B0502040204020203" pitchFamily="34" charset="0"/>
              </a:rPr>
              <a:t>strategi</a:t>
            </a:r>
            <a:r>
              <a:rPr lang="en-ID" sz="2400" dirty="0">
                <a:latin typeface="Bahnschrift Light" panose="020B0502040204020203" pitchFamily="34" charset="0"/>
              </a:rPr>
              <a:t> </a:t>
            </a:r>
            <a:r>
              <a:rPr lang="en-ID" sz="2400" dirty="0" err="1">
                <a:latin typeface="Bahnschrift Light" panose="020B0502040204020203" pitchFamily="34" charset="0"/>
              </a:rPr>
              <a:t>pembelajaran</a:t>
            </a:r>
            <a:r>
              <a:rPr lang="en-ID" sz="2400" dirty="0">
                <a:latin typeface="Bahnschrift Light" panose="020B0502040204020203" pitchFamily="34" charset="0"/>
              </a:rPr>
              <a:t> </a:t>
            </a:r>
            <a:r>
              <a:rPr lang="en-ID" sz="2400" dirty="0" err="1">
                <a:latin typeface="Bahnschrift Light" panose="020B0502040204020203" pitchFamily="34" charset="0"/>
              </a:rPr>
              <a:t>sebagai</a:t>
            </a:r>
            <a:r>
              <a:rPr lang="en-ID" sz="2400" dirty="0">
                <a:latin typeface="Bahnschrift Light" panose="020B0502040204020203" pitchFamily="34" charset="0"/>
              </a:rPr>
              <a:t> </a:t>
            </a:r>
            <a:r>
              <a:rPr lang="en-ID" sz="2400" dirty="0" err="1">
                <a:latin typeface="Bahnschrift Light" panose="020B0502040204020203" pitchFamily="34" charset="0"/>
              </a:rPr>
              <a:t>berikut</a:t>
            </a:r>
            <a:r>
              <a:rPr lang="en-ID" sz="2400" dirty="0">
                <a:latin typeface="Bahnschrift Light" panose="020B0502040204020203" pitchFamily="34" charset="0"/>
              </a:rPr>
              <a:t> :</a:t>
            </a:r>
          </a:p>
          <a:p>
            <a:pPr marL="342900" indent="-342900">
              <a:buAutoNum type="arabicPeriod"/>
            </a:pPr>
            <a:r>
              <a:rPr lang="en-ID" sz="2400" dirty="0" err="1">
                <a:latin typeface="Bahnschrift Light" panose="020B0502040204020203" pitchFamily="34" charset="0"/>
              </a:rPr>
              <a:t>Berorientasi</a:t>
            </a:r>
            <a:r>
              <a:rPr lang="en-ID" sz="2400" dirty="0">
                <a:latin typeface="Bahnschrift Light" panose="020B0502040204020203" pitchFamily="34" charset="0"/>
              </a:rPr>
              <a:t> pada </a:t>
            </a:r>
            <a:r>
              <a:rPr lang="en-ID" sz="2400" dirty="0" err="1">
                <a:latin typeface="Bahnschrift Light" panose="020B0502040204020203" pitchFamily="34" charset="0"/>
              </a:rPr>
              <a:t>tujuan</a:t>
            </a:r>
            <a:endParaRPr lang="en-ID" sz="2400" dirty="0">
              <a:latin typeface="Bahnschrift Light" panose="020B0502040204020203" pitchFamily="34" charset="0"/>
            </a:endParaRPr>
          </a:p>
          <a:p>
            <a:pPr marL="342900" indent="-342900">
              <a:buAutoNum type="arabicPeriod"/>
            </a:pPr>
            <a:r>
              <a:rPr lang="en-ID" sz="2400" dirty="0" err="1">
                <a:latin typeface="Bahnschrift Light" panose="020B0502040204020203" pitchFamily="34" charset="0"/>
              </a:rPr>
              <a:t>Aktivitas</a:t>
            </a:r>
            <a:endParaRPr lang="en-ID" sz="2400" dirty="0">
              <a:latin typeface="Bahnschrift Light" panose="020B0502040204020203" pitchFamily="34" charset="0"/>
            </a:endParaRPr>
          </a:p>
          <a:p>
            <a:pPr marL="342900" indent="-342900">
              <a:buAutoNum type="arabicPeriod"/>
            </a:pPr>
            <a:r>
              <a:rPr lang="en-ID" sz="2400" dirty="0" err="1">
                <a:latin typeface="Bahnschrift Light" panose="020B0502040204020203" pitchFamily="34" charset="0"/>
              </a:rPr>
              <a:t>Individualitas</a:t>
            </a:r>
            <a:endParaRPr lang="en-ID" sz="2400" dirty="0">
              <a:latin typeface="Bahnschrift Light" panose="020B0502040204020203" pitchFamily="34" charset="0"/>
            </a:endParaRPr>
          </a:p>
          <a:p>
            <a:pPr marL="342900" indent="-342900">
              <a:buAutoNum type="arabicPeriod"/>
            </a:pPr>
            <a:r>
              <a:rPr lang="en-ID" sz="2400" dirty="0" err="1">
                <a:latin typeface="Bahnschrift Light" panose="020B0502040204020203" pitchFamily="34" charset="0"/>
              </a:rPr>
              <a:t>Integritas</a:t>
            </a:r>
            <a:endParaRPr lang="en-ID" sz="2400" dirty="0">
              <a:latin typeface="Bahnschrift Light" panose="020B0502040204020203" pitchFamily="34" charset="0"/>
            </a:endParaRPr>
          </a:p>
          <a:p>
            <a:r>
              <a:rPr lang="sv-SE" sz="2400" dirty="0">
                <a:latin typeface="Bahnschrift Light" panose="020B0502040204020203" pitchFamily="34" charset="0"/>
              </a:rPr>
              <a:t> </a:t>
            </a:r>
          </a:p>
          <a:p>
            <a:endParaRPr lang="en-ID" sz="2400" dirty="0">
              <a:latin typeface="Bahnschrift Light" panose="020B0502040204020203" pitchFamily="34" charset="0"/>
            </a:endParaRPr>
          </a:p>
        </p:txBody>
      </p:sp>
      <p:pic>
        <p:nvPicPr>
          <p:cNvPr id="23" name="Picture 31">
            <a:extLst>
              <a:ext uri="{FF2B5EF4-FFF2-40B4-BE49-F238E27FC236}">
                <a16:creationId xmlns:a16="http://schemas.microsoft.com/office/drawing/2014/main" id="{3293012F-D31B-45C2-A747-BAC6B895BA3E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-848247">
            <a:off x="14889208" y="1139643"/>
            <a:ext cx="727233" cy="961486"/>
          </a:xfrm>
          <a:prstGeom prst="rect">
            <a:avLst/>
          </a:prstGeom>
        </p:spPr>
      </p:pic>
      <p:grpSp>
        <p:nvGrpSpPr>
          <p:cNvPr id="24" name="Group 10">
            <a:extLst>
              <a:ext uri="{FF2B5EF4-FFF2-40B4-BE49-F238E27FC236}">
                <a16:creationId xmlns:a16="http://schemas.microsoft.com/office/drawing/2014/main" id="{B62B607E-D3A7-44FD-8B23-25FE6B41B2A4}"/>
              </a:ext>
            </a:extLst>
          </p:cNvPr>
          <p:cNvGrpSpPr/>
          <p:nvPr/>
        </p:nvGrpSpPr>
        <p:grpSpPr>
          <a:xfrm>
            <a:off x="14768945" y="7113984"/>
            <a:ext cx="2913133" cy="3173016"/>
            <a:chOff x="0" y="0"/>
            <a:chExt cx="5611377" cy="5683440"/>
          </a:xfrm>
        </p:grpSpPr>
        <p:pic>
          <p:nvPicPr>
            <p:cNvPr id="25" name="Picture 11">
              <a:extLst>
                <a:ext uri="{FF2B5EF4-FFF2-40B4-BE49-F238E27FC236}">
                  <a16:creationId xmlns:a16="http://schemas.microsoft.com/office/drawing/2014/main" id="{3C0A03B7-A84C-4853-9138-76E6739D7B50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rcRect/>
            <a:stretch>
              <a:fillRect/>
            </a:stretch>
          </p:blipFill>
          <p:spPr>
            <a:xfrm>
              <a:off x="2408393" y="3435959"/>
              <a:ext cx="1667222" cy="2247480"/>
            </a:xfrm>
            <a:prstGeom prst="rect">
              <a:avLst/>
            </a:prstGeom>
          </p:spPr>
        </p:pic>
        <p:pic>
          <p:nvPicPr>
            <p:cNvPr id="26" name="Picture 12">
              <a:extLst>
                <a:ext uri="{FF2B5EF4-FFF2-40B4-BE49-F238E27FC236}">
                  <a16:creationId xmlns:a16="http://schemas.microsoft.com/office/drawing/2014/main" id="{DEDED19B-90D4-4D78-8BBE-E8E537F083CF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rcRect/>
            <a:stretch>
              <a:fillRect/>
            </a:stretch>
          </p:blipFill>
          <p:spPr>
            <a:xfrm>
              <a:off x="0" y="917521"/>
              <a:ext cx="5611377" cy="2264956"/>
            </a:xfrm>
            <a:prstGeom prst="rect">
              <a:avLst/>
            </a:prstGeom>
          </p:spPr>
        </p:pic>
        <p:pic>
          <p:nvPicPr>
            <p:cNvPr id="27" name="Picture 13">
              <a:extLst>
                <a:ext uri="{FF2B5EF4-FFF2-40B4-BE49-F238E27FC236}">
                  <a16:creationId xmlns:a16="http://schemas.microsoft.com/office/drawing/2014/main" id="{28814C61-8669-48CF-90F9-2D72D3314B3D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rcRect/>
            <a:stretch>
              <a:fillRect/>
            </a:stretch>
          </p:blipFill>
          <p:spPr>
            <a:xfrm>
              <a:off x="1287839" y="197040"/>
              <a:ext cx="3908331" cy="3496180"/>
            </a:xfrm>
            <a:prstGeom prst="rect">
              <a:avLst/>
            </a:prstGeom>
          </p:spPr>
        </p:pic>
        <p:pic>
          <p:nvPicPr>
            <p:cNvPr id="28" name="Picture 14">
              <a:extLst>
                <a:ext uri="{FF2B5EF4-FFF2-40B4-BE49-F238E27FC236}">
                  <a16:creationId xmlns:a16="http://schemas.microsoft.com/office/drawing/2014/main" id="{7DB0A098-7609-44A3-9818-FC43BF9F40B5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rcRect/>
            <a:stretch>
              <a:fillRect/>
            </a:stretch>
          </p:blipFill>
          <p:spPr>
            <a:xfrm>
              <a:off x="2460964" y="0"/>
              <a:ext cx="1562080" cy="1289426"/>
            </a:xfrm>
            <a:prstGeom prst="rect">
              <a:avLst/>
            </a:prstGeom>
          </p:spPr>
        </p:pic>
        <p:pic>
          <p:nvPicPr>
            <p:cNvPr id="29" name="Picture 15">
              <a:extLst>
                <a:ext uri="{FF2B5EF4-FFF2-40B4-BE49-F238E27FC236}">
                  <a16:creationId xmlns:a16="http://schemas.microsoft.com/office/drawing/2014/main" id="{B12B0982-5B9E-4C35-8392-EF08F7DF2E74}"/>
                </a:ext>
              </a:extLst>
            </p:cNvPr>
            <p:cNvPicPr>
              <a:picLocks noChangeAspect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9"/>
                </a:ext>
              </a:extLst>
            </a:blip>
            <a:srcRect/>
            <a:stretch>
              <a:fillRect/>
            </a:stretch>
          </p:blipFill>
          <p:spPr>
            <a:xfrm>
              <a:off x="2728420" y="2049999"/>
              <a:ext cx="1027169" cy="920717"/>
            </a:xfrm>
            <a:prstGeom prst="rect">
              <a:avLst/>
            </a:prstGeom>
          </p:spPr>
        </p:pic>
      </p:grpSp>
      <p:pic>
        <p:nvPicPr>
          <p:cNvPr id="30" name="Picture 17">
            <a:extLst>
              <a:ext uri="{FF2B5EF4-FFF2-40B4-BE49-F238E27FC236}">
                <a16:creationId xmlns:a16="http://schemas.microsoft.com/office/drawing/2014/main" id="{7FC8C375-1E4F-4853-8FD9-CDF9D9E919DE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1"/>
              </a:ext>
            </a:extLst>
          </a:blip>
          <a:srcRect/>
          <a:stretch>
            <a:fillRect/>
          </a:stretch>
        </p:blipFill>
        <p:spPr>
          <a:xfrm>
            <a:off x="8448119" y="7833860"/>
            <a:ext cx="782164" cy="7011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152158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E4D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7"/>
          <p:cNvSpPr txBox="1"/>
          <p:nvPr/>
        </p:nvSpPr>
        <p:spPr>
          <a:xfrm>
            <a:off x="4253051" y="1770115"/>
            <a:ext cx="10239590" cy="557845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2939"/>
              </a:lnSpc>
            </a:pPr>
            <a:r>
              <a:rPr lang="en-ID" sz="2800" dirty="0">
                <a:latin typeface="Bahnschrift Light" panose="020B0502040204020203" pitchFamily="34" charset="0"/>
                <a:cs typeface="Microsoft New Tai Lue" panose="020B0502040204020203" pitchFamily="34" charset="0"/>
              </a:rPr>
              <a:t>Bab IV </a:t>
            </a:r>
            <a:r>
              <a:rPr lang="en-ID" sz="2800" dirty="0" err="1">
                <a:latin typeface="Bahnschrift Light" panose="020B0502040204020203" pitchFamily="34" charset="0"/>
                <a:cs typeface="Microsoft New Tai Lue" panose="020B0502040204020203" pitchFamily="34" charset="0"/>
              </a:rPr>
              <a:t>pasal</a:t>
            </a:r>
            <a:r>
              <a:rPr lang="en-ID" sz="2800" dirty="0">
                <a:latin typeface="Bahnschrift Light" panose="020B0502040204020203" pitchFamily="34" charset="0"/>
                <a:cs typeface="Microsoft New Tai Lue" panose="020B0502040204020203" pitchFamily="34" charset="0"/>
              </a:rPr>
              <a:t> 19 </a:t>
            </a:r>
            <a:r>
              <a:rPr lang="en-ID" sz="2800" dirty="0" err="1">
                <a:latin typeface="Bahnschrift Light" panose="020B0502040204020203" pitchFamily="34" charset="0"/>
                <a:cs typeface="Microsoft New Tai Lue" panose="020B0502040204020203" pitchFamily="34" charset="0"/>
              </a:rPr>
              <a:t>peraturan</a:t>
            </a:r>
            <a:r>
              <a:rPr lang="en-ID" sz="2800" dirty="0">
                <a:latin typeface="Bahnschrift Light" panose="020B0502040204020203" pitchFamily="34" charset="0"/>
                <a:cs typeface="Microsoft New Tai Lue" panose="020B0502040204020203" pitchFamily="34" charset="0"/>
              </a:rPr>
              <a:t> </a:t>
            </a:r>
            <a:r>
              <a:rPr lang="en-ID" sz="2800" dirty="0" err="1">
                <a:latin typeface="Bahnschrift Light" panose="020B0502040204020203" pitchFamily="34" charset="0"/>
                <a:cs typeface="Microsoft New Tai Lue" panose="020B0502040204020203" pitchFamily="34" charset="0"/>
              </a:rPr>
              <a:t>pemerintahan</a:t>
            </a:r>
            <a:r>
              <a:rPr lang="en-ID" sz="2800" dirty="0">
                <a:latin typeface="Bahnschrift Light" panose="020B0502040204020203" pitchFamily="34" charset="0"/>
                <a:cs typeface="Microsoft New Tai Lue" panose="020B0502040204020203" pitchFamily="34" charset="0"/>
              </a:rPr>
              <a:t> No. 19 </a:t>
            </a:r>
            <a:r>
              <a:rPr lang="en-ID" sz="2800" dirty="0" err="1">
                <a:latin typeface="Bahnschrift Light" panose="020B0502040204020203" pitchFamily="34" charset="0"/>
                <a:cs typeface="Microsoft New Tai Lue" panose="020B0502040204020203" pitchFamily="34" charset="0"/>
              </a:rPr>
              <a:t>Tahun</a:t>
            </a:r>
            <a:r>
              <a:rPr lang="en-ID" sz="2800" dirty="0">
                <a:latin typeface="Bahnschrift Light" panose="020B0502040204020203" pitchFamily="34" charset="0"/>
                <a:cs typeface="Microsoft New Tai Lue" panose="020B0502040204020203" pitchFamily="34" charset="0"/>
              </a:rPr>
              <a:t> 2015 </a:t>
            </a:r>
            <a:r>
              <a:rPr lang="en-ID" sz="2800" dirty="0" err="1">
                <a:latin typeface="Bahnschrift Light" panose="020B0502040204020203" pitchFamily="34" charset="0"/>
                <a:cs typeface="Microsoft New Tai Lue" panose="020B0502040204020203" pitchFamily="34" charset="0"/>
              </a:rPr>
              <a:t>dikatakan</a:t>
            </a:r>
            <a:r>
              <a:rPr lang="en-ID" sz="2800" dirty="0">
                <a:latin typeface="Bahnschrift Light" panose="020B0502040204020203" pitchFamily="34" charset="0"/>
                <a:cs typeface="Microsoft New Tai Lue" panose="020B0502040204020203" pitchFamily="34" charset="0"/>
              </a:rPr>
              <a:t> </a:t>
            </a:r>
            <a:r>
              <a:rPr lang="en-ID" sz="2800" dirty="0" err="1">
                <a:latin typeface="Bahnschrift Light" panose="020B0502040204020203" pitchFamily="34" charset="0"/>
                <a:cs typeface="Microsoft New Tai Lue" panose="020B0502040204020203" pitchFamily="34" charset="0"/>
              </a:rPr>
              <a:t>bahwa</a:t>
            </a:r>
            <a:r>
              <a:rPr lang="en-ID" sz="2800" dirty="0">
                <a:latin typeface="Bahnschrift Light" panose="020B0502040204020203" pitchFamily="34" charset="0"/>
                <a:cs typeface="Microsoft New Tai Lue" panose="020B0502040204020203" pitchFamily="34" charset="0"/>
              </a:rPr>
              <a:t> proses </a:t>
            </a:r>
            <a:r>
              <a:rPr lang="en-ID" sz="2800" dirty="0" err="1">
                <a:latin typeface="Bahnschrift Light" panose="020B0502040204020203" pitchFamily="34" charset="0"/>
                <a:cs typeface="Microsoft New Tai Lue" panose="020B0502040204020203" pitchFamily="34" charset="0"/>
              </a:rPr>
              <a:t>pembelajaran</a:t>
            </a:r>
            <a:r>
              <a:rPr lang="en-ID" sz="2800" dirty="0">
                <a:latin typeface="Bahnschrift Light" panose="020B0502040204020203" pitchFamily="34" charset="0"/>
                <a:cs typeface="Microsoft New Tai Lue" panose="020B0502040204020203" pitchFamily="34" charset="0"/>
              </a:rPr>
              <a:t> pada </a:t>
            </a:r>
            <a:r>
              <a:rPr lang="en-ID" sz="2800" dirty="0" err="1">
                <a:latin typeface="Bahnschrift Light" panose="020B0502040204020203" pitchFamily="34" charset="0"/>
                <a:cs typeface="Microsoft New Tai Lue" panose="020B0502040204020203" pitchFamily="34" charset="0"/>
              </a:rPr>
              <a:t>satuan</a:t>
            </a:r>
            <a:r>
              <a:rPr lang="en-ID" sz="2800" dirty="0">
                <a:latin typeface="Bahnschrift Light" panose="020B0502040204020203" pitchFamily="34" charset="0"/>
                <a:cs typeface="Microsoft New Tai Lue" panose="020B0502040204020203" pitchFamily="34" charset="0"/>
              </a:rPr>
              <a:t> </a:t>
            </a:r>
            <a:r>
              <a:rPr lang="en-ID" sz="2800" dirty="0" err="1">
                <a:latin typeface="Bahnschrift Light" panose="020B0502040204020203" pitchFamily="34" charset="0"/>
                <a:cs typeface="Microsoft New Tai Lue" panose="020B0502040204020203" pitchFamily="34" charset="0"/>
              </a:rPr>
              <a:t>pendidikan</a:t>
            </a:r>
            <a:r>
              <a:rPr lang="en-ID" sz="2800" dirty="0">
                <a:latin typeface="Bahnschrift Light" panose="020B0502040204020203" pitchFamily="34" charset="0"/>
                <a:cs typeface="Microsoft New Tai Lue" panose="020B0502040204020203" pitchFamily="34" charset="0"/>
              </a:rPr>
              <a:t> </a:t>
            </a:r>
            <a:r>
              <a:rPr lang="en-ID" sz="2800" dirty="0" err="1">
                <a:latin typeface="Bahnschrift Light" panose="020B0502040204020203" pitchFamily="34" charset="0"/>
                <a:cs typeface="Microsoft New Tai Lue" panose="020B0502040204020203" pitchFamily="34" charset="0"/>
              </a:rPr>
              <a:t>diselenggarakan</a:t>
            </a:r>
            <a:r>
              <a:rPr lang="en-ID" sz="2800" dirty="0">
                <a:latin typeface="Bahnschrift Light" panose="020B0502040204020203" pitchFamily="34" charset="0"/>
                <a:cs typeface="Microsoft New Tai Lue" panose="020B0502040204020203" pitchFamily="34" charset="0"/>
              </a:rPr>
              <a:t> </a:t>
            </a:r>
            <a:r>
              <a:rPr lang="en-ID" sz="2800" dirty="0" err="1">
                <a:latin typeface="Bahnschrift Light" panose="020B0502040204020203" pitchFamily="34" charset="0"/>
                <a:cs typeface="Microsoft New Tai Lue" panose="020B0502040204020203" pitchFamily="34" charset="0"/>
              </a:rPr>
              <a:t>secara</a:t>
            </a:r>
            <a:r>
              <a:rPr lang="en-ID" sz="2800" dirty="0">
                <a:latin typeface="Bahnschrift Light" panose="020B0502040204020203" pitchFamily="34" charset="0"/>
                <a:cs typeface="Microsoft New Tai Lue" panose="020B0502040204020203" pitchFamily="34" charset="0"/>
              </a:rPr>
              <a:t> </a:t>
            </a:r>
            <a:r>
              <a:rPr lang="en-ID" sz="2800" dirty="0" err="1">
                <a:latin typeface="Bahnschrift Light" panose="020B0502040204020203" pitchFamily="34" charset="0"/>
                <a:cs typeface="Microsoft New Tai Lue" panose="020B0502040204020203" pitchFamily="34" charset="0"/>
              </a:rPr>
              <a:t>interaktif</a:t>
            </a:r>
            <a:r>
              <a:rPr lang="en-ID" sz="2800" dirty="0">
                <a:latin typeface="Bahnschrift Light" panose="020B0502040204020203" pitchFamily="34" charset="0"/>
                <a:cs typeface="Microsoft New Tai Lue" panose="020B0502040204020203" pitchFamily="34" charset="0"/>
              </a:rPr>
              <a:t>, </a:t>
            </a:r>
            <a:r>
              <a:rPr lang="en-ID" sz="2800" dirty="0" err="1">
                <a:latin typeface="Bahnschrift Light" panose="020B0502040204020203" pitchFamily="34" charset="0"/>
                <a:cs typeface="Microsoft New Tai Lue" panose="020B0502040204020203" pitchFamily="34" charset="0"/>
              </a:rPr>
              <a:t>inspiratif</a:t>
            </a:r>
            <a:r>
              <a:rPr lang="en-ID" sz="2800" dirty="0">
                <a:latin typeface="Bahnschrift Light" panose="020B0502040204020203" pitchFamily="34" charset="0"/>
                <a:cs typeface="Microsoft New Tai Lue" panose="020B0502040204020203" pitchFamily="34" charset="0"/>
              </a:rPr>
              <a:t>, </a:t>
            </a:r>
            <a:r>
              <a:rPr lang="en-ID" sz="2800" dirty="0" err="1">
                <a:latin typeface="Bahnschrift Light" panose="020B0502040204020203" pitchFamily="34" charset="0"/>
                <a:cs typeface="Microsoft New Tai Lue" panose="020B0502040204020203" pitchFamily="34" charset="0"/>
              </a:rPr>
              <a:t>menyenangkan</a:t>
            </a:r>
            <a:r>
              <a:rPr lang="en-ID" sz="2800" dirty="0">
                <a:latin typeface="Bahnschrift Light" panose="020B0502040204020203" pitchFamily="34" charset="0"/>
                <a:cs typeface="Microsoft New Tai Lue" panose="020B0502040204020203" pitchFamily="34" charset="0"/>
              </a:rPr>
              <a:t>, </a:t>
            </a:r>
            <a:r>
              <a:rPr lang="en-ID" sz="2800" dirty="0" err="1">
                <a:latin typeface="Bahnschrift Light" panose="020B0502040204020203" pitchFamily="34" charset="0"/>
                <a:cs typeface="Microsoft New Tai Lue" panose="020B0502040204020203" pitchFamily="34" charset="0"/>
              </a:rPr>
              <a:t>menantang</a:t>
            </a:r>
            <a:r>
              <a:rPr lang="en-ID" sz="2800" dirty="0">
                <a:latin typeface="Bahnschrift Light" panose="020B0502040204020203" pitchFamily="34" charset="0"/>
                <a:cs typeface="Microsoft New Tai Lue" panose="020B0502040204020203" pitchFamily="34" charset="0"/>
              </a:rPr>
              <a:t>, </a:t>
            </a:r>
            <a:r>
              <a:rPr lang="en-ID" sz="2800" dirty="0" err="1">
                <a:latin typeface="Bahnschrift Light" panose="020B0502040204020203" pitchFamily="34" charset="0"/>
                <a:cs typeface="Microsoft New Tai Lue" panose="020B0502040204020203" pitchFamily="34" charset="0"/>
              </a:rPr>
              <a:t>memotivasi</a:t>
            </a:r>
            <a:r>
              <a:rPr lang="en-ID" sz="2800" dirty="0">
                <a:latin typeface="Bahnschrift Light" panose="020B0502040204020203" pitchFamily="34" charset="0"/>
                <a:cs typeface="Microsoft New Tai Lue" panose="020B0502040204020203" pitchFamily="34" charset="0"/>
              </a:rPr>
              <a:t> </a:t>
            </a:r>
            <a:r>
              <a:rPr lang="en-ID" sz="2800" dirty="0" err="1">
                <a:latin typeface="Bahnschrift Light" panose="020B0502040204020203" pitchFamily="34" charset="0"/>
                <a:cs typeface="Microsoft New Tai Lue" panose="020B0502040204020203" pitchFamily="34" charset="0"/>
              </a:rPr>
              <a:t>peserta</a:t>
            </a:r>
            <a:r>
              <a:rPr lang="en-ID" sz="2800" dirty="0">
                <a:latin typeface="Bahnschrift Light" panose="020B0502040204020203" pitchFamily="34" charset="0"/>
                <a:cs typeface="Microsoft New Tai Lue" panose="020B0502040204020203" pitchFamily="34" charset="0"/>
              </a:rPr>
              <a:t> </a:t>
            </a:r>
            <a:r>
              <a:rPr lang="en-ID" sz="2800" dirty="0" err="1">
                <a:latin typeface="Bahnschrift Light" panose="020B0502040204020203" pitchFamily="34" charset="0"/>
                <a:cs typeface="Microsoft New Tai Lue" panose="020B0502040204020203" pitchFamily="34" charset="0"/>
              </a:rPr>
              <a:t>didik</a:t>
            </a:r>
            <a:r>
              <a:rPr lang="en-ID" sz="2800" dirty="0">
                <a:latin typeface="Bahnschrift Light" panose="020B0502040204020203" pitchFamily="34" charset="0"/>
                <a:cs typeface="Microsoft New Tai Lue" panose="020B0502040204020203" pitchFamily="34" charset="0"/>
              </a:rPr>
              <a:t> </a:t>
            </a:r>
            <a:r>
              <a:rPr lang="en-ID" sz="2800" dirty="0" err="1">
                <a:latin typeface="Bahnschrift Light" panose="020B0502040204020203" pitchFamily="34" charset="0"/>
                <a:cs typeface="Microsoft New Tai Lue" panose="020B0502040204020203" pitchFamily="34" charset="0"/>
              </a:rPr>
              <a:t>untuk</a:t>
            </a:r>
            <a:r>
              <a:rPr lang="en-ID" sz="2800" dirty="0">
                <a:latin typeface="Bahnschrift Light" panose="020B0502040204020203" pitchFamily="34" charset="0"/>
                <a:cs typeface="Microsoft New Tai Lue" panose="020B0502040204020203" pitchFamily="34" charset="0"/>
              </a:rPr>
              <a:t> </a:t>
            </a:r>
            <a:r>
              <a:rPr lang="en-ID" sz="2800" dirty="0" err="1">
                <a:latin typeface="Bahnschrift Light" panose="020B0502040204020203" pitchFamily="34" charset="0"/>
                <a:cs typeface="Microsoft New Tai Lue" panose="020B0502040204020203" pitchFamily="34" charset="0"/>
              </a:rPr>
              <a:t>berpartisipasi</a:t>
            </a:r>
            <a:r>
              <a:rPr lang="en-ID" sz="2800" dirty="0">
                <a:latin typeface="Bahnschrift Light" panose="020B0502040204020203" pitchFamily="34" charset="0"/>
                <a:cs typeface="Microsoft New Tai Lue" panose="020B0502040204020203" pitchFamily="34" charset="0"/>
              </a:rPr>
              <a:t> </a:t>
            </a:r>
            <a:r>
              <a:rPr lang="en-ID" sz="2800" dirty="0" err="1">
                <a:latin typeface="Bahnschrift Light" panose="020B0502040204020203" pitchFamily="34" charset="0"/>
                <a:cs typeface="Microsoft New Tai Lue" panose="020B0502040204020203" pitchFamily="34" charset="0"/>
              </a:rPr>
              <a:t>aktif</a:t>
            </a:r>
            <a:r>
              <a:rPr lang="en-ID" sz="2800" dirty="0">
                <a:latin typeface="Bahnschrift Light" panose="020B0502040204020203" pitchFamily="34" charset="0"/>
                <a:cs typeface="Microsoft New Tai Lue" panose="020B0502040204020203" pitchFamily="34" charset="0"/>
              </a:rPr>
              <a:t>, </a:t>
            </a:r>
            <a:r>
              <a:rPr lang="en-ID" sz="2800" dirty="0" err="1">
                <a:latin typeface="Bahnschrift Light" panose="020B0502040204020203" pitchFamily="34" charset="0"/>
                <a:cs typeface="Microsoft New Tai Lue" panose="020B0502040204020203" pitchFamily="34" charset="0"/>
              </a:rPr>
              <a:t>serta</a:t>
            </a:r>
            <a:r>
              <a:rPr lang="en-ID" sz="2800" dirty="0">
                <a:latin typeface="Bahnschrift Light" panose="020B0502040204020203" pitchFamily="34" charset="0"/>
                <a:cs typeface="Microsoft New Tai Lue" panose="020B0502040204020203" pitchFamily="34" charset="0"/>
              </a:rPr>
              <a:t> </a:t>
            </a:r>
            <a:r>
              <a:rPr lang="en-ID" sz="2800" dirty="0" err="1">
                <a:latin typeface="Bahnschrift Light" panose="020B0502040204020203" pitchFamily="34" charset="0"/>
                <a:cs typeface="Microsoft New Tai Lue" panose="020B0502040204020203" pitchFamily="34" charset="0"/>
              </a:rPr>
              <a:t>memberikan</a:t>
            </a:r>
            <a:r>
              <a:rPr lang="en-ID" sz="2800" dirty="0">
                <a:latin typeface="Bahnschrift Light" panose="020B0502040204020203" pitchFamily="34" charset="0"/>
                <a:cs typeface="Microsoft New Tai Lue" panose="020B0502040204020203" pitchFamily="34" charset="0"/>
              </a:rPr>
              <a:t> </a:t>
            </a:r>
            <a:r>
              <a:rPr lang="en-ID" sz="2800" dirty="0" err="1">
                <a:latin typeface="Bahnschrift Light" panose="020B0502040204020203" pitchFamily="34" charset="0"/>
                <a:cs typeface="Microsoft New Tai Lue" panose="020B0502040204020203" pitchFamily="34" charset="0"/>
              </a:rPr>
              <a:t>ruang</a:t>
            </a:r>
            <a:r>
              <a:rPr lang="en-ID" sz="2800" dirty="0">
                <a:latin typeface="Bahnschrift Light" panose="020B0502040204020203" pitchFamily="34" charset="0"/>
                <a:cs typeface="Microsoft New Tai Lue" panose="020B0502040204020203" pitchFamily="34" charset="0"/>
              </a:rPr>
              <a:t> yang </a:t>
            </a:r>
            <a:r>
              <a:rPr lang="en-ID" sz="2800" dirty="0" err="1">
                <a:latin typeface="Bahnschrift Light" panose="020B0502040204020203" pitchFamily="34" charset="0"/>
                <a:cs typeface="Microsoft New Tai Lue" panose="020B0502040204020203" pitchFamily="34" charset="0"/>
              </a:rPr>
              <a:t>cukup</a:t>
            </a:r>
            <a:r>
              <a:rPr lang="en-ID" sz="2800" dirty="0">
                <a:latin typeface="Bahnschrift Light" panose="020B0502040204020203" pitchFamily="34" charset="0"/>
                <a:cs typeface="Microsoft New Tai Lue" panose="020B0502040204020203" pitchFamily="34" charset="0"/>
              </a:rPr>
              <a:t> </a:t>
            </a:r>
            <a:r>
              <a:rPr lang="en-ID" sz="2800" dirty="0" err="1">
                <a:latin typeface="Bahnschrift Light" panose="020B0502040204020203" pitchFamily="34" charset="0"/>
                <a:cs typeface="Microsoft New Tai Lue" panose="020B0502040204020203" pitchFamily="34" charset="0"/>
              </a:rPr>
              <a:t>bagi</a:t>
            </a:r>
            <a:r>
              <a:rPr lang="en-ID" sz="2800" dirty="0">
                <a:latin typeface="Bahnschrift Light" panose="020B0502040204020203" pitchFamily="34" charset="0"/>
                <a:cs typeface="Microsoft New Tai Lue" panose="020B0502040204020203" pitchFamily="34" charset="0"/>
              </a:rPr>
              <a:t> </a:t>
            </a:r>
            <a:r>
              <a:rPr lang="en-ID" sz="2800" dirty="0" err="1">
                <a:latin typeface="Bahnschrift Light" panose="020B0502040204020203" pitchFamily="34" charset="0"/>
                <a:cs typeface="Microsoft New Tai Lue" panose="020B0502040204020203" pitchFamily="34" charset="0"/>
              </a:rPr>
              <a:t>prakarsa</a:t>
            </a:r>
            <a:r>
              <a:rPr lang="en-ID" sz="2800" dirty="0">
                <a:latin typeface="Bahnschrift Light" panose="020B0502040204020203" pitchFamily="34" charset="0"/>
                <a:cs typeface="Microsoft New Tai Lue" panose="020B0502040204020203" pitchFamily="34" charset="0"/>
              </a:rPr>
              <a:t>, </a:t>
            </a:r>
            <a:r>
              <a:rPr lang="en-ID" sz="2800" dirty="0" err="1">
                <a:latin typeface="Bahnschrift Light" panose="020B0502040204020203" pitchFamily="34" charset="0"/>
                <a:cs typeface="Microsoft New Tai Lue" panose="020B0502040204020203" pitchFamily="34" charset="0"/>
              </a:rPr>
              <a:t>kreativitas</a:t>
            </a:r>
            <a:r>
              <a:rPr lang="en-ID" sz="2800" dirty="0">
                <a:latin typeface="Bahnschrift Light" panose="020B0502040204020203" pitchFamily="34" charset="0"/>
                <a:cs typeface="Microsoft New Tai Lue" panose="020B0502040204020203" pitchFamily="34" charset="0"/>
              </a:rPr>
              <a:t>, dan </a:t>
            </a:r>
            <a:r>
              <a:rPr lang="en-ID" sz="2800" dirty="0" err="1">
                <a:latin typeface="Bahnschrift Light" panose="020B0502040204020203" pitchFamily="34" charset="0"/>
                <a:cs typeface="Microsoft New Tai Lue" panose="020B0502040204020203" pitchFamily="34" charset="0"/>
              </a:rPr>
              <a:t>kemandirian</a:t>
            </a:r>
            <a:r>
              <a:rPr lang="en-ID" sz="2800" dirty="0">
                <a:latin typeface="Bahnschrift Light" panose="020B0502040204020203" pitchFamily="34" charset="0"/>
                <a:cs typeface="Microsoft New Tai Lue" panose="020B0502040204020203" pitchFamily="34" charset="0"/>
              </a:rPr>
              <a:t> </a:t>
            </a:r>
            <a:r>
              <a:rPr lang="en-ID" sz="2800" dirty="0" err="1">
                <a:latin typeface="Bahnschrift Light" panose="020B0502040204020203" pitchFamily="34" charset="0"/>
                <a:cs typeface="Microsoft New Tai Lue" panose="020B0502040204020203" pitchFamily="34" charset="0"/>
              </a:rPr>
              <a:t>sesuai</a:t>
            </a:r>
            <a:r>
              <a:rPr lang="en-ID" sz="2800" dirty="0">
                <a:latin typeface="Bahnschrift Light" panose="020B0502040204020203" pitchFamily="34" charset="0"/>
                <a:cs typeface="Microsoft New Tai Lue" panose="020B0502040204020203" pitchFamily="34" charset="0"/>
              </a:rPr>
              <a:t> </a:t>
            </a:r>
            <a:r>
              <a:rPr lang="en-ID" sz="2800" dirty="0" err="1">
                <a:latin typeface="Bahnschrift Light" panose="020B0502040204020203" pitchFamily="34" charset="0"/>
                <a:cs typeface="Microsoft New Tai Lue" panose="020B0502040204020203" pitchFamily="34" charset="0"/>
              </a:rPr>
              <a:t>dengan</a:t>
            </a:r>
            <a:r>
              <a:rPr lang="en-ID" sz="2800" dirty="0">
                <a:latin typeface="Bahnschrift Light" panose="020B0502040204020203" pitchFamily="34" charset="0"/>
                <a:cs typeface="Microsoft New Tai Lue" panose="020B0502040204020203" pitchFamily="34" charset="0"/>
              </a:rPr>
              <a:t> </a:t>
            </a:r>
            <a:r>
              <a:rPr lang="en-ID" sz="2800" dirty="0" err="1">
                <a:latin typeface="Bahnschrift Light" panose="020B0502040204020203" pitchFamily="34" charset="0"/>
                <a:cs typeface="Microsoft New Tai Lue" panose="020B0502040204020203" pitchFamily="34" charset="0"/>
              </a:rPr>
              <a:t>bakat</a:t>
            </a:r>
            <a:r>
              <a:rPr lang="en-ID" sz="2800" dirty="0">
                <a:latin typeface="Bahnschrift Light" panose="020B0502040204020203" pitchFamily="34" charset="0"/>
                <a:cs typeface="Microsoft New Tai Lue" panose="020B0502040204020203" pitchFamily="34" charset="0"/>
              </a:rPr>
              <a:t>, </a:t>
            </a:r>
            <a:r>
              <a:rPr lang="en-ID" sz="2800" dirty="0" err="1">
                <a:latin typeface="Bahnschrift Light" panose="020B0502040204020203" pitchFamily="34" charset="0"/>
                <a:cs typeface="Microsoft New Tai Lue" panose="020B0502040204020203" pitchFamily="34" charset="0"/>
              </a:rPr>
              <a:t>minat</a:t>
            </a:r>
            <a:r>
              <a:rPr lang="en-ID" sz="2800" dirty="0">
                <a:latin typeface="Bahnschrift Light" panose="020B0502040204020203" pitchFamily="34" charset="0"/>
                <a:cs typeface="Microsoft New Tai Lue" panose="020B0502040204020203" pitchFamily="34" charset="0"/>
              </a:rPr>
              <a:t>, dan </a:t>
            </a:r>
            <a:r>
              <a:rPr lang="en-ID" sz="2800" dirty="0" err="1">
                <a:latin typeface="Bahnschrift Light" panose="020B0502040204020203" pitchFamily="34" charset="0"/>
                <a:cs typeface="Microsoft New Tai Lue" panose="020B0502040204020203" pitchFamily="34" charset="0"/>
              </a:rPr>
              <a:t>perkembangan</a:t>
            </a:r>
            <a:r>
              <a:rPr lang="en-ID" sz="2800" dirty="0">
                <a:latin typeface="Bahnschrift Light" panose="020B0502040204020203" pitchFamily="34" charset="0"/>
                <a:cs typeface="Microsoft New Tai Lue" panose="020B0502040204020203" pitchFamily="34" charset="0"/>
              </a:rPr>
              <a:t> </a:t>
            </a:r>
            <a:r>
              <a:rPr lang="en-ID" sz="2800" dirty="0" err="1">
                <a:latin typeface="Bahnschrift Light" panose="020B0502040204020203" pitchFamily="34" charset="0"/>
                <a:cs typeface="Microsoft New Tai Lue" panose="020B0502040204020203" pitchFamily="34" charset="0"/>
              </a:rPr>
              <a:t>fisik</a:t>
            </a:r>
            <a:r>
              <a:rPr lang="en-ID" sz="2800" dirty="0">
                <a:latin typeface="Bahnschrift Light" panose="020B0502040204020203" pitchFamily="34" charset="0"/>
                <a:cs typeface="Microsoft New Tai Lue" panose="020B0502040204020203" pitchFamily="34" charset="0"/>
              </a:rPr>
              <a:t>, </a:t>
            </a:r>
            <a:r>
              <a:rPr lang="en-ID" sz="2800" dirty="0" err="1">
                <a:latin typeface="Bahnschrift Light" panose="020B0502040204020203" pitchFamily="34" charset="0"/>
                <a:cs typeface="Microsoft New Tai Lue" panose="020B0502040204020203" pitchFamily="34" charset="0"/>
              </a:rPr>
              <a:t>serta</a:t>
            </a:r>
            <a:r>
              <a:rPr lang="en-ID" sz="2800" dirty="0">
                <a:latin typeface="Bahnschrift Light" panose="020B0502040204020203" pitchFamily="34" charset="0"/>
                <a:cs typeface="Microsoft New Tai Lue" panose="020B0502040204020203" pitchFamily="34" charset="0"/>
              </a:rPr>
              <a:t> </a:t>
            </a:r>
            <a:r>
              <a:rPr lang="en-ID" sz="2800" dirty="0" err="1">
                <a:latin typeface="Bahnschrift Light" panose="020B0502040204020203" pitchFamily="34" charset="0"/>
                <a:cs typeface="Microsoft New Tai Lue" panose="020B0502040204020203" pitchFamily="34" charset="0"/>
              </a:rPr>
              <a:t>psikologis</a:t>
            </a:r>
            <a:r>
              <a:rPr lang="en-ID" sz="2800" dirty="0">
                <a:latin typeface="Bahnschrift Light" panose="020B0502040204020203" pitchFamily="34" charset="0"/>
                <a:cs typeface="Microsoft New Tai Lue" panose="020B0502040204020203" pitchFamily="34" charset="0"/>
              </a:rPr>
              <a:t> </a:t>
            </a:r>
            <a:r>
              <a:rPr lang="en-ID" sz="2800" dirty="0" err="1">
                <a:latin typeface="Bahnschrift Light" panose="020B0502040204020203" pitchFamily="34" charset="0"/>
                <a:cs typeface="Microsoft New Tai Lue" panose="020B0502040204020203" pitchFamily="34" charset="0"/>
              </a:rPr>
              <a:t>peserta</a:t>
            </a:r>
            <a:r>
              <a:rPr lang="en-ID" sz="2800" dirty="0">
                <a:latin typeface="Bahnschrift Light" panose="020B0502040204020203" pitchFamily="34" charset="0"/>
                <a:cs typeface="Microsoft New Tai Lue" panose="020B0502040204020203" pitchFamily="34" charset="0"/>
              </a:rPr>
              <a:t> </a:t>
            </a:r>
            <a:r>
              <a:rPr lang="en-ID" sz="2800" dirty="0" err="1">
                <a:latin typeface="Bahnschrift Light" panose="020B0502040204020203" pitchFamily="34" charset="0"/>
                <a:cs typeface="Microsoft New Tai Lue" panose="020B0502040204020203" pitchFamily="34" charset="0"/>
              </a:rPr>
              <a:t>didik</a:t>
            </a:r>
            <a:r>
              <a:rPr lang="en-ID" sz="2800" dirty="0">
                <a:latin typeface="Bahnschrift Light" panose="020B0502040204020203" pitchFamily="34" charset="0"/>
                <a:cs typeface="Microsoft New Tai Lue" panose="020B0502040204020203" pitchFamily="34" charset="0"/>
              </a:rPr>
              <a:t>. </a:t>
            </a:r>
            <a:r>
              <a:rPr lang="en-ID" sz="2800" dirty="0" err="1">
                <a:latin typeface="Bahnschrift Light" panose="020B0502040204020203" pitchFamily="34" charset="0"/>
                <a:cs typeface="Microsoft New Tai Lue" panose="020B0502040204020203" pitchFamily="34" charset="0"/>
              </a:rPr>
              <a:t>Sesuai</a:t>
            </a:r>
            <a:r>
              <a:rPr lang="en-ID" sz="2800" dirty="0">
                <a:latin typeface="Bahnschrift Light" panose="020B0502040204020203" pitchFamily="34" charset="0"/>
                <a:cs typeface="Microsoft New Tai Lue" panose="020B0502040204020203" pitchFamily="34" charset="0"/>
              </a:rPr>
              <a:t> </a:t>
            </a:r>
            <a:r>
              <a:rPr lang="en-ID" sz="2800" dirty="0" err="1">
                <a:latin typeface="Bahnschrift Light" panose="020B0502040204020203" pitchFamily="34" charset="0"/>
                <a:cs typeface="Microsoft New Tai Lue" panose="020B0502040204020203" pitchFamily="34" charset="0"/>
              </a:rPr>
              <a:t>dengan</a:t>
            </a:r>
            <a:r>
              <a:rPr lang="en-ID" sz="2800" dirty="0">
                <a:latin typeface="Bahnschrift Light" panose="020B0502040204020203" pitchFamily="34" charset="0"/>
                <a:cs typeface="Microsoft New Tai Lue" panose="020B0502040204020203" pitchFamily="34" charset="0"/>
              </a:rPr>
              <a:t> </a:t>
            </a:r>
            <a:r>
              <a:rPr lang="en-ID" sz="2800" dirty="0" err="1">
                <a:latin typeface="Bahnschrift Light" panose="020B0502040204020203" pitchFamily="34" charset="0"/>
                <a:cs typeface="Microsoft New Tai Lue" panose="020B0502040204020203" pitchFamily="34" charset="0"/>
              </a:rPr>
              <a:t>isi</a:t>
            </a:r>
            <a:r>
              <a:rPr lang="en-ID" sz="2800" dirty="0">
                <a:latin typeface="Bahnschrift Light" panose="020B0502040204020203" pitchFamily="34" charset="0"/>
                <a:cs typeface="Microsoft New Tai Lue" panose="020B0502040204020203" pitchFamily="34" charset="0"/>
              </a:rPr>
              <a:t> </a:t>
            </a:r>
            <a:r>
              <a:rPr lang="en-ID" sz="2800" dirty="0" err="1">
                <a:latin typeface="Bahnschrift Light" panose="020B0502040204020203" pitchFamily="34" charset="0"/>
                <a:cs typeface="Microsoft New Tai Lue" panose="020B0502040204020203" pitchFamily="34" charset="0"/>
              </a:rPr>
              <a:t>peraturan</a:t>
            </a:r>
            <a:r>
              <a:rPr lang="en-ID" sz="2800" dirty="0">
                <a:latin typeface="Bahnschrift Light" panose="020B0502040204020203" pitchFamily="34" charset="0"/>
                <a:cs typeface="Microsoft New Tai Lue" panose="020B0502040204020203" pitchFamily="34" charset="0"/>
              </a:rPr>
              <a:t> </a:t>
            </a:r>
            <a:r>
              <a:rPr lang="en-ID" sz="2800" dirty="0" err="1">
                <a:latin typeface="Bahnschrift Light" panose="020B0502040204020203" pitchFamily="34" charset="0"/>
                <a:cs typeface="Microsoft New Tai Lue" panose="020B0502040204020203" pitchFamily="34" charset="0"/>
              </a:rPr>
              <a:t>pemerintah</a:t>
            </a:r>
            <a:r>
              <a:rPr lang="en-ID" sz="2800" dirty="0">
                <a:latin typeface="Bahnschrift Light" panose="020B0502040204020203" pitchFamily="34" charset="0"/>
                <a:cs typeface="Microsoft New Tai Lue" panose="020B0502040204020203" pitchFamily="34" charset="0"/>
              </a:rPr>
              <a:t> </a:t>
            </a:r>
            <a:r>
              <a:rPr lang="en-ID" sz="2800" dirty="0" err="1">
                <a:latin typeface="Bahnschrift Light" panose="020B0502040204020203" pitchFamily="34" charset="0"/>
                <a:cs typeface="Microsoft New Tai Lue" panose="020B0502040204020203" pitchFamily="34" charset="0"/>
              </a:rPr>
              <a:t>diatas</a:t>
            </a:r>
            <a:r>
              <a:rPr lang="en-ID" sz="2800" dirty="0">
                <a:latin typeface="Bahnschrift Light" panose="020B0502040204020203" pitchFamily="34" charset="0"/>
                <a:cs typeface="Microsoft New Tai Lue" panose="020B0502040204020203" pitchFamily="34" charset="0"/>
              </a:rPr>
              <a:t>, </a:t>
            </a:r>
            <a:r>
              <a:rPr lang="en-ID" sz="2800" dirty="0" err="1">
                <a:latin typeface="Bahnschrift Light" panose="020B0502040204020203" pitchFamily="34" charset="0"/>
                <a:cs typeface="Microsoft New Tai Lue" panose="020B0502040204020203" pitchFamily="34" charset="0"/>
              </a:rPr>
              <a:t>maka</a:t>
            </a:r>
            <a:r>
              <a:rPr lang="en-ID" sz="2800" dirty="0">
                <a:latin typeface="Bahnschrift Light" panose="020B0502040204020203" pitchFamily="34" charset="0"/>
                <a:cs typeface="Microsoft New Tai Lue" panose="020B0502040204020203" pitchFamily="34" charset="0"/>
              </a:rPr>
              <a:t> </a:t>
            </a:r>
            <a:r>
              <a:rPr lang="en-ID" sz="2800" dirty="0" err="1">
                <a:latin typeface="Bahnschrift Light" panose="020B0502040204020203" pitchFamily="34" charset="0"/>
                <a:cs typeface="Microsoft New Tai Lue" panose="020B0502040204020203" pitchFamily="34" charset="0"/>
              </a:rPr>
              <a:t>ada</a:t>
            </a:r>
            <a:r>
              <a:rPr lang="en-ID" sz="2800" dirty="0">
                <a:latin typeface="Bahnschrift Light" panose="020B0502040204020203" pitchFamily="34" charset="0"/>
                <a:cs typeface="Microsoft New Tai Lue" panose="020B0502040204020203" pitchFamily="34" charset="0"/>
              </a:rPr>
              <a:t> </a:t>
            </a:r>
            <a:r>
              <a:rPr lang="en-ID" sz="2800" dirty="0" err="1">
                <a:latin typeface="Bahnschrift Light" panose="020B0502040204020203" pitchFamily="34" charset="0"/>
                <a:cs typeface="Microsoft New Tai Lue" panose="020B0502040204020203" pitchFamily="34" charset="0"/>
              </a:rPr>
              <a:t>sejumlah</a:t>
            </a:r>
            <a:r>
              <a:rPr lang="en-ID" sz="2800" dirty="0">
                <a:latin typeface="Bahnschrift Light" panose="020B0502040204020203" pitchFamily="34" charset="0"/>
                <a:cs typeface="Microsoft New Tai Lue" panose="020B0502040204020203" pitchFamily="34" charset="0"/>
              </a:rPr>
              <a:t> </a:t>
            </a:r>
            <a:r>
              <a:rPr lang="en-ID" sz="2800" dirty="0" err="1">
                <a:latin typeface="Bahnschrift Light" panose="020B0502040204020203" pitchFamily="34" charset="0"/>
                <a:cs typeface="Microsoft New Tai Lue" panose="020B0502040204020203" pitchFamily="34" charset="0"/>
              </a:rPr>
              <a:t>prinsip</a:t>
            </a:r>
            <a:r>
              <a:rPr lang="en-ID" sz="2800" dirty="0">
                <a:latin typeface="Bahnschrift Light" panose="020B0502040204020203" pitchFamily="34" charset="0"/>
                <a:cs typeface="Microsoft New Tai Lue" panose="020B0502040204020203" pitchFamily="34" charset="0"/>
              </a:rPr>
              <a:t> </a:t>
            </a:r>
            <a:r>
              <a:rPr lang="en-ID" sz="2800" dirty="0" err="1">
                <a:latin typeface="Bahnschrift Light" panose="020B0502040204020203" pitchFamily="34" charset="0"/>
                <a:cs typeface="Microsoft New Tai Lue" panose="020B0502040204020203" pitchFamily="34" charset="0"/>
              </a:rPr>
              <a:t>khusus</a:t>
            </a:r>
            <a:r>
              <a:rPr lang="en-ID" sz="2800" dirty="0">
                <a:latin typeface="Bahnschrift Light" panose="020B0502040204020203" pitchFamily="34" charset="0"/>
                <a:cs typeface="Microsoft New Tai Lue" panose="020B0502040204020203" pitchFamily="34" charset="0"/>
              </a:rPr>
              <a:t> </a:t>
            </a:r>
            <a:r>
              <a:rPr lang="en-ID" sz="2800" dirty="0" err="1">
                <a:latin typeface="Bahnschrift Light" panose="020B0502040204020203" pitchFamily="34" charset="0"/>
                <a:cs typeface="Microsoft New Tai Lue" panose="020B0502040204020203" pitchFamily="34" charset="0"/>
              </a:rPr>
              <a:t>dalam</a:t>
            </a:r>
            <a:r>
              <a:rPr lang="en-ID" sz="2800" dirty="0">
                <a:latin typeface="Bahnschrift Light" panose="020B0502040204020203" pitchFamily="34" charset="0"/>
                <a:cs typeface="Microsoft New Tai Lue" panose="020B0502040204020203" pitchFamily="34" charset="0"/>
              </a:rPr>
              <a:t> </a:t>
            </a:r>
            <a:r>
              <a:rPr lang="en-ID" sz="2800" dirty="0" err="1">
                <a:latin typeface="Bahnschrift Light" panose="020B0502040204020203" pitchFamily="34" charset="0"/>
                <a:cs typeface="Microsoft New Tai Lue" panose="020B0502040204020203" pitchFamily="34" charset="0"/>
              </a:rPr>
              <a:t>pengelolaan</a:t>
            </a:r>
            <a:r>
              <a:rPr lang="en-ID" sz="2800" dirty="0">
                <a:latin typeface="Bahnschrift Light" panose="020B0502040204020203" pitchFamily="34" charset="0"/>
                <a:cs typeface="Microsoft New Tai Lue" panose="020B0502040204020203" pitchFamily="34" charset="0"/>
              </a:rPr>
              <a:t> </a:t>
            </a:r>
            <a:r>
              <a:rPr lang="en-ID" sz="2800" dirty="0" err="1">
                <a:latin typeface="Bahnschrift Light" panose="020B0502040204020203" pitchFamily="34" charset="0"/>
                <a:cs typeface="Microsoft New Tai Lue" panose="020B0502040204020203" pitchFamily="34" charset="0"/>
              </a:rPr>
              <a:t>pembelajaran</a:t>
            </a:r>
            <a:r>
              <a:rPr lang="en-ID" sz="2800" dirty="0">
                <a:latin typeface="Bahnschrift Light" panose="020B0502040204020203" pitchFamily="34" charset="0"/>
                <a:cs typeface="Microsoft New Tai Lue" panose="020B0502040204020203" pitchFamily="34" charset="0"/>
              </a:rPr>
              <a:t>, </a:t>
            </a:r>
            <a:r>
              <a:rPr lang="en-ID" sz="2800" dirty="0" err="1">
                <a:latin typeface="Bahnschrift Light" panose="020B0502040204020203" pitchFamily="34" charset="0"/>
                <a:cs typeface="Microsoft New Tai Lue" panose="020B0502040204020203" pitchFamily="34" charset="0"/>
              </a:rPr>
              <a:t>sebagai</a:t>
            </a:r>
            <a:r>
              <a:rPr lang="en-ID" sz="2800" dirty="0">
                <a:latin typeface="Bahnschrift Light" panose="020B0502040204020203" pitchFamily="34" charset="0"/>
                <a:cs typeface="Microsoft New Tai Lue" panose="020B0502040204020203" pitchFamily="34" charset="0"/>
              </a:rPr>
              <a:t> </a:t>
            </a:r>
            <a:r>
              <a:rPr lang="en-ID" sz="2800" dirty="0" err="1">
                <a:latin typeface="Bahnschrift Light" panose="020B0502040204020203" pitchFamily="34" charset="0"/>
                <a:cs typeface="Microsoft New Tai Lue" panose="020B0502040204020203" pitchFamily="34" charset="0"/>
              </a:rPr>
              <a:t>berikut</a:t>
            </a:r>
            <a:r>
              <a:rPr lang="en-ID" sz="2800" dirty="0">
                <a:latin typeface="Bahnschrift Light" panose="020B0502040204020203" pitchFamily="34" charset="0"/>
                <a:cs typeface="Microsoft New Tai Lue" panose="020B0502040204020203" pitchFamily="34" charset="0"/>
              </a:rPr>
              <a:t>:</a:t>
            </a:r>
          </a:p>
          <a:p>
            <a:pPr marL="457200" indent="-457200">
              <a:lnSpc>
                <a:spcPts val="2939"/>
              </a:lnSpc>
              <a:buFont typeface="+mj-lt"/>
              <a:buAutoNum type="alphaLcParenR"/>
            </a:pPr>
            <a:r>
              <a:rPr lang="en-ID" sz="2800" dirty="0" err="1">
                <a:latin typeface="Bahnschrift Light" panose="020B0502040204020203" pitchFamily="34" charset="0"/>
                <a:cs typeface="Microsoft New Tai Lue" panose="020B0502040204020203" pitchFamily="34" charset="0"/>
              </a:rPr>
              <a:t>Interaktif</a:t>
            </a:r>
            <a:endParaRPr lang="en-ID" sz="2800" dirty="0">
              <a:latin typeface="Bahnschrift Light" panose="020B0502040204020203" pitchFamily="34" charset="0"/>
              <a:cs typeface="Microsoft New Tai Lue" panose="020B0502040204020203" pitchFamily="34" charset="0"/>
            </a:endParaRPr>
          </a:p>
          <a:p>
            <a:pPr marL="457200" indent="-457200">
              <a:lnSpc>
                <a:spcPts val="2939"/>
              </a:lnSpc>
              <a:buFont typeface="+mj-lt"/>
              <a:buAutoNum type="alphaLcParenR"/>
            </a:pPr>
            <a:r>
              <a:rPr lang="en-ID" sz="2800" dirty="0" err="1">
                <a:latin typeface="Bahnschrift Light" panose="020B0502040204020203" pitchFamily="34" charset="0"/>
                <a:cs typeface="Microsoft New Tai Lue" panose="020B0502040204020203" pitchFamily="34" charset="0"/>
              </a:rPr>
              <a:t>Inspiratif</a:t>
            </a:r>
            <a:endParaRPr lang="en-ID" sz="2800" dirty="0">
              <a:latin typeface="Bahnschrift Light" panose="020B0502040204020203" pitchFamily="34" charset="0"/>
              <a:cs typeface="Microsoft New Tai Lue" panose="020B0502040204020203" pitchFamily="34" charset="0"/>
            </a:endParaRPr>
          </a:p>
          <a:p>
            <a:pPr marL="457200" indent="-457200">
              <a:lnSpc>
                <a:spcPts val="2939"/>
              </a:lnSpc>
              <a:buFont typeface="+mj-lt"/>
              <a:buAutoNum type="alphaLcParenR"/>
            </a:pPr>
            <a:r>
              <a:rPr lang="en-ID" sz="2800" dirty="0" err="1">
                <a:latin typeface="Bahnschrift Light" panose="020B0502040204020203" pitchFamily="34" charset="0"/>
                <a:cs typeface="Microsoft New Tai Lue" panose="020B0502040204020203" pitchFamily="34" charset="0"/>
              </a:rPr>
              <a:t>Menyenangkan</a:t>
            </a:r>
            <a:endParaRPr lang="en-ID" sz="2800" dirty="0">
              <a:latin typeface="Bahnschrift Light" panose="020B0502040204020203" pitchFamily="34" charset="0"/>
              <a:cs typeface="Microsoft New Tai Lue" panose="020B0502040204020203" pitchFamily="34" charset="0"/>
            </a:endParaRPr>
          </a:p>
          <a:p>
            <a:pPr marL="457200" indent="-457200">
              <a:lnSpc>
                <a:spcPts val="2939"/>
              </a:lnSpc>
              <a:buFont typeface="+mj-lt"/>
              <a:buAutoNum type="alphaLcParenR"/>
            </a:pPr>
            <a:r>
              <a:rPr lang="en-ID" sz="2800" dirty="0" err="1">
                <a:latin typeface="Bahnschrift Light" panose="020B0502040204020203" pitchFamily="34" charset="0"/>
                <a:cs typeface="Microsoft New Tai Lue" panose="020B0502040204020203" pitchFamily="34" charset="0"/>
              </a:rPr>
              <a:t>Menantang</a:t>
            </a:r>
            <a:endParaRPr lang="en-ID" sz="2800" dirty="0">
              <a:latin typeface="Bahnschrift Light" panose="020B0502040204020203" pitchFamily="34" charset="0"/>
              <a:cs typeface="Microsoft New Tai Lue" panose="020B0502040204020203" pitchFamily="34" charset="0"/>
            </a:endParaRPr>
          </a:p>
          <a:p>
            <a:pPr marL="457200" indent="-457200">
              <a:lnSpc>
                <a:spcPts val="2939"/>
              </a:lnSpc>
              <a:buFont typeface="+mj-lt"/>
              <a:buAutoNum type="alphaLcParenR"/>
            </a:pPr>
            <a:r>
              <a:rPr lang="en-ID" sz="2800" dirty="0" err="1">
                <a:latin typeface="Bahnschrift Light" panose="020B0502040204020203" pitchFamily="34" charset="0"/>
                <a:cs typeface="Microsoft New Tai Lue" panose="020B0502040204020203" pitchFamily="34" charset="0"/>
              </a:rPr>
              <a:t>Motivasi</a:t>
            </a:r>
            <a:endParaRPr lang="en-US" sz="2800" spc="20" dirty="0">
              <a:solidFill>
                <a:srgbClr val="021C44"/>
              </a:solidFill>
              <a:latin typeface="Bahnschrift Light" panose="020B0502040204020203" pitchFamily="34" charset="0"/>
              <a:cs typeface="Microsoft New Tai Lue" panose="020B0502040204020203" pitchFamily="34" charset="0"/>
            </a:endParaRPr>
          </a:p>
        </p:txBody>
      </p:sp>
      <p:pic>
        <p:nvPicPr>
          <p:cNvPr id="18" name="Picture 1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1094801">
            <a:off x="-79599" y="617463"/>
            <a:ext cx="941850" cy="1005859"/>
          </a:xfrm>
          <a:prstGeom prst="rect">
            <a:avLst/>
          </a:prstGeom>
        </p:spPr>
      </p:pic>
      <p:pic>
        <p:nvPicPr>
          <p:cNvPr id="19" name="Picture 1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-333381">
            <a:off x="14341875" y="3027875"/>
            <a:ext cx="955854" cy="1123333"/>
          </a:xfrm>
          <a:prstGeom prst="rect">
            <a:avLst/>
          </a:prstGeom>
        </p:spPr>
      </p:pic>
      <p:pic>
        <p:nvPicPr>
          <p:cNvPr id="20" name="Picture 2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-1114770">
            <a:off x="14048302" y="8302531"/>
            <a:ext cx="888679" cy="1172118"/>
          </a:xfrm>
          <a:prstGeom prst="rect">
            <a:avLst/>
          </a:prstGeom>
        </p:spPr>
      </p:pic>
      <p:pic>
        <p:nvPicPr>
          <p:cNvPr id="21" name="Picture 2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1445164">
            <a:off x="16540832" y="3969082"/>
            <a:ext cx="768409" cy="1180516"/>
          </a:xfrm>
          <a:prstGeom prst="rect">
            <a:avLst/>
          </a:prstGeom>
        </p:spPr>
      </p:pic>
      <p:pic>
        <p:nvPicPr>
          <p:cNvPr id="22" name="Picture 22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 rot="-502492">
            <a:off x="8738068" y="736465"/>
            <a:ext cx="1683438" cy="676436"/>
          </a:xfrm>
          <a:prstGeom prst="rect">
            <a:avLst/>
          </a:prstGeom>
        </p:spPr>
      </p:pic>
      <p:grpSp>
        <p:nvGrpSpPr>
          <p:cNvPr id="24" name="Group 25">
            <a:extLst>
              <a:ext uri="{FF2B5EF4-FFF2-40B4-BE49-F238E27FC236}">
                <a16:creationId xmlns:a16="http://schemas.microsoft.com/office/drawing/2014/main" id="{BC2C2DD4-58F1-493E-AC6C-6EEABC106F00}"/>
              </a:ext>
            </a:extLst>
          </p:cNvPr>
          <p:cNvGrpSpPr/>
          <p:nvPr/>
        </p:nvGrpSpPr>
        <p:grpSpPr>
          <a:xfrm>
            <a:off x="-148337" y="7124700"/>
            <a:ext cx="4872737" cy="4471168"/>
            <a:chOff x="0" y="0"/>
            <a:chExt cx="7152101" cy="7113090"/>
          </a:xfrm>
        </p:grpSpPr>
        <p:pic>
          <p:nvPicPr>
            <p:cNvPr id="25" name="Picture 26">
              <a:extLst>
                <a:ext uri="{FF2B5EF4-FFF2-40B4-BE49-F238E27FC236}">
                  <a16:creationId xmlns:a16="http://schemas.microsoft.com/office/drawing/2014/main" id="{0B40792A-0144-498B-823E-CB0F72F56641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rcRect/>
            <a:stretch>
              <a:fillRect/>
            </a:stretch>
          </p:blipFill>
          <p:spPr>
            <a:xfrm>
              <a:off x="0" y="0"/>
              <a:ext cx="7152101" cy="7113090"/>
            </a:xfrm>
            <a:prstGeom prst="rect">
              <a:avLst/>
            </a:prstGeom>
          </p:spPr>
        </p:pic>
        <p:pic>
          <p:nvPicPr>
            <p:cNvPr id="26" name="Picture 27">
              <a:extLst>
                <a:ext uri="{FF2B5EF4-FFF2-40B4-BE49-F238E27FC236}">
                  <a16:creationId xmlns:a16="http://schemas.microsoft.com/office/drawing/2014/main" id="{295520EF-5CB8-4115-852D-E1702CE294D7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rcRect/>
            <a:stretch>
              <a:fillRect/>
            </a:stretch>
          </p:blipFill>
          <p:spPr>
            <a:xfrm flipH="1">
              <a:off x="3576051" y="882733"/>
              <a:ext cx="2830045" cy="2336073"/>
            </a:xfrm>
            <a:prstGeom prst="rect">
              <a:avLst/>
            </a:prstGeom>
          </p:spPr>
        </p:pic>
        <p:pic>
          <p:nvPicPr>
            <p:cNvPr id="27" name="Picture 28">
              <a:extLst>
                <a:ext uri="{FF2B5EF4-FFF2-40B4-BE49-F238E27FC236}">
                  <a16:creationId xmlns:a16="http://schemas.microsoft.com/office/drawing/2014/main" id="{803E5080-B4FF-4FDE-BA3D-D3E39F240FEC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rcRect l="53959" t="16635" b="35114"/>
            <a:stretch>
              <a:fillRect/>
            </a:stretch>
          </p:blipFill>
          <p:spPr>
            <a:xfrm flipH="1">
              <a:off x="2218238" y="2997150"/>
              <a:ext cx="2772835" cy="1764657"/>
            </a:xfrm>
            <a:prstGeom prst="rect">
              <a:avLst/>
            </a:prstGeom>
          </p:spPr>
        </p:pic>
      </p:grpSp>
      <p:pic>
        <p:nvPicPr>
          <p:cNvPr id="28" name="Picture 29">
            <a:extLst>
              <a:ext uri="{FF2B5EF4-FFF2-40B4-BE49-F238E27FC236}">
                <a16:creationId xmlns:a16="http://schemas.microsoft.com/office/drawing/2014/main" id="{826BB158-501C-439D-B94F-63D349E84451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9"/>
              </a:ext>
            </a:extLst>
          </a:blip>
          <a:srcRect/>
          <a:stretch>
            <a:fillRect/>
          </a:stretch>
        </p:blipFill>
        <p:spPr>
          <a:xfrm rot="1028693">
            <a:off x="5104255" y="7431951"/>
            <a:ext cx="204347" cy="1756109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64</TotalTime>
  <Words>510</Words>
  <Application>Microsoft Office PowerPoint</Application>
  <PresentationFormat>Custom</PresentationFormat>
  <Paragraphs>48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6" baseType="lpstr">
      <vt:lpstr>Cormorant Garamond Bold</vt:lpstr>
      <vt:lpstr>Malgun Gothic</vt:lpstr>
      <vt:lpstr>Poppins Light</vt:lpstr>
      <vt:lpstr>Calibri</vt:lpstr>
      <vt:lpstr>Copperplate Gothic Bold</vt:lpstr>
      <vt:lpstr>Bahnschrift Light</vt:lpstr>
      <vt:lpstr>Algerian</vt:lpstr>
      <vt:lpstr>Arial</vt:lpstr>
      <vt:lpstr>Microsoft New Tai Lue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Blue and Pink Playful Organic Business Coaching Marketing Presentation</dc:title>
  <dc:creator>MyBook11G</dc:creator>
  <cp:lastModifiedBy>MyBook11G</cp:lastModifiedBy>
  <cp:revision>10</cp:revision>
  <dcterms:created xsi:type="dcterms:W3CDTF">2006-08-16T00:00:00Z</dcterms:created>
  <dcterms:modified xsi:type="dcterms:W3CDTF">2022-02-26T10:29:10Z</dcterms:modified>
  <dc:identifier>DAE5cXnYDVI</dc:identifier>
</cp:coreProperties>
</file>