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embedTrueTypeFonts="1" saveSubsetFonts="1" strictFirstAndLastChars="0">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Lst>
  <p:sldSz type="screen16x9" cy="5143500" cx="9144000"/>
  <p:notesSz cx="6858000" cy="9144000"/>
  <p:embeddedFontLst>
    <p:embeddedFont>
      <p:font typeface="Algerian" pitchFamily="82" charset="0"/>
      <p:regular r:id="rId15"/>
    </p:embeddedFont>
    <p:embeddedFont>
      <p:font typeface="Britannic Bold" panose="020B0903060703020204" pitchFamily="34" charset="0"/>
      <p:regular r:id="rId16"/>
    </p:embeddedFont>
    <p:embeddedFont>
      <p:font typeface="Caveat"/>
      <p:regular r:id="rId17"/>
      <p:bold r:id="rId18"/>
    </p:embeddedFont>
    <p:embeddedFont>
      <p:font typeface="Courgette" panose="02000603070400060004" pitchFamily="2" charset="0"/>
      <p:regular r:id="rId19"/>
    </p:embeddedFont>
    <p:embeddedFont>
      <p:font typeface="Nunito" pitchFamily="2" charset="0"/>
      <p:regular r:id="rId20"/>
      <p:bold r:id="rId21"/>
      <p:italic r:id="rId22"/>
      <p:boldItalic r:id="rId23"/>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19D2297F-F7C4-4860-B6FE-7589B204FC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588" autoAdjust="0"/>
    <p:restoredTop sz="94624" autoAdjust="0"/>
  </p:normalViewPr>
  <p:slideViewPr>
    <p:cSldViewPr>
      <p:cViewPr>
        <p:scale>
          <a:sx n="64" d="100"/>
          <a:sy n="64" d="100"/>
        </p:scale>
        <p:origin x="-1482" y="-474"/>
      </p:cViewPr>
      <p:guideLst>
        <p:guide orient="horz" pos="1620"/>
        <p:guide pos="2880"/>
      </p:guideLst>
    </p:cSldViewPr>
  </p:slideViewPr>
  <p:outlineViewPr>
    <p:cViewPr>
      <p:scale>
        <a:sx n="33" d="100"/>
        <a:sy n="33" d="100"/>
      </p:scale>
      <p:origin x="0" y="494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 Id="rId23" Type="http://schemas.openxmlformats.org/officeDocument/2006/relationships/font" Target="fonts/font9.fntdata"/><Relationship Id="rId24" Type="http://schemas.openxmlformats.org/officeDocument/2006/relationships/tableStyles" Target="tableStyle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89" name="Shape 2"/>
        <p:cNvGrpSpPr/>
        <p:nvPr/>
      </p:nvGrpSpPr>
      <p:grpSpPr>
        <a:xfrm>
          <a:off x="0" y="0"/>
          <a:ext cx="0" cy="0"/>
          <a:chOff x="0" y="0"/>
          <a:chExt cx="0" cy="0"/>
        </a:xfrm>
      </p:grpSpPr>
      <p:sp>
        <p:nvSpPr>
          <p:cNvPr id="1048913" name="Google Shape;3;n"/>
          <p:cNvSpPr>
            <a:spLocks noChangeAspect="1" noRot="1" noGrp="1"/>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914" name="Google Shape;4;n"/>
          <p:cNvSpPr txBox="1">
            <a:spLocks noGrp="1"/>
          </p:cNvSpPr>
          <p:nvPr>
            <p:ph type="body" idx="1"/>
          </p:nvPr>
        </p:nvSpPr>
        <p:spPr>
          <a:xfrm>
            <a:off x="685800" y="4343400"/>
            <a:ext cx="5486400" cy="4114800"/>
          </a:xfrm>
          <a:prstGeom prst="rect"/>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 name="Shape 729"/>
        <p:cNvGrpSpPr/>
        <p:nvPr/>
      </p:nvGrpSpPr>
      <p:grpSpPr>
        <a:xfrm>
          <a:off x="0" y="0"/>
          <a:ext cx="0" cy="0"/>
          <a:chOff x="0" y="0"/>
          <a:chExt cx="0" cy="0"/>
        </a:xfrm>
      </p:grpSpPr>
      <p:sp>
        <p:nvSpPr>
          <p:cNvPr id="1048611" name="Google Shape;730;p: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12" name="Google Shape;731;p: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 name="Shape 742"/>
        <p:cNvGrpSpPr/>
        <p:nvPr/>
      </p:nvGrpSpPr>
      <p:grpSpPr>
        <a:xfrm>
          <a:off x="0" y="0"/>
          <a:ext cx="0" cy="0"/>
          <a:chOff x="0" y="0"/>
          <a:chExt cx="0" cy="0"/>
        </a:xfrm>
      </p:grpSpPr>
      <p:sp>
        <p:nvSpPr>
          <p:cNvPr id="1048676" name="Google Shape;743;g854eeb7eaf_0_597: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677" name="Google Shape;744;g854eeb7eaf_0_597: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 name="Shape 779"/>
        <p:cNvGrpSpPr/>
        <p:nvPr/>
      </p:nvGrpSpPr>
      <p:grpSpPr>
        <a:xfrm>
          <a:off x="0" y="0"/>
          <a:ext cx="0" cy="0"/>
          <a:chOff x="0" y="0"/>
          <a:chExt cx="0" cy="0"/>
        </a:xfrm>
      </p:grpSpPr>
      <p:sp>
        <p:nvSpPr>
          <p:cNvPr id="1048712" name="Google Shape;780;g854eeb7eaf_0_675: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13" name="Google Shape;781;g854eeb7eaf_0_675: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 name="Shape 786"/>
        <p:cNvGrpSpPr/>
        <p:nvPr/>
      </p:nvGrpSpPr>
      <p:grpSpPr>
        <a:xfrm>
          <a:off x="0" y="0"/>
          <a:ext cx="0" cy="0"/>
          <a:chOff x="0" y="0"/>
          <a:chExt cx="0" cy="0"/>
        </a:xfrm>
      </p:grpSpPr>
      <p:sp>
        <p:nvSpPr>
          <p:cNvPr id="1048735" name="Google Shape;787;g854eeb7eaf_0_657: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36" name="Google Shape;788;g854eeb7eaf_0_657: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61" name="Shape 792"/>
        <p:cNvGrpSpPr/>
        <p:nvPr/>
      </p:nvGrpSpPr>
      <p:grpSpPr>
        <a:xfrm>
          <a:off x="0" y="0"/>
          <a:ext cx="0" cy="0"/>
          <a:chOff x="0" y="0"/>
          <a:chExt cx="0" cy="0"/>
        </a:xfrm>
      </p:grpSpPr>
      <p:sp>
        <p:nvSpPr>
          <p:cNvPr id="1048776" name="Google Shape;793;g854eeb7eaf_0_684: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777" name="Google Shape;794;g854eeb7eaf_0_684: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68" name="Shape 824"/>
        <p:cNvGrpSpPr/>
        <p:nvPr/>
      </p:nvGrpSpPr>
      <p:grpSpPr>
        <a:xfrm>
          <a:off x="0" y="0"/>
          <a:ext cx="0" cy="0"/>
          <a:chOff x="0" y="0"/>
          <a:chExt cx="0" cy="0"/>
        </a:xfrm>
      </p:grpSpPr>
      <p:sp>
        <p:nvSpPr>
          <p:cNvPr id="1048813" name="Google Shape;825;g8728aa27b5_1_36351: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14" name="Google Shape;826;g8728aa27b5_1_36351: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3" name="Shape 864"/>
        <p:cNvGrpSpPr/>
        <p:nvPr/>
      </p:nvGrpSpPr>
      <p:grpSpPr>
        <a:xfrm>
          <a:off x="0" y="0"/>
          <a:ext cx="0" cy="0"/>
          <a:chOff x="0" y="0"/>
          <a:chExt cx="0" cy="0"/>
        </a:xfrm>
      </p:grpSpPr>
      <p:sp>
        <p:nvSpPr>
          <p:cNvPr id="1048838" name="Google Shape;865;g8728aa27b5_1_36709:notes"/>
          <p:cNvSpPr>
            <a:spLocks noChangeAspect="1" noRot="1" noGrp="1"/>
          </p:cNvSpPr>
          <p:nvPr>
            <p:ph type="sldImg" idx="2"/>
          </p:nvPr>
        </p:nvSpPr>
        <p:spPr>
          <a:xfrm>
            <a:off x="3810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8839" name="Google Shape;866;g8728aa27b5_1_36709:notes"/>
          <p:cNvSpPr txBox="1">
            <a:spLocks noGrp="1"/>
          </p:cNvSpPr>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24" name="Shape 7"/>
        <p:cNvGrpSpPr/>
        <p:nvPr/>
      </p:nvGrpSpPr>
      <p:grpSpPr>
        <a:xfrm>
          <a:off x="0" y="0"/>
          <a:ext cx="0" cy="0"/>
          <a:chOff x="0" y="0"/>
          <a:chExt cx="0" cy="0"/>
        </a:xfrm>
      </p:grpSpPr>
      <p:sp>
        <p:nvSpPr>
          <p:cNvPr id="1048577" name="Google Shape;8;p2"/>
          <p:cNvSpPr txBox="1">
            <a:spLocks noGrp="1"/>
          </p:cNvSpPr>
          <p:nvPr>
            <p:ph type="sldNum" idx="12"/>
          </p:nvPr>
        </p:nvSpPr>
        <p:spPr>
          <a:xfrm>
            <a:off x="8472458" y="4663217"/>
            <a:ext cx="548700" cy="393600"/>
          </a:xfrm>
          <a:prstGeom prst="rect"/>
          <a:noFill/>
          <a:ln>
            <a:noFill/>
          </a:ln>
        </p:spPr>
        <p:txBody>
          <a:bodyPr anchor="ctr" anchorCtr="0" bIns="91425" lIns="91425" rIns="91425" spcFirstLastPara="1" tIns="91425" wrap="square">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algn="l" indent="0" lvl="0" marL="0" rtl="0">
              <a:spcBef>
                <a:spcPts val="0"/>
              </a:spcBef>
              <a:spcAft>
                <a:spcPts val="0"/>
              </a:spcAft>
              <a:buNone/>
            </a:pPr>
            <a:fld id="{00000000-1234-1234-1234-123412341234}" type="slidenum">
              <a:rPr lang="en"/>
              <a:pPr algn="l" indent="0" lvl="0" marL="0" rtl="0">
                <a:spcBef>
                  <a:spcPts val="0"/>
                </a:spcBef>
                <a:spcAft>
                  <a:spcPts val="0"/>
                </a:spcAft>
                <a:buNone/>
              </a:pPr>
              <a:t>‹#›</a:t>
            </a:fld>
          </a:p>
        </p:txBody>
      </p:sp>
      <p:grpSp>
        <p:nvGrpSpPr>
          <p:cNvPr id="25" name="Google Shape;9;p2"/>
          <p:cNvGrpSpPr/>
          <p:nvPr/>
        </p:nvGrpSpPr>
        <p:grpSpPr>
          <a:xfrm>
            <a:off x="-13710" y="-6911"/>
            <a:ext cx="9157658" cy="5155276"/>
            <a:chOff x="238125" y="839425"/>
            <a:chExt cx="7136023" cy="4012825"/>
          </a:xfrm>
        </p:grpSpPr>
        <p:sp>
          <p:nvSpPr>
            <p:cNvPr id="1048578" name="Google Shape;10;p2"/>
            <p:cNvSpPr/>
            <p:nvPr/>
          </p:nvSpPr>
          <p:spPr>
            <a:xfrm>
              <a:off x="240700" y="839425"/>
              <a:ext cx="7133425" cy="4012825"/>
            </a:xfrm>
            <a:custGeom>
              <a:avLst/>
              <a:ah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79" name="Google Shape;11;p2"/>
            <p:cNvSpPr/>
            <p:nvPr/>
          </p:nvSpPr>
          <p:spPr>
            <a:xfrm>
              <a:off x="788600" y="1649850"/>
              <a:ext cx="145525" cy="130525"/>
            </a:xfrm>
            <a:custGeom>
              <a:avLst/>
              <a:ah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0" name="Google Shape;12;p2"/>
            <p:cNvSpPr/>
            <p:nvPr/>
          </p:nvSpPr>
          <p:spPr>
            <a:xfrm>
              <a:off x="2244275" y="1026475"/>
              <a:ext cx="74575" cy="71375"/>
            </a:xfrm>
            <a:custGeom>
              <a:avLst/>
              <a:ah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1" name="Google Shape;13;p2"/>
            <p:cNvSpPr/>
            <p:nvPr/>
          </p:nvSpPr>
          <p:spPr>
            <a:xfrm>
              <a:off x="5206375" y="1026350"/>
              <a:ext cx="74075" cy="71500"/>
            </a:xfrm>
            <a:custGeom>
              <a:avLst/>
              <a:ah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2" name="Google Shape;14;p2"/>
            <p:cNvSpPr/>
            <p:nvPr/>
          </p:nvSpPr>
          <p:spPr>
            <a:xfrm>
              <a:off x="6738700" y="4540500"/>
              <a:ext cx="94775" cy="84950"/>
            </a:xfrm>
            <a:custGeom>
              <a:avLst/>
              <a:ah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3" name="Google Shape;15;p2"/>
            <p:cNvSpPr/>
            <p:nvPr/>
          </p:nvSpPr>
          <p:spPr>
            <a:xfrm>
              <a:off x="6984150" y="1877700"/>
              <a:ext cx="94800" cy="84950"/>
            </a:xfrm>
            <a:custGeom>
              <a:avLst/>
              <a:ah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4" name="Google Shape;16;p2"/>
            <p:cNvSpPr/>
            <p:nvPr/>
          </p:nvSpPr>
          <p:spPr>
            <a:xfrm>
              <a:off x="238125" y="1658125"/>
              <a:ext cx="2600" cy="45075"/>
            </a:xfrm>
            <a:custGeom>
              <a:avLst/>
              <a:ah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5" name="Google Shape;17;p2"/>
            <p:cNvSpPr/>
            <p:nvPr/>
          </p:nvSpPr>
          <p:spPr>
            <a:xfrm>
              <a:off x="240700" y="839425"/>
              <a:ext cx="1086475" cy="862750"/>
            </a:xfrm>
            <a:custGeom>
              <a:avLst/>
              <a:ah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6" name="Google Shape;18;p2"/>
            <p:cNvSpPr/>
            <p:nvPr/>
          </p:nvSpPr>
          <p:spPr>
            <a:xfrm>
              <a:off x="1804100" y="3500125"/>
              <a:ext cx="74600" cy="71375"/>
            </a:xfrm>
            <a:custGeom>
              <a:avLst/>
              <a:ah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7" name="Google Shape;19;p2"/>
            <p:cNvSpPr/>
            <p:nvPr/>
          </p:nvSpPr>
          <p:spPr>
            <a:xfrm>
              <a:off x="6052916" y="1257614"/>
              <a:ext cx="1321232" cy="1222376"/>
            </a:xfrm>
            <a:custGeom>
              <a:avLst/>
              <a:ah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8" name="Google Shape;20;p2"/>
            <p:cNvSpPr/>
            <p:nvPr/>
          </p:nvSpPr>
          <p:spPr>
            <a:xfrm rot="10800000">
              <a:off x="238126" y="2927691"/>
              <a:ext cx="582600" cy="911475"/>
            </a:xfrm>
            <a:custGeom>
              <a:avLst/>
              <a:ah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9" name="Google Shape;21;p2"/>
            <p:cNvSpPr/>
            <p:nvPr/>
          </p:nvSpPr>
          <p:spPr>
            <a:xfrm rot="10800000">
              <a:off x="238126" y="3119516"/>
              <a:ext cx="486300" cy="919725"/>
            </a:xfrm>
            <a:custGeom>
              <a:avLst/>
              <a:ah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0" name="Google Shape;22;p2"/>
            <p:cNvSpPr/>
            <p:nvPr/>
          </p:nvSpPr>
          <p:spPr>
            <a:xfrm>
              <a:off x="6685524" y="3235218"/>
              <a:ext cx="195250" cy="156775"/>
            </a:xfrm>
            <a:custGeom>
              <a:avLst/>
              <a:ah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1" name="Google Shape;23;p2"/>
            <p:cNvSpPr/>
            <p:nvPr/>
          </p:nvSpPr>
          <p:spPr>
            <a:xfrm>
              <a:off x="6909224" y="3458118"/>
              <a:ext cx="138225" cy="127725"/>
            </a:xfrm>
            <a:custGeom>
              <a:avLst/>
              <a:ah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2" name="Google Shape;24;p2"/>
            <p:cNvSpPr/>
            <p:nvPr/>
          </p:nvSpPr>
          <p:spPr>
            <a:xfrm>
              <a:off x="6568474" y="3486343"/>
              <a:ext cx="153825" cy="75375"/>
            </a:xfrm>
            <a:custGeom>
              <a:avLst/>
              <a:ah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3" name="Google Shape;25;p2"/>
            <p:cNvSpPr/>
            <p:nvPr/>
          </p:nvSpPr>
          <p:spPr>
            <a:xfrm>
              <a:off x="7113274" y="3646818"/>
              <a:ext cx="122325" cy="77525"/>
            </a:xfrm>
            <a:custGeom>
              <a:avLst/>
              <a:ah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4" name="Google Shape;26;p2"/>
            <p:cNvSpPr/>
            <p:nvPr/>
          </p:nvSpPr>
          <p:spPr>
            <a:xfrm>
              <a:off x="7087374" y="3324768"/>
              <a:ext cx="75100" cy="67775"/>
            </a:xfrm>
            <a:custGeom>
              <a:avLst/>
              <a:ah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5" name="Google Shape;27;p2"/>
            <p:cNvSpPr/>
            <p:nvPr/>
          </p:nvSpPr>
          <p:spPr>
            <a:xfrm>
              <a:off x="3254600" y="839425"/>
              <a:ext cx="1860650" cy="811175"/>
            </a:xfrm>
            <a:custGeom>
              <a:avLst/>
              <a:ah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96" name="Google Shape;28;p2"/>
          <p:cNvSpPr txBox="1">
            <a:spLocks noGrp="1"/>
          </p:cNvSpPr>
          <p:nvPr>
            <p:ph type="ctrTitle"/>
          </p:nvPr>
        </p:nvSpPr>
        <p:spPr>
          <a:xfrm>
            <a:off x="1938528" y="1746504"/>
            <a:ext cx="5266800" cy="1143000"/>
          </a:xfrm>
          <a:prstGeom prst="rect"/>
        </p:spPr>
        <p:txBody>
          <a:bodyPr anchor="b" anchorCtr="0" bIns="91425" lIns="91425" rIns="91425" spcFirstLastPara="1" tIns="91425" wrap="square">
            <a:noAutofit/>
          </a:bodyPr>
          <a:lstStyle>
            <a:lvl1pPr algn="ctr" lvl="0" rtl="0">
              <a:spcBef>
                <a:spcPts val="0"/>
              </a:spcBef>
              <a:spcAft>
                <a:spcPts val="0"/>
              </a:spcAft>
              <a:buClr>
                <a:schemeClr val="dk2"/>
              </a:buClr>
              <a:buSzPts val="7200"/>
              <a:buFont typeface="Caveat"/>
              <a:buNone/>
              <a:defRPr sz="7200">
                <a:solidFill>
                  <a:schemeClr val="dk2"/>
                </a:solidFill>
                <a:latin typeface="Caveat"/>
                <a:ea typeface="Caveat"/>
                <a:cs typeface="Caveat"/>
                <a:sym typeface="Caveat"/>
              </a:defRPr>
            </a:lvl1pPr>
            <a:lvl2pPr algn="ctr" lvl="1"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2pPr>
            <a:lvl3pPr algn="ctr" lvl="2"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3pPr>
            <a:lvl4pPr algn="ctr" lvl="3"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4pPr>
            <a:lvl5pPr algn="ctr" lvl="4"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5pPr>
            <a:lvl6pPr algn="ctr" lvl="5"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6pPr>
            <a:lvl7pPr algn="ctr" lvl="6"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7pPr>
            <a:lvl8pPr algn="ctr" lvl="7"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8pPr>
            <a:lvl9pPr algn="ctr" lvl="8" rtl="0">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9pPr>
          </a:lstStyle>
          <a:p/>
        </p:txBody>
      </p:sp>
      <p:sp>
        <p:nvSpPr>
          <p:cNvPr id="1048597" name="Google Shape;29;p2"/>
          <p:cNvSpPr txBox="1">
            <a:spLocks noGrp="1"/>
          </p:cNvSpPr>
          <p:nvPr>
            <p:ph type="subTitle" idx="1"/>
          </p:nvPr>
        </p:nvSpPr>
        <p:spPr>
          <a:xfrm>
            <a:off x="1938528" y="2999232"/>
            <a:ext cx="5266800" cy="4023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chemeClr val="dk2"/>
              </a:buClr>
              <a:buSzPts val="1600"/>
              <a:buFont typeface="Nunito"/>
              <a:buNone/>
              <a:defRPr sz="1600">
                <a:solidFill>
                  <a:schemeClr val="dk2"/>
                </a:solidFill>
              </a:defRPr>
            </a:lvl1pPr>
            <a:lvl2pPr lvl="1" rtl="0">
              <a:lnSpc>
                <a:spcPct val="100000"/>
              </a:lnSpc>
              <a:spcBef>
                <a:spcPts val="0"/>
              </a:spcBef>
              <a:spcAft>
                <a:spcPts val="0"/>
              </a:spcAft>
              <a:buClr>
                <a:schemeClr val="dk2"/>
              </a:buClr>
              <a:buSzPts val="1600"/>
              <a:buFont typeface="Nunito"/>
              <a:buNone/>
              <a:defRPr sz="1600">
                <a:solidFill>
                  <a:schemeClr val="dk2"/>
                </a:solidFill>
              </a:defRPr>
            </a:lvl2pPr>
            <a:lvl3pPr lvl="2" rtl="0">
              <a:lnSpc>
                <a:spcPct val="100000"/>
              </a:lnSpc>
              <a:spcBef>
                <a:spcPts val="0"/>
              </a:spcBef>
              <a:spcAft>
                <a:spcPts val="0"/>
              </a:spcAft>
              <a:buClr>
                <a:schemeClr val="dk2"/>
              </a:buClr>
              <a:buSzPts val="1600"/>
              <a:buFont typeface="Nunito"/>
              <a:buNone/>
              <a:defRPr sz="1600">
                <a:solidFill>
                  <a:schemeClr val="dk2"/>
                </a:solidFill>
              </a:defRPr>
            </a:lvl3pPr>
            <a:lvl4pPr lvl="3" rtl="0">
              <a:lnSpc>
                <a:spcPct val="100000"/>
              </a:lnSpc>
              <a:spcBef>
                <a:spcPts val="0"/>
              </a:spcBef>
              <a:spcAft>
                <a:spcPts val="0"/>
              </a:spcAft>
              <a:buClr>
                <a:schemeClr val="dk2"/>
              </a:buClr>
              <a:buSzPts val="1600"/>
              <a:buFont typeface="Nunito"/>
              <a:buNone/>
              <a:defRPr sz="1600">
                <a:solidFill>
                  <a:schemeClr val="dk2"/>
                </a:solidFill>
              </a:defRPr>
            </a:lvl4pPr>
            <a:lvl5pPr lvl="4" rtl="0">
              <a:lnSpc>
                <a:spcPct val="100000"/>
              </a:lnSpc>
              <a:spcBef>
                <a:spcPts val="0"/>
              </a:spcBef>
              <a:spcAft>
                <a:spcPts val="0"/>
              </a:spcAft>
              <a:buClr>
                <a:schemeClr val="dk2"/>
              </a:buClr>
              <a:buSzPts val="1600"/>
              <a:buFont typeface="Nunito"/>
              <a:buNone/>
              <a:defRPr sz="1600">
                <a:solidFill>
                  <a:schemeClr val="dk2"/>
                </a:solidFill>
              </a:defRPr>
            </a:lvl5pPr>
            <a:lvl6pPr lvl="5" rtl="0">
              <a:lnSpc>
                <a:spcPct val="100000"/>
              </a:lnSpc>
              <a:spcBef>
                <a:spcPts val="0"/>
              </a:spcBef>
              <a:spcAft>
                <a:spcPts val="0"/>
              </a:spcAft>
              <a:buClr>
                <a:schemeClr val="dk2"/>
              </a:buClr>
              <a:buSzPts val="1600"/>
              <a:buFont typeface="Nunito"/>
              <a:buNone/>
              <a:defRPr sz="1600">
                <a:solidFill>
                  <a:schemeClr val="dk2"/>
                </a:solidFill>
              </a:defRPr>
            </a:lvl6pPr>
            <a:lvl7pPr lvl="6" rtl="0">
              <a:lnSpc>
                <a:spcPct val="100000"/>
              </a:lnSpc>
              <a:spcBef>
                <a:spcPts val="0"/>
              </a:spcBef>
              <a:spcAft>
                <a:spcPts val="0"/>
              </a:spcAft>
              <a:buClr>
                <a:schemeClr val="dk2"/>
              </a:buClr>
              <a:buSzPts val="1600"/>
              <a:buFont typeface="Nunito"/>
              <a:buNone/>
              <a:defRPr sz="1600">
                <a:solidFill>
                  <a:schemeClr val="dk2"/>
                </a:solidFill>
              </a:defRPr>
            </a:lvl7pPr>
            <a:lvl8pPr lvl="7" rtl="0">
              <a:lnSpc>
                <a:spcPct val="100000"/>
              </a:lnSpc>
              <a:spcBef>
                <a:spcPts val="0"/>
              </a:spcBef>
              <a:spcAft>
                <a:spcPts val="0"/>
              </a:spcAft>
              <a:buClr>
                <a:schemeClr val="dk2"/>
              </a:buClr>
              <a:buSzPts val="1600"/>
              <a:buFont typeface="Nunito"/>
              <a:buNone/>
              <a:defRPr sz="1600">
                <a:solidFill>
                  <a:schemeClr val="dk2"/>
                </a:solidFill>
              </a:defRPr>
            </a:lvl8pPr>
            <a:lvl9pPr lvl="8" rtl="0">
              <a:lnSpc>
                <a:spcPct val="100000"/>
              </a:lnSpc>
              <a:spcBef>
                <a:spcPts val="0"/>
              </a:spcBef>
              <a:spcAft>
                <a:spcPts val="0"/>
              </a:spcAft>
              <a:buClr>
                <a:schemeClr val="dk2"/>
              </a:buClr>
              <a:buSzPts val="1600"/>
              <a:buFont typeface="Nunito"/>
              <a:buNone/>
              <a:defRPr sz="1600">
                <a:solidFill>
                  <a:schemeClr val="dk2"/>
                </a:solidFill>
              </a:defRPr>
            </a:lvl9pPr>
          </a:lstStyle>
          <a:p/>
        </p:txBody>
      </p:sp>
      <p:sp>
        <p:nvSpPr>
          <p:cNvPr id="1048598" name="Google Shape;30;p2"/>
          <p:cNvSpPr/>
          <p:nvPr/>
        </p:nvSpPr>
        <p:spPr>
          <a:xfrm>
            <a:off x="3776924" y="4423399"/>
            <a:ext cx="2293706" cy="720150"/>
          </a:xfrm>
          <a:custGeom>
            <a:avLst/>
            <a:ah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9" name="Google Shape;31;p2"/>
          <p:cNvSpPr/>
          <p:nvPr/>
        </p:nvSpPr>
        <p:spPr>
          <a:xfrm>
            <a:off x="358125" y="4608900"/>
            <a:ext cx="1353907" cy="536813"/>
          </a:xfrm>
          <a:custGeom>
            <a:avLst/>
            <a:ah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 name="Google Shape;32;p2"/>
          <p:cNvGrpSpPr/>
          <p:nvPr/>
        </p:nvGrpSpPr>
        <p:grpSpPr>
          <a:xfrm rot="240">
            <a:off x="7345597" y="2442119"/>
            <a:ext cx="489135" cy="447357"/>
            <a:chOff x="5177300" y="2314950"/>
            <a:chExt cx="341575" cy="312400"/>
          </a:xfrm>
        </p:grpSpPr>
        <p:sp>
          <p:nvSpPr>
            <p:cNvPr id="1048600" name="Google Shape;33;p2"/>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1" name="Google Shape;34;p2"/>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2" name="Google Shape;35;p2"/>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3" name="Google Shape;36;p2"/>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4" name="Google Shape;37;p2"/>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 name="Google Shape;38;p2"/>
          <p:cNvGrpSpPr/>
          <p:nvPr/>
        </p:nvGrpSpPr>
        <p:grpSpPr>
          <a:xfrm rot="-5400000">
            <a:off x="1379179" y="1586884"/>
            <a:ext cx="489135" cy="447388"/>
            <a:chOff x="5177300" y="2314950"/>
            <a:chExt cx="341575" cy="312400"/>
          </a:xfrm>
        </p:grpSpPr>
        <p:sp>
          <p:nvSpPr>
            <p:cNvPr id="1048605" name="Google Shape;39;p2"/>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6" name="Google Shape;40;p2"/>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7" name="Google Shape;41;p2"/>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8" name="Google Shape;42;p2"/>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9" name="Google Shape;43;p2"/>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3">
    <p:bg>
      <p:bgPr>
        <a:solidFill>
          <a:schemeClr val="accent1"/>
        </a:solidFill>
      </p:bgPr>
    </p:bg>
    <p:spTree>
      <p:nvGrpSpPr>
        <p:cNvPr id="78" name="Shape 584"/>
        <p:cNvGrpSpPr/>
        <p:nvPr/>
      </p:nvGrpSpPr>
      <p:grpSpPr>
        <a:xfrm>
          <a:off x="0" y="0"/>
          <a:ext cx="0" cy="0"/>
          <a:chOff x="0" y="0"/>
          <a:chExt cx="0" cy="0"/>
        </a:xfrm>
      </p:grpSpPr>
      <p:sp>
        <p:nvSpPr>
          <p:cNvPr id="1048851" name="Google Shape;585;p26"/>
          <p:cNvSpPr/>
          <p:nvPr/>
        </p:nvSpPr>
        <p:spPr>
          <a:xfrm>
            <a:off x="2209324" y="4423399"/>
            <a:ext cx="2293706" cy="720150"/>
          </a:xfrm>
          <a:custGeom>
            <a:avLst/>
            <a:ah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79" name="Google Shape;586;p26"/>
          <p:cNvGrpSpPr/>
          <p:nvPr/>
        </p:nvGrpSpPr>
        <p:grpSpPr>
          <a:xfrm rot="240">
            <a:off x="2258334" y="4341119"/>
            <a:ext cx="489135" cy="447357"/>
            <a:chOff x="5177300" y="2314950"/>
            <a:chExt cx="341575" cy="312400"/>
          </a:xfrm>
        </p:grpSpPr>
        <p:sp>
          <p:nvSpPr>
            <p:cNvPr id="1048852" name="Google Shape;587;p26"/>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3" name="Google Shape;588;p26"/>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4" name="Google Shape;589;p26"/>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5" name="Google Shape;590;p26"/>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6" name="Google Shape;591;p26"/>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0" name="Google Shape;592;p26"/>
          <p:cNvGrpSpPr/>
          <p:nvPr/>
        </p:nvGrpSpPr>
        <p:grpSpPr>
          <a:xfrm rot="-5400000">
            <a:off x="283454" y="4559784"/>
            <a:ext cx="489135" cy="447388"/>
            <a:chOff x="5177300" y="2314950"/>
            <a:chExt cx="341575" cy="312400"/>
          </a:xfrm>
        </p:grpSpPr>
        <p:sp>
          <p:nvSpPr>
            <p:cNvPr id="1048857" name="Google Shape;593;p26"/>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8" name="Google Shape;594;p26"/>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9" name="Google Shape;595;p26"/>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0" name="Google Shape;596;p26"/>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1" name="Google Shape;597;p26"/>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62" name="Google Shape;598;p26"/>
          <p:cNvSpPr/>
          <p:nvPr/>
        </p:nvSpPr>
        <p:spPr>
          <a:xfrm>
            <a:off x="2560783" y="233392"/>
            <a:ext cx="95702" cy="91695"/>
          </a:xfrm>
          <a:custGeom>
            <a:avLst/>
            <a:ah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3" name="Google Shape;599;p26"/>
          <p:cNvSpPr/>
          <p:nvPr/>
        </p:nvSpPr>
        <p:spPr>
          <a:xfrm>
            <a:off x="6362046" y="233231"/>
            <a:ext cx="95060" cy="91856"/>
          </a:xfrm>
          <a:custGeom>
            <a:avLst/>
            <a:ah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4" name="Google Shape;600;p26"/>
          <p:cNvSpPr/>
          <p:nvPr/>
        </p:nvSpPr>
        <p:spPr>
          <a:xfrm>
            <a:off x="8328478" y="4747860"/>
            <a:ext cx="121625" cy="109135"/>
          </a:xfrm>
          <a:custGeom>
            <a:avLst/>
            <a:ah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5" name="Google Shape;601;p26"/>
          <p:cNvSpPr/>
          <p:nvPr/>
        </p:nvSpPr>
        <p:spPr>
          <a:xfrm>
            <a:off x="-10405" y="-6911"/>
            <a:ext cx="1394273" cy="1108375"/>
          </a:xfrm>
          <a:custGeom>
            <a:avLst/>
            <a:ah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6" name="Google Shape;602;p26"/>
          <p:cNvSpPr/>
          <p:nvPr/>
        </p:nvSpPr>
        <p:spPr>
          <a:xfrm>
            <a:off x="208581" y="1392590"/>
            <a:ext cx="95734" cy="91695"/>
          </a:xfrm>
          <a:custGeom>
            <a:avLst/>
            <a:ah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7" name="Google Shape;603;p26"/>
          <p:cNvSpPr/>
          <p:nvPr/>
        </p:nvSpPr>
        <p:spPr>
          <a:xfrm rot="10800000">
            <a:off x="-6839" y="2313092"/>
            <a:ext cx="937578" cy="1468477"/>
          </a:xfrm>
          <a:custGeom>
            <a:avLst/>
            <a:ah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8" name="Google Shape;604;p26"/>
          <p:cNvSpPr/>
          <p:nvPr/>
        </p:nvSpPr>
        <p:spPr>
          <a:xfrm rot="10800000">
            <a:off x="-6838" y="2622133"/>
            <a:ext cx="782603" cy="1481769"/>
          </a:xfrm>
          <a:custGeom>
            <a:avLst/>
            <a:ah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1" name="Google Shape;605;p26"/>
          <p:cNvGrpSpPr/>
          <p:nvPr/>
        </p:nvGrpSpPr>
        <p:grpSpPr>
          <a:xfrm>
            <a:off x="6462383" y="-6809"/>
            <a:ext cx="2286113" cy="1598833"/>
            <a:chOff x="3045330" y="-6829"/>
            <a:chExt cx="2308272" cy="1614331"/>
          </a:xfrm>
        </p:grpSpPr>
        <p:sp>
          <p:nvSpPr>
            <p:cNvPr id="1048869" name="Google Shape;606;p26"/>
            <p:cNvSpPr/>
            <p:nvPr/>
          </p:nvSpPr>
          <p:spPr>
            <a:xfrm>
              <a:off x="4420183" y="61587"/>
              <a:ext cx="933419" cy="1188837"/>
            </a:xfrm>
            <a:custGeom>
              <a:avLst/>
              <a:ah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FFEDE6"/>
                </a:solidFill>
              </a:endParaRPr>
            </a:p>
          </p:txBody>
        </p:sp>
        <p:sp>
          <p:nvSpPr>
            <p:cNvPr id="1048870" name="Google Shape;607;p26"/>
            <p:cNvSpPr/>
            <p:nvPr/>
          </p:nvSpPr>
          <p:spPr>
            <a:xfrm>
              <a:off x="3045330" y="-6829"/>
              <a:ext cx="1311723" cy="291866"/>
            </a:xfrm>
            <a:custGeom>
              <a:avLst/>
              <a:ah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FFEDE6"/>
                </a:solidFill>
              </a:endParaRPr>
            </a:p>
          </p:txBody>
        </p:sp>
        <p:sp>
          <p:nvSpPr>
            <p:cNvPr id="1048871" name="Google Shape;608;p26"/>
            <p:cNvSpPr/>
            <p:nvPr/>
          </p:nvSpPr>
          <p:spPr>
            <a:xfrm>
              <a:off x="3623040" y="328330"/>
              <a:ext cx="848367" cy="1279172"/>
            </a:xfrm>
            <a:custGeom>
              <a:avLst/>
              <a:ah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FFEDE6"/>
                </a:solidFill>
              </a:endParaRPr>
            </a:p>
          </p:txBody>
        </p:sp>
      </p:grpSp>
      <p:grpSp>
        <p:nvGrpSpPr>
          <p:cNvPr id="82" name="Google Shape;609;p26"/>
          <p:cNvGrpSpPr/>
          <p:nvPr/>
        </p:nvGrpSpPr>
        <p:grpSpPr>
          <a:xfrm rot="-5400000">
            <a:off x="8147745" y="1475666"/>
            <a:ext cx="652955" cy="597215"/>
            <a:chOff x="5177300" y="2314950"/>
            <a:chExt cx="341575" cy="312400"/>
          </a:xfrm>
        </p:grpSpPr>
        <p:sp>
          <p:nvSpPr>
            <p:cNvPr id="1048872" name="Google Shape;610;p26"/>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3" name="Google Shape;611;p26"/>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4" name="Google Shape;612;p26"/>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5" name="Google Shape;613;p26"/>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6" name="Google Shape;614;p26"/>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77" name="Google Shape;615;p26"/>
          <p:cNvSpPr/>
          <p:nvPr/>
        </p:nvSpPr>
        <p:spPr>
          <a:xfrm rot="10800000">
            <a:off x="3463667" y="-6899"/>
            <a:ext cx="2316968" cy="528274"/>
          </a:xfrm>
          <a:custGeom>
            <a:avLst/>
            <a:ah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4">
    <p:bg>
      <p:bgPr>
        <a:solidFill>
          <a:schemeClr val="accent6"/>
        </a:solidFill>
      </p:bgPr>
    </p:bg>
    <p:spTree>
      <p:nvGrpSpPr>
        <p:cNvPr id="85" name="Shape 616"/>
        <p:cNvGrpSpPr/>
        <p:nvPr/>
      </p:nvGrpSpPr>
      <p:grpSpPr>
        <a:xfrm>
          <a:off x="0" y="0"/>
          <a:ext cx="0" cy="0"/>
          <a:chOff x="0" y="0"/>
          <a:chExt cx="0" cy="0"/>
        </a:xfrm>
      </p:grpSpPr>
      <p:sp>
        <p:nvSpPr>
          <p:cNvPr id="1048879" name="Google Shape;617;p27"/>
          <p:cNvSpPr/>
          <p:nvPr/>
        </p:nvSpPr>
        <p:spPr>
          <a:xfrm>
            <a:off x="0" y="4203174"/>
            <a:ext cx="793699" cy="940326"/>
          </a:xfrm>
          <a:custGeom>
            <a:avLst/>
            <a:ah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0" name="Google Shape;618;p27"/>
          <p:cNvSpPr/>
          <p:nvPr/>
        </p:nvSpPr>
        <p:spPr>
          <a:xfrm>
            <a:off x="-2" y="185404"/>
            <a:ext cx="1025437" cy="1611956"/>
          </a:xfrm>
          <a:custGeom>
            <a:avLst/>
            <a:ah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1" name="Google Shape;619;p27"/>
          <p:cNvSpPr/>
          <p:nvPr/>
        </p:nvSpPr>
        <p:spPr>
          <a:xfrm>
            <a:off x="7293266" y="248182"/>
            <a:ext cx="163346" cy="146382"/>
          </a:xfrm>
          <a:custGeom>
            <a:avLst/>
            <a:ah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2" name="Google Shape;620;p27"/>
          <p:cNvSpPr/>
          <p:nvPr/>
        </p:nvSpPr>
        <p:spPr>
          <a:xfrm>
            <a:off x="8493106" y="4203170"/>
            <a:ext cx="95598" cy="91488"/>
          </a:xfrm>
          <a:custGeom>
            <a:avLst/>
            <a:ah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3" name="Google Shape;621;p27"/>
          <p:cNvSpPr/>
          <p:nvPr/>
        </p:nvSpPr>
        <p:spPr>
          <a:xfrm>
            <a:off x="316166" y="3692940"/>
            <a:ext cx="161359" cy="144715"/>
          </a:xfrm>
          <a:custGeom>
            <a:avLst/>
            <a:ah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4" name="Google Shape;622;p27"/>
          <p:cNvSpPr/>
          <p:nvPr/>
        </p:nvSpPr>
        <p:spPr>
          <a:xfrm>
            <a:off x="8755649" y="1205424"/>
            <a:ext cx="161340" cy="144715"/>
          </a:xfrm>
          <a:custGeom>
            <a:avLst/>
            <a:ah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5" name="Google Shape;623;p27"/>
          <p:cNvSpPr/>
          <p:nvPr/>
        </p:nvSpPr>
        <p:spPr>
          <a:xfrm>
            <a:off x="5633505" y="4616876"/>
            <a:ext cx="2316968" cy="528274"/>
          </a:xfrm>
          <a:custGeom>
            <a:avLst/>
            <a:ah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6" name="Google Shape;624;p27"/>
          <p:cNvSpPr/>
          <p:nvPr/>
        </p:nvSpPr>
        <p:spPr>
          <a:xfrm>
            <a:off x="587899" y="4651193"/>
            <a:ext cx="205809" cy="217938"/>
          </a:xfrm>
          <a:custGeom>
            <a:avLst/>
            <a:ah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7" name="Google Shape;625;p27"/>
          <p:cNvSpPr/>
          <p:nvPr/>
        </p:nvSpPr>
        <p:spPr>
          <a:xfrm>
            <a:off x="905899" y="4869115"/>
            <a:ext cx="119537" cy="130615"/>
          </a:xfrm>
          <a:custGeom>
            <a:avLst/>
            <a:ah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8" name="Google Shape;626;p27"/>
          <p:cNvSpPr/>
          <p:nvPr/>
        </p:nvSpPr>
        <p:spPr>
          <a:xfrm>
            <a:off x="7968438" y="3"/>
            <a:ext cx="1034376" cy="1135386"/>
          </a:xfrm>
          <a:custGeom>
            <a:avLst/>
            <a:ah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6" name="Google Shape;627;p27"/>
          <p:cNvGrpSpPr/>
          <p:nvPr/>
        </p:nvGrpSpPr>
        <p:grpSpPr>
          <a:xfrm>
            <a:off x="1546774" y="88236"/>
            <a:ext cx="509835" cy="466288"/>
            <a:chOff x="5177300" y="2314950"/>
            <a:chExt cx="341575" cy="312400"/>
          </a:xfrm>
        </p:grpSpPr>
        <p:sp>
          <p:nvSpPr>
            <p:cNvPr id="1048889" name="Google Shape;628;p27"/>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0" name="Google Shape;629;p27"/>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1" name="Google Shape;630;p27"/>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2" name="Google Shape;631;p27"/>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3" name="Google Shape;632;p27"/>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94" name="Google Shape;633;p27"/>
          <p:cNvSpPr/>
          <p:nvPr/>
        </p:nvSpPr>
        <p:spPr>
          <a:xfrm rot="5400000">
            <a:off x="7425303" y="2050006"/>
            <a:ext cx="2393912" cy="1043496"/>
          </a:xfrm>
          <a:custGeom>
            <a:avLst/>
            <a:ah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42" name="Shape 79"/>
        <p:cNvGrpSpPr/>
        <p:nvPr/>
      </p:nvGrpSpPr>
      <p:grpSpPr>
        <a:xfrm>
          <a:off x="0" y="0"/>
          <a:ext cx="0" cy="0"/>
          <a:chOff x="0" y="0"/>
          <a:chExt cx="0" cy="0"/>
        </a:xfrm>
      </p:grpSpPr>
      <p:grpSp>
        <p:nvGrpSpPr>
          <p:cNvPr id="43" name="Google Shape;80;p4"/>
          <p:cNvGrpSpPr/>
          <p:nvPr/>
        </p:nvGrpSpPr>
        <p:grpSpPr>
          <a:xfrm>
            <a:off x="-20619" y="-7694"/>
            <a:ext cx="9181207" cy="5162098"/>
            <a:chOff x="238125" y="839425"/>
            <a:chExt cx="7136023" cy="4012825"/>
          </a:xfrm>
        </p:grpSpPr>
        <p:sp>
          <p:nvSpPr>
            <p:cNvPr id="1048678" name="Google Shape;81;p4"/>
            <p:cNvSpPr/>
            <p:nvPr/>
          </p:nvSpPr>
          <p:spPr>
            <a:xfrm>
              <a:off x="240700" y="839425"/>
              <a:ext cx="7133425" cy="4012825"/>
            </a:xfrm>
            <a:custGeom>
              <a:avLst/>
              <a:ah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9" name="Google Shape;82;p4"/>
            <p:cNvSpPr/>
            <p:nvPr/>
          </p:nvSpPr>
          <p:spPr>
            <a:xfrm>
              <a:off x="788600" y="1649850"/>
              <a:ext cx="145525" cy="130525"/>
            </a:xfrm>
            <a:custGeom>
              <a:avLst/>
              <a:ah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0" name="Google Shape;83;p4"/>
            <p:cNvSpPr/>
            <p:nvPr/>
          </p:nvSpPr>
          <p:spPr>
            <a:xfrm>
              <a:off x="2244275" y="1026475"/>
              <a:ext cx="74575" cy="71375"/>
            </a:xfrm>
            <a:custGeom>
              <a:avLst/>
              <a:ah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1" name="Google Shape;84;p4"/>
            <p:cNvSpPr/>
            <p:nvPr/>
          </p:nvSpPr>
          <p:spPr>
            <a:xfrm>
              <a:off x="5206375" y="1026350"/>
              <a:ext cx="74075" cy="71500"/>
            </a:xfrm>
            <a:custGeom>
              <a:avLst/>
              <a:ah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2" name="Google Shape;85;p4"/>
            <p:cNvSpPr/>
            <p:nvPr/>
          </p:nvSpPr>
          <p:spPr>
            <a:xfrm>
              <a:off x="6738700" y="4540500"/>
              <a:ext cx="94775" cy="84950"/>
            </a:xfrm>
            <a:custGeom>
              <a:avLst/>
              <a:ah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3" name="Google Shape;86;p4"/>
            <p:cNvSpPr/>
            <p:nvPr/>
          </p:nvSpPr>
          <p:spPr>
            <a:xfrm>
              <a:off x="6984150" y="1877700"/>
              <a:ext cx="94800" cy="84950"/>
            </a:xfrm>
            <a:custGeom>
              <a:avLst/>
              <a:ah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4" name="Google Shape;87;p4"/>
            <p:cNvSpPr/>
            <p:nvPr/>
          </p:nvSpPr>
          <p:spPr>
            <a:xfrm>
              <a:off x="238125" y="1658125"/>
              <a:ext cx="2600" cy="45075"/>
            </a:xfrm>
            <a:custGeom>
              <a:avLst/>
              <a:ah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5" name="Google Shape;88;p4"/>
            <p:cNvSpPr/>
            <p:nvPr/>
          </p:nvSpPr>
          <p:spPr>
            <a:xfrm>
              <a:off x="240700" y="839425"/>
              <a:ext cx="1086475" cy="862750"/>
            </a:xfrm>
            <a:custGeom>
              <a:avLst/>
              <a:ah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6" name="Google Shape;89;p4"/>
            <p:cNvSpPr/>
            <p:nvPr/>
          </p:nvSpPr>
          <p:spPr>
            <a:xfrm>
              <a:off x="1804100" y="3500125"/>
              <a:ext cx="74600" cy="71375"/>
            </a:xfrm>
            <a:custGeom>
              <a:avLst/>
              <a:ah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7" name="Google Shape;90;p4"/>
            <p:cNvSpPr/>
            <p:nvPr/>
          </p:nvSpPr>
          <p:spPr>
            <a:xfrm>
              <a:off x="6052916" y="1257614"/>
              <a:ext cx="1321232" cy="1222376"/>
            </a:xfrm>
            <a:custGeom>
              <a:avLst/>
              <a:ah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8" name="Google Shape;91;p4"/>
            <p:cNvSpPr/>
            <p:nvPr/>
          </p:nvSpPr>
          <p:spPr>
            <a:xfrm rot="10800000">
              <a:off x="238126" y="2927691"/>
              <a:ext cx="582600" cy="911475"/>
            </a:xfrm>
            <a:custGeom>
              <a:avLst/>
              <a:ah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9" name="Google Shape;92;p4"/>
            <p:cNvSpPr/>
            <p:nvPr/>
          </p:nvSpPr>
          <p:spPr>
            <a:xfrm rot="10800000">
              <a:off x="238126" y="3119516"/>
              <a:ext cx="486300" cy="919725"/>
            </a:xfrm>
            <a:custGeom>
              <a:avLst/>
              <a:ah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0" name="Google Shape;93;p4"/>
            <p:cNvSpPr/>
            <p:nvPr/>
          </p:nvSpPr>
          <p:spPr>
            <a:xfrm>
              <a:off x="6685524" y="3235218"/>
              <a:ext cx="195250" cy="156775"/>
            </a:xfrm>
            <a:custGeom>
              <a:avLst/>
              <a:ah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1" name="Google Shape;94;p4"/>
            <p:cNvSpPr/>
            <p:nvPr/>
          </p:nvSpPr>
          <p:spPr>
            <a:xfrm>
              <a:off x="6909224" y="3458118"/>
              <a:ext cx="138225" cy="127725"/>
            </a:xfrm>
            <a:custGeom>
              <a:avLst/>
              <a:ah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2" name="Google Shape;95;p4"/>
            <p:cNvSpPr/>
            <p:nvPr/>
          </p:nvSpPr>
          <p:spPr>
            <a:xfrm>
              <a:off x="6568474" y="3486343"/>
              <a:ext cx="153825" cy="75375"/>
            </a:xfrm>
            <a:custGeom>
              <a:avLst/>
              <a:ah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3" name="Google Shape;96;p4"/>
            <p:cNvSpPr/>
            <p:nvPr/>
          </p:nvSpPr>
          <p:spPr>
            <a:xfrm>
              <a:off x="7113274" y="3646818"/>
              <a:ext cx="122325" cy="77525"/>
            </a:xfrm>
            <a:custGeom>
              <a:avLst/>
              <a:ah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4" name="Google Shape;97;p4"/>
            <p:cNvSpPr/>
            <p:nvPr/>
          </p:nvSpPr>
          <p:spPr>
            <a:xfrm>
              <a:off x="7087374" y="3324768"/>
              <a:ext cx="75100" cy="67775"/>
            </a:xfrm>
            <a:custGeom>
              <a:avLst/>
              <a:ah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5" name="Google Shape;98;p4"/>
            <p:cNvSpPr/>
            <p:nvPr/>
          </p:nvSpPr>
          <p:spPr>
            <a:xfrm>
              <a:off x="3254600" y="839425"/>
              <a:ext cx="1860650" cy="811175"/>
            </a:xfrm>
            <a:custGeom>
              <a:avLst/>
              <a:ah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96" name="Google Shape;99;p4"/>
          <p:cNvSpPr/>
          <p:nvPr/>
        </p:nvSpPr>
        <p:spPr>
          <a:xfrm>
            <a:off x="3776924" y="4423399"/>
            <a:ext cx="2293706" cy="720150"/>
          </a:xfrm>
          <a:custGeom>
            <a:avLst/>
            <a:ah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7" name="Google Shape;100;p4"/>
          <p:cNvSpPr txBox="1">
            <a:spLocks noGrp="1"/>
          </p:cNvSpPr>
          <p:nvPr>
            <p:ph type="title"/>
          </p:nvPr>
        </p:nvSpPr>
        <p:spPr>
          <a:xfrm>
            <a:off x="2377440" y="1124712"/>
            <a:ext cx="4389000" cy="1453800"/>
          </a:xfrm>
          <a:prstGeom prst="rect"/>
        </p:spPr>
        <p:txBody>
          <a:bodyPr anchor="t" anchorCtr="0" bIns="91425" lIns="91425" rIns="91425" spcFirstLastPara="1" tIns="91425" wrap="square">
            <a:noAutofit/>
          </a:bodyPr>
          <a:lstStyle>
            <a:lvl1pPr algn="ctr" lvl="0" rtl="0">
              <a:spcBef>
                <a:spcPts val="0"/>
              </a:spcBef>
              <a:spcAft>
                <a:spcPts val="0"/>
              </a:spcAft>
              <a:buClr>
                <a:schemeClr val="dk2"/>
              </a:buClr>
              <a:buSzPts val="9600"/>
              <a:buNone/>
              <a:defRPr sz="9600">
                <a:solidFill>
                  <a:schemeClr val="dk2"/>
                </a:solidFill>
              </a:defRPr>
            </a:lvl1pPr>
            <a:lvl2pPr algn="ctr" lvl="1" rtl="0">
              <a:spcBef>
                <a:spcPts val="0"/>
              </a:spcBef>
              <a:spcAft>
                <a:spcPts val="0"/>
              </a:spcAft>
              <a:buClr>
                <a:schemeClr val="dk2"/>
              </a:buClr>
              <a:buSzPts val="9600"/>
              <a:buNone/>
              <a:defRPr sz="9600">
                <a:solidFill>
                  <a:schemeClr val="dk2"/>
                </a:solidFill>
              </a:defRPr>
            </a:lvl2pPr>
            <a:lvl3pPr algn="ctr" lvl="2" rtl="0">
              <a:spcBef>
                <a:spcPts val="0"/>
              </a:spcBef>
              <a:spcAft>
                <a:spcPts val="0"/>
              </a:spcAft>
              <a:buClr>
                <a:schemeClr val="dk2"/>
              </a:buClr>
              <a:buSzPts val="9600"/>
              <a:buNone/>
              <a:defRPr sz="9600">
                <a:solidFill>
                  <a:schemeClr val="dk2"/>
                </a:solidFill>
              </a:defRPr>
            </a:lvl3pPr>
            <a:lvl4pPr algn="ctr" lvl="3" rtl="0">
              <a:spcBef>
                <a:spcPts val="0"/>
              </a:spcBef>
              <a:spcAft>
                <a:spcPts val="0"/>
              </a:spcAft>
              <a:buClr>
                <a:schemeClr val="dk2"/>
              </a:buClr>
              <a:buSzPts val="9600"/>
              <a:buNone/>
              <a:defRPr sz="9600">
                <a:solidFill>
                  <a:schemeClr val="dk2"/>
                </a:solidFill>
              </a:defRPr>
            </a:lvl4pPr>
            <a:lvl5pPr algn="ctr" lvl="4" rtl="0">
              <a:spcBef>
                <a:spcPts val="0"/>
              </a:spcBef>
              <a:spcAft>
                <a:spcPts val="0"/>
              </a:spcAft>
              <a:buClr>
                <a:schemeClr val="dk2"/>
              </a:buClr>
              <a:buSzPts val="9600"/>
              <a:buNone/>
              <a:defRPr sz="9600">
                <a:solidFill>
                  <a:schemeClr val="dk2"/>
                </a:solidFill>
              </a:defRPr>
            </a:lvl5pPr>
            <a:lvl6pPr algn="ctr" lvl="5" rtl="0">
              <a:spcBef>
                <a:spcPts val="0"/>
              </a:spcBef>
              <a:spcAft>
                <a:spcPts val="0"/>
              </a:spcAft>
              <a:buClr>
                <a:schemeClr val="dk2"/>
              </a:buClr>
              <a:buSzPts val="9600"/>
              <a:buNone/>
              <a:defRPr sz="9600">
                <a:solidFill>
                  <a:schemeClr val="dk2"/>
                </a:solidFill>
              </a:defRPr>
            </a:lvl6pPr>
            <a:lvl7pPr algn="ctr" lvl="6" rtl="0">
              <a:spcBef>
                <a:spcPts val="0"/>
              </a:spcBef>
              <a:spcAft>
                <a:spcPts val="0"/>
              </a:spcAft>
              <a:buClr>
                <a:schemeClr val="dk2"/>
              </a:buClr>
              <a:buSzPts val="9600"/>
              <a:buNone/>
              <a:defRPr sz="9600">
                <a:solidFill>
                  <a:schemeClr val="dk2"/>
                </a:solidFill>
              </a:defRPr>
            </a:lvl7pPr>
            <a:lvl8pPr algn="ctr" lvl="7" rtl="0">
              <a:spcBef>
                <a:spcPts val="0"/>
              </a:spcBef>
              <a:spcAft>
                <a:spcPts val="0"/>
              </a:spcAft>
              <a:buClr>
                <a:schemeClr val="dk2"/>
              </a:buClr>
              <a:buSzPts val="9600"/>
              <a:buNone/>
              <a:defRPr sz="9600">
                <a:solidFill>
                  <a:schemeClr val="dk2"/>
                </a:solidFill>
              </a:defRPr>
            </a:lvl8pPr>
            <a:lvl9pPr algn="ctr" lvl="8" rtl="0">
              <a:spcBef>
                <a:spcPts val="0"/>
              </a:spcBef>
              <a:spcAft>
                <a:spcPts val="0"/>
              </a:spcAft>
              <a:buClr>
                <a:schemeClr val="dk2"/>
              </a:buClr>
              <a:buSzPts val="9600"/>
              <a:buNone/>
              <a:defRPr sz="9600">
                <a:solidFill>
                  <a:schemeClr val="dk2"/>
                </a:solidFill>
              </a:defRPr>
            </a:lvl9pPr>
          </a:lstStyle>
          <a:p/>
        </p:txBody>
      </p:sp>
      <p:sp>
        <p:nvSpPr>
          <p:cNvPr id="1048698" name="Google Shape;101;p4"/>
          <p:cNvSpPr txBox="1">
            <a:spLocks noGrp="1"/>
          </p:cNvSpPr>
          <p:nvPr>
            <p:ph type="subTitle" idx="1"/>
          </p:nvPr>
        </p:nvSpPr>
        <p:spPr>
          <a:xfrm>
            <a:off x="2377440" y="3008376"/>
            <a:ext cx="4389000" cy="804600"/>
          </a:xfrm>
          <a:prstGeom prst="rect"/>
          <a:noFill/>
          <a:ln>
            <a:noFill/>
          </a:ln>
        </p:spPr>
        <p:txBody>
          <a:bodyPr anchor="t" anchorCtr="0" bIns="91425" lIns="91425" rIns="91425" spcFirstLastPara="1" tIns="91425" wrap="square">
            <a:noAutofit/>
          </a:bodyPr>
          <a:lstStyle>
            <a:lvl1pPr algn="ctr" lvl="0" rtl="0">
              <a:spcBef>
                <a:spcPts val="0"/>
              </a:spcBef>
              <a:spcAft>
                <a:spcPts val="0"/>
              </a:spcAft>
              <a:buNone/>
              <a:defRPr sz="1600">
                <a:solidFill>
                  <a:schemeClr val="dk2"/>
                </a:solidFill>
                <a:latin typeface="Nunito"/>
                <a:ea typeface="Nunito"/>
                <a:cs typeface="Nunito"/>
                <a:sym typeface="Nunito"/>
              </a:defRPr>
            </a:lvl1pPr>
            <a:lvl2pPr algn="ctr" lvl="1" rtl="0">
              <a:spcBef>
                <a:spcPts val="0"/>
              </a:spcBef>
              <a:spcAft>
                <a:spcPts val="0"/>
              </a:spcAft>
              <a:buNone/>
              <a:defRPr sz="1600">
                <a:solidFill>
                  <a:schemeClr val="dk2"/>
                </a:solidFill>
                <a:latin typeface="Nunito"/>
                <a:ea typeface="Nunito"/>
                <a:cs typeface="Nunito"/>
                <a:sym typeface="Nunito"/>
              </a:defRPr>
            </a:lvl2pPr>
            <a:lvl3pPr algn="ctr" lvl="2" rtl="0">
              <a:spcBef>
                <a:spcPts val="0"/>
              </a:spcBef>
              <a:spcAft>
                <a:spcPts val="0"/>
              </a:spcAft>
              <a:buNone/>
              <a:defRPr sz="1600">
                <a:solidFill>
                  <a:schemeClr val="dk2"/>
                </a:solidFill>
                <a:latin typeface="Nunito"/>
                <a:ea typeface="Nunito"/>
                <a:cs typeface="Nunito"/>
                <a:sym typeface="Nunito"/>
              </a:defRPr>
            </a:lvl3pPr>
            <a:lvl4pPr algn="ctr" lvl="3" rtl="0">
              <a:spcBef>
                <a:spcPts val="0"/>
              </a:spcBef>
              <a:spcAft>
                <a:spcPts val="0"/>
              </a:spcAft>
              <a:buNone/>
              <a:defRPr sz="1600">
                <a:solidFill>
                  <a:schemeClr val="dk2"/>
                </a:solidFill>
                <a:latin typeface="Nunito"/>
                <a:ea typeface="Nunito"/>
                <a:cs typeface="Nunito"/>
                <a:sym typeface="Nunito"/>
              </a:defRPr>
            </a:lvl4pPr>
            <a:lvl5pPr algn="ctr" lvl="4" rtl="0">
              <a:spcBef>
                <a:spcPts val="0"/>
              </a:spcBef>
              <a:spcAft>
                <a:spcPts val="0"/>
              </a:spcAft>
              <a:buNone/>
              <a:defRPr sz="1600">
                <a:solidFill>
                  <a:schemeClr val="dk2"/>
                </a:solidFill>
                <a:latin typeface="Nunito"/>
                <a:ea typeface="Nunito"/>
                <a:cs typeface="Nunito"/>
                <a:sym typeface="Nunito"/>
              </a:defRPr>
            </a:lvl5pPr>
            <a:lvl6pPr algn="ctr" lvl="5" rtl="0">
              <a:spcBef>
                <a:spcPts val="0"/>
              </a:spcBef>
              <a:spcAft>
                <a:spcPts val="0"/>
              </a:spcAft>
              <a:buNone/>
              <a:defRPr sz="1600">
                <a:solidFill>
                  <a:schemeClr val="dk2"/>
                </a:solidFill>
                <a:latin typeface="Nunito"/>
                <a:ea typeface="Nunito"/>
                <a:cs typeface="Nunito"/>
                <a:sym typeface="Nunito"/>
              </a:defRPr>
            </a:lvl6pPr>
            <a:lvl7pPr algn="ctr" lvl="6" rtl="0">
              <a:spcBef>
                <a:spcPts val="0"/>
              </a:spcBef>
              <a:spcAft>
                <a:spcPts val="0"/>
              </a:spcAft>
              <a:buNone/>
              <a:defRPr sz="1600">
                <a:solidFill>
                  <a:schemeClr val="dk2"/>
                </a:solidFill>
                <a:latin typeface="Nunito"/>
                <a:ea typeface="Nunito"/>
                <a:cs typeface="Nunito"/>
                <a:sym typeface="Nunito"/>
              </a:defRPr>
            </a:lvl7pPr>
            <a:lvl8pPr algn="ctr" lvl="7" rtl="0">
              <a:spcBef>
                <a:spcPts val="0"/>
              </a:spcBef>
              <a:spcAft>
                <a:spcPts val="0"/>
              </a:spcAft>
              <a:buNone/>
              <a:defRPr sz="1600">
                <a:solidFill>
                  <a:schemeClr val="dk2"/>
                </a:solidFill>
                <a:latin typeface="Nunito"/>
                <a:ea typeface="Nunito"/>
                <a:cs typeface="Nunito"/>
                <a:sym typeface="Nunito"/>
              </a:defRPr>
            </a:lvl8pPr>
            <a:lvl9pPr algn="ctr" lvl="8" rtl="0">
              <a:spcBef>
                <a:spcPts val="0"/>
              </a:spcBef>
              <a:spcAft>
                <a:spcPts val="0"/>
              </a:spcAft>
              <a:buNone/>
              <a:defRPr sz="1600">
                <a:solidFill>
                  <a:schemeClr val="dk2"/>
                </a:solidFill>
                <a:latin typeface="Nunito"/>
                <a:ea typeface="Nunito"/>
                <a:cs typeface="Nunito"/>
                <a:sym typeface="Nunito"/>
              </a:defRPr>
            </a:lvl9pPr>
          </a:lstStyle>
          <a:p/>
        </p:txBody>
      </p:sp>
      <p:sp>
        <p:nvSpPr>
          <p:cNvPr id="1048699" name="Google Shape;102;p4"/>
          <p:cNvSpPr/>
          <p:nvPr/>
        </p:nvSpPr>
        <p:spPr>
          <a:xfrm>
            <a:off x="358125" y="4608900"/>
            <a:ext cx="1353907" cy="536813"/>
          </a:xfrm>
          <a:custGeom>
            <a:avLst/>
            <a:ah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4" name="Google Shape;103;p4"/>
          <p:cNvGrpSpPr/>
          <p:nvPr/>
        </p:nvGrpSpPr>
        <p:grpSpPr>
          <a:xfrm rot="-5400000">
            <a:off x="6184854" y="1208922"/>
            <a:ext cx="489135" cy="447388"/>
            <a:chOff x="5177300" y="2314950"/>
            <a:chExt cx="341575" cy="312400"/>
          </a:xfrm>
        </p:grpSpPr>
        <p:sp>
          <p:nvSpPr>
            <p:cNvPr id="1048700" name="Google Shape;104;p4"/>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1" name="Google Shape;105;p4"/>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2" name="Google Shape;106;p4"/>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3" name="Google Shape;107;p4"/>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4" name="Google Shape;108;p4"/>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 name="Google Shape;109;p4"/>
          <p:cNvGrpSpPr/>
          <p:nvPr/>
        </p:nvGrpSpPr>
        <p:grpSpPr>
          <a:xfrm rot="3600062">
            <a:off x="2932917" y="2475496"/>
            <a:ext cx="489151" cy="447371"/>
            <a:chOff x="5177300" y="2314950"/>
            <a:chExt cx="341575" cy="312400"/>
          </a:xfrm>
        </p:grpSpPr>
        <p:sp>
          <p:nvSpPr>
            <p:cNvPr id="1048705" name="Google Shape;110;p4"/>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6" name="Google Shape;111;p4"/>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7" name="Google Shape;112;p4"/>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8" name="Google Shape;113;p4"/>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9" name="Google Shape;114;p4"/>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p:bgPr>
    </p:bg>
    <p:spTree>
      <p:nvGrpSpPr>
        <p:cNvPr id="53" name="Shape 115"/>
        <p:cNvGrpSpPr/>
        <p:nvPr/>
      </p:nvGrpSpPr>
      <p:grpSpPr>
        <a:xfrm>
          <a:off x="0" y="0"/>
          <a:ext cx="0" cy="0"/>
          <a:chOff x="0" y="0"/>
          <a:chExt cx="0" cy="0"/>
        </a:xfrm>
      </p:grpSpPr>
      <p:sp>
        <p:nvSpPr>
          <p:cNvPr id="1048737" name="Google Shape;116;p5"/>
          <p:cNvSpPr/>
          <p:nvPr/>
        </p:nvSpPr>
        <p:spPr>
          <a:xfrm rot="5400000">
            <a:off x="7984068" y="2458419"/>
            <a:ext cx="1615602" cy="704262"/>
          </a:xfrm>
          <a:custGeom>
            <a:avLst/>
            <a:ah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8" name="Google Shape;117;p5"/>
          <p:cNvSpPr/>
          <p:nvPr/>
        </p:nvSpPr>
        <p:spPr>
          <a:xfrm>
            <a:off x="-352" y="-7961"/>
            <a:ext cx="846632" cy="1041291"/>
          </a:xfrm>
          <a:custGeom>
            <a:avLst/>
            <a:ah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9" name="Google Shape;118;p5"/>
          <p:cNvSpPr txBox="1">
            <a:spLocks noGrp="1"/>
          </p:cNvSpPr>
          <p:nvPr>
            <p:ph type="title"/>
          </p:nvPr>
        </p:nvSpPr>
        <p:spPr>
          <a:xfrm>
            <a:off x="4507992" y="996696"/>
            <a:ext cx="4498800" cy="1472100"/>
          </a:xfrm>
          <a:prstGeom prst="rect"/>
        </p:spPr>
        <p:txBody>
          <a:bodyPr anchor="t" anchorCtr="0" bIns="91425" lIns="91425" rIns="91425" spcFirstLastPara="1" tIns="91425" wrap="square">
            <a:noAutofit/>
          </a:bodyPr>
          <a:lstStyle>
            <a:lvl1pPr lvl="0" rtl="0">
              <a:spcBef>
                <a:spcPts val="0"/>
              </a:spcBef>
              <a:spcAft>
                <a:spcPts val="0"/>
              </a:spcAft>
              <a:buClr>
                <a:schemeClr val="dk2"/>
              </a:buClr>
              <a:buSzPts val="4400"/>
              <a:buNone/>
              <a:defRPr>
                <a:solidFill>
                  <a:schemeClr val="dk2"/>
                </a:solidFill>
              </a:defRPr>
            </a:lvl1pPr>
            <a:lvl2pPr lvl="1" rtl="0">
              <a:spcBef>
                <a:spcPts val="0"/>
              </a:spcBef>
              <a:spcAft>
                <a:spcPts val="0"/>
              </a:spcAft>
              <a:buClr>
                <a:schemeClr val="dk2"/>
              </a:buClr>
              <a:buSzPts val="4400"/>
              <a:buNone/>
              <a:defRPr>
                <a:solidFill>
                  <a:schemeClr val="dk2"/>
                </a:solidFill>
              </a:defRPr>
            </a:lvl2pPr>
            <a:lvl3pPr lvl="2" rtl="0">
              <a:spcBef>
                <a:spcPts val="0"/>
              </a:spcBef>
              <a:spcAft>
                <a:spcPts val="0"/>
              </a:spcAft>
              <a:buClr>
                <a:schemeClr val="dk2"/>
              </a:buClr>
              <a:buSzPts val="4400"/>
              <a:buNone/>
              <a:defRPr>
                <a:solidFill>
                  <a:schemeClr val="dk2"/>
                </a:solidFill>
              </a:defRPr>
            </a:lvl3pPr>
            <a:lvl4pPr lvl="3" rtl="0">
              <a:spcBef>
                <a:spcPts val="0"/>
              </a:spcBef>
              <a:spcAft>
                <a:spcPts val="0"/>
              </a:spcAft>
              <a:buClr>
                <a:schemeClr val="dk2"/>
              </a:buClr>
              <a:buSzPts val="4400"/>
              <a:buNone/>
              <a:defRPr>
                <a:solidFill>
                  <a:schemeClr val="dk2"/>
                </a:solidFill>
              </a:defRPr>
            </a:lvl4pPr>
            <a:lvl5pPr lvl="4" rtl="0">
              <a:spcBef>
                <a:spcPts val="0"/>
              </a:spcBef>
              <a:spcAft>
                <a:spcPts val="0"/>
              </a:spcAft>
              <a:buClr>
                <a:schemeClr val="dk2"/>
              </a:buClr>
              <a:buSzPts val="4400"/>
              <a:buNone/>
              <a:defRPr>
                <a:solidFill>
                  <a:schemeClr val="dk2"/>
                </a:solidFill>
              </a:defRPr>
            </a:lvl5pPr>
            <a:lvl6pPr lvl="5" rtl="0">
              <a:spcBef>
                <a:spcPts val="0"/>
              </a:spcBef>
              <a:spcAft>
                <a:spcPts val="0"/>
              </a:spcAft>
              <a:buClr>
                <a:schemeClr val="dk2"/>
              </a:buClr>
              <a:buSzPts val="4400"/>
              <a:buNone/>
              <a:defRPr>
                <a:solidFill>
                  <a:schemeClr val="dk2"/>
                </a:solidFill>
              </a:defRPr>
            </a:lvl6pPr>
            <a:lvl7pPr lvl="6" rtl="0">
              <a:spcBef>
                <a:spcPts val="0"/>
              </a:spcBef>
              <a:spcAft>
                <a:spcPts val="0"/>
              </a:spcAft>
              <a:buClr>
                <a:schemeClr val="dk2"/>
              </a:buClr>
              <a:buSzPts val="4400"/>
              <a:buNone/>
              <a:defRPr>
                <a:solidFill>
                  <a:schemeClr val="dk2"/>
                </a:solidFill>
              </a:defRPr>
            </a:lvl7pPr>
            <a:lvl8pPr lvl="7" rtl="0">
              <a:spcBef>
                <a:spcPts val="0"/>
              </a:spcBef>
              <a:spcAft>
                <a:spcPts val="0"/>
              </a:spcAft>
              <a:buClr>
                <a:schemeClr val="dk2"/>
              </a:buClr>
              <a:buSzPts val="4400"/>
              <a:buNone/>
              <a:defRPr>
                <a:solidFill>
                  <a:schemeClr val="dk2"/>
                </a:solidFill>
              </a:defRPr>
            </a:lvl8pPr>
            <a:lvl9pPr lvl="8" rtl="0">
              <a:spcBef>
                <a:spcPts val="0"/>
              </a:spcBef>
              <a:spcAft>
                <a:spcPts val="0"/>
              </a:spcAft>
              <a:buClr>
                <a:schemeClr val="dk2"/>
              </a:buClr>
              <a:buSzPts val="4400"/>
              <a:buNone/>
              <a:defRPr>
                <a:solidFill>
                  <a:schemeClr val="dk2"/>
                </a:solidFill>
              </a:defRPr>
            </a:lvl9pPr>
          </a:lstStyle>
          <a:p/>
        </p:txBody>
      </p:sp>
      <p:sp>
        <p:nvSpPr>
          <p:cNvPr id="1048740" name="Google Shape;119;p5"/>
          <p:cNvSpPr txBox="1">
            <a:spLocks noGrp="1"/>
          </p:cNvSpPr>
          <p:nvPr>
            <p:ph type="subTitle" idx="1"/>
          </p:nvPr>
        </p:nvSpPr>
        <p:spPr>
          <a:xfrm>
            <a:off x="6601968" y="2624328"/>
            <a:ext cx="1719000" cy="338400"/>
          </a:xfrm>
          <a:prstGeom prst="rect"/>
          <a:noFill/>
          <a:ln>
            <a:noFill/>
          </a:ln>
        </p:spPr>
        <p:txBody>
          <a:bodyPr anchor="t" anchorCtr="0" bIns="91425" lIns="91425" rIns="91425" spcFirstLastPara="1" tIns="91425" wrap="square">
            <a:noAutofit/>
          </a:bodyPr>
          <a:lstStyle>
            <a:lvl1pPr lvl="0" rtl="0">
              <a:spcBef>
                <a:spcPts val="0"/>
              </a:spcBef>
              <a:spcAft>
                <a:spcPts val="0"/>
              </a:spcAft>
              <a:buNone/>
              <a:defRPr b="1">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048741" name="Google Shape;120;p5"/>
          <p:cNvSpPr txBox="1">
            <a:spLocks noGrp="1"/>
          </p:cNvSpPr>
          <p:nvPr>
            <p:ph type="subTitle" idx="2"/>
          </p:nvPr>
        </p:nvSpPr>
        <p:spPr>
          <a:xfrm>
            <a:off x="4507992" y="2624328"/>
            <a:ext cx="1795200" cy="338400"/>
          </a:xfrm>
          <a:prstGeom prst="rect"/>
          <a:noFill/>
          <a:ln>
            <a:noFill/>
          </a:ln>
        </p:spPr>
        <p:txBody>
          <a:bodyPr anchor="t" anchorCtr="0" bIns="91425" lIns="91425" rIns="91425" spcFirstLastPara="1" tIns="91425" wrap="square">
            <a:noAutofit/>
          </a:bodyPr>
          <a:lstStyle>
            <a:lvl1pPr lvl="0" rtl="0">
              <a:spcBef>
                <a:spcPts val="0"/>
              </a:spcBef>
              <a:spcAft>
                <a:spcPts val="0"/>
              </a:spcAft>
              <a:buNone/>
              <a:defRPr b="1">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048742" name="Google Shape;121;p5"/>
          <p:cNvSpPr txBox="1">
            <a:spLocks noGrp="1"/>
          </p:cNvSpPr>
          <p:nvPr>
            <p:ph type="subTitle" idx="3"/>
          </p:nvPr>
        </p:nvSpPr>
        <p:spPr>
          <a:xfrm>
            <a:off x="6601968" y="2990088"/>
            <a:ext cx="1719000" cy="850500"/>
          </a:xfrm>
          <a:prstGeom prst="rect"/>
          <a:noFill/>
          <a:ln>
            <a:noFill/>
          </a:ln>
        </p:spPr>
        <p:txBody>
          <a:bodyPr anchor="t" anchorCtr="0" bIns="91425" lIns="91425" rIns="91425" spcFirstLastPara="1" tIns="91425" wrap="square">
            <a:noAutofit/>
          </a:bodyPr>
          <a:lstStyle>
            <a:lvl1pPr lvl="0" rtl="0">
              <a:spcBef>
                <a:spcPts val="0"/>
              </a:spcBef>
              <a:spcAft>
                <a:spcPts val="0"/>
              </a:spcAft>
              <a:buNone/>
              <a:defRPr sz="1100">
                <a:solidFill>
                  <a:schemeClr val="dk2"/>
                </a:solidFill>
                <a:latin typeface="Nunito"/>
                <a:ea typeface="Nunito"/>
                <a:cs typeface="Nunito"/>
                <a:sym typeface="Nunito"/>
              </a:defRPr>
            </a:lvl1pPr>
            <a:lvl2pPr lvl="1" rtl="0">
              <a:spcBef>
                <a:spcPts val="0"/>
              </a:spcBef>
              <a:spcAft>
                <a:spcPts val="0"/>
              </a:spcAft>
              <a:buNone/>
              <a:defRPr sz="1100">
                <a:solidFill>
                  <a:schemeClr val="dk2"/>
                </a:solidFill>
                <a:latin typeface="Nunito"/>
                <a:ea typeface="Nunito"/>
                <a:cs typeface="Nunito"/>
                <a:sym typeface="Nunito"/>
              </a:defRPr>
            </a:lvl2pPr>
            <a:lvl3pPr lvl="2" rtl="0">
              <a:spcBef>
                <a:spcPts val="0"/>
              </a:spcBef>
              <a:spcAft>
                <a:spcPts val="0"/>
              </a:spcAft>
              <a:buNone/>
              <a:defRPr sz="1100">
                <a:solidFill>
                  <a:schemeClr val="dk2"/>
                </a:solidFill>
                <a:latin typeface="Nunito"/>
                <a:ea typeface="Nunito"/>
                <a:cs typeface="Nunito"/>
                <a:sym typeface="Nunito"/>
              </a:defRPr>
            </a:lvl3pPr>
            <a:lvl4pPr lvl="3" rtl="0">
              <a:spcBef>
                <a:spcPts val="0"/>
              </a:spcBef>
              <a:spcAft>
                <a:spcPts val="0"/>
              </a:spcAft>
              <a:buNone/>
              <a:defRPr sz="1100">
                <a:solidFill>
                  <a:schemeClr val="dk2"/>
                </a:solidFill>
                <a:latin typeface="Nunito"/>
                <a:ea typeface="Nunito"/>
                <a:cs typeface="Nunito"/>
                <a:sym typeface="Nunito"/>
              </a:defRPr>
            </a:lvl4pPr>
            <a:lvl5pPr lvl="4" rtl="0">
              <a:spcBef>
                <a:spcPts val="0"/>
              </a:spcBef>
              <a:spcAft>
                <a:spcPts val="0"/>
              </a:spcAft>
              <a:buNone/>
              <a:defRPr sz="1100">
                <a:solidFill>
                  <a:schemeClr val="dk2"/>
                </a:solidFill>
                <a:latin typeface="Nunito"/>
                <a:ea typeface="Nunito"/>
                <a:cs typeface="Nunito"/>
                <a:sym typeface="Nunito"/>
              </a:defRPr>
            </a:lvl5pPr>
            <a:lvl6pPr lvl="5" rtl="0">
              <a:spcBef>
                <a:spcPts val="0"/>
              </a:spcBef>
              <a:spcAft>
                <a:spcPts val="0"/>
              </a:spcAft>
              <a:buNone/>
              <a:defRPr sz="1100">
                <a:solidFill>
                  <a:schemeClr val="dk2"/>
                </a:solidFill>
                <a:latin typeface="Nunito"/>
                <a:ea typeface="Nunito"/>
                <a:cs typeface="Nunito"/>
                <a:sym typeface="Nunito"/>
              </a:defRPr>
            </a:lvl6pPr>
            <a:lvl7pPr lvl="6" rtl="0">
              <a:spcBef>
                <a:spcPts val="0"/>
              </a:spcBef>
              <a:spcAft>
                <a:spcPts val="0"/>
              </a:spcAft>
              <a:buNone/>
              <a:defRPr sz="1100">
                <a:solidFill>
                  <a:schemeClr val="dk2"/>
                </a:solidFill>
                <a:latin typeface="Nunito"/>
                <a:ea typeface="Nunito"/>
                <a:cs typeface="Nunito"/>
                <a:sym typeface="Nunito"/>
              </a:defRPr>
            </a:lvl7pPr>
            <a:lvl8pPr lvl="7" rtl="0">
              <a:spcBef>
                <a:spcPts val="0"/>
              </a:spcBef>
              <a:spcAft>
                <a:spcPts val="0"/>
              </a:spcAft>
              <a:buNone/>
              <a:defRPr sz="1100">
                <a:solidFill>
                  <a:schemeClr val="dk2"/>
                </a:solidFill>
                <a:latin typeface="Nunito"/>
                <a:ea typeface="Nunito"/>
                <a:cs typeface="Nunito"/>
                <a:sym typeface="Nunito"/>
              </a:defRPr>
            </a:lvl8pPr>
            <a:lvl9pPr lvl="8" rtl="0">
              <a:spcBef>
                <a:spcPts val="0"/>
              </a:spcBef>
              <a:spcAft>
                <a:spcPts val="0"/>
              </a:spcAft>
              <a:buNone/>
              <a:defRPr sz="1100">
                <a:solidFill>
                  <a:schemeClr val="dk2"/>
                </a:solidFill>
                <a:latin typeface="Nunito"/>
                <a:ea typeface="Nunito"/>
                <a:cs typeface="Nunito"/>
                <a:sym typeface="Nunito"/>
              </a:defRPr>
            </a:lvl9pPr>
          </a:lstStyle>
          <a:p/>
        </p:txBody>
      </p:sp>
      <p:sp>
        <p:nvSpPr>
          <p:cNvPr id="1048743" name="Google Shape;122;p5"/>
          <p:cNvSpPr txBox="1">
            <a:spLocks noGrp="1"/>
          </p:cNvSpPr>
          <p:nvPr>
            <p:ph type="subTitle" idx="4"/>
          </p:nvPr>
        </p:nvSpPr>
        <p:spPr>
          <a:xfrm>
            <a:off x="4507992" y="2990088"/>
            <a:ext cx="1795200" cy="850500"/>
          </a:xfrm>
          <a:prstGeom prst="rect"/>
          <a:noFill/>
          <a:ln>
            <a:noFill/>
          </a:ln>
        </p:spPr>
        <p:txBody>
          <a:bodyPr anchor="t" anchorCtr="0" bIns="91425" lIns="91425" rIns="91425" spcFirstLastPara="1" tIns="91425" wrap="square">
            <a:noAutofit/>
          </a:bodyPr>
          <a:lstStyle>
            <a:lvl1pPr lvl="0" rtl="0">
              <a:spcBef>
                <a:spcPts val="0"/>
              </a:spcBef>
              <a:spcAft>
                <a:spcPts val="0"/>
              </a:spcAft>
              <a:buNone/>
              <a:defRPr sz="1100">
                <a:solidFill>
                  <a:schemeClr val="dk2"/>
                </a:solidFill>
                <a:latin typeface="Nunito"/>
                <a:ea typeface="Nunito"/>
                <a:cs typeface="Nunito"/>
                <a:sym typeface="Nunito"/>
              </a:defRPr>
            </a:lvl1pPr>
            <a:lvl2pPr lvl="1" rtl="0">
              <a:spcBef>
                <a:spcPts val="0"/>
              </a:spcBef>
              <a:spcAft>
                <a:spcPts val="0"/>
              </a:spcAft>
              <a:buNone/>
              <a:defRPr sz="1100">
                <a:solidFill>
                  <a:schemeClr val="dk2"/>
                </a:solidFill>
                <a:latin typeface="Nunito"/>
                <a:ea typeface="Nunito"/>
                <a:cs typeface="Nunito"/>
                <a:sym typeface="Nunito"/>
              </a:defRPr>
            </a:lvl2pPr>
            <a:lvl3pPr lvl="2" rtl="0">
              <a:spcBef>
                <a:spcPts val="0"/>
              </a:spcBef>
              <a:spcAft>
                <a:spcPts val="0"/>
              </a:spcAft>
              <a:buNone/>
              <a:defRPr sz="1100">
                <a:solidFill>
                  <a:schemeClr val="dk2"/>
                </a:solidFill>
                <a:latin typeface="Nunito"/>
                <a:ea typeface="Nunito"/>
                <a:cs typeface="Nunito"/>
                <a:sym typeface="Nunito"/>
              </a:defRPr>
            </a:lvl3pPr>
            <a:lvl4pPr lvl="3" rtl="0">
              <a:spcBef>
                <a:spcPts val="0"/>
              </a:spcBef>
              <a:spcAft>
                <a:spcPts val="0"/>
              </a:spcAft>
              <a:buNone/>
              <a:defRPr sz="1100">
                <a:solidFill>
                  <a:schemeClr val="dk2"/>
                </a:solidFill>
                <a:latin typeface="Nunito"/>
                <a:ea typeface="Nunito"/>
                <a:cs typeface="Nunito"/>
                <a:sym typeface="Nunito"/>
              </a:defRPr>
            </a:lvl4pPr>
            <a:lvl5pPr lvl="4" rtl="0">
              <a:spcBef>
                <a:spcPts val="0"/>
              </a:spcBef>
              <a:spcAft>
                <a:spcPts val="0"/>
              </a:spcAft>
              <a:buNone/>
              <a:defRPr sz="1100">
                <a:solidFill>
                  <a:schemeClr val="dk2"/>
                </a:solidFill>
                <a:latin typeface="Nunito"/>
                <a:ea typeface="Nunito"/>
                <a:cs typeface="Nunito"/>
                <a:sym typeface="Nunito"/>
              </a:defRPr>
            </a:lvl5pPr>
            <a:lvl6pPr lvl="5" rtl="0">
              <a:spcBef>
                <a:spcPts val="0"/>
              </a:spcBef>
              <a:spcAft>
                <a:spcPts val="0"/>
              </a:spcAft>
              <a:buNone/>
              <a:defRPr sz="1100">
                <a:solidFill>
                  <a:schemeClr val="dk2"/>
                </a:solidFill>
                <a:latin typeface="Nunito"/>
                <a:ea typeface="Nunito"/>
                <a:cs typeface="Nunito"/>
                <a:sym typeface="Nunito"/>
              </a:defRPr>
            </a:lvl6pPr>
            <a:lvl7pPr lvl="6" rtl="0">
              <a:spcBef>
                <a:spcPts val="0"/>
              </a:spcBef>
              <a:spcAft>
                <a:spcPts val="0"/>
              </a:spcAft>
              <a:buNone/>
              <a:defRPr sz="1100">
                <a:solidFill>
                  <a:schemeClr val="dk2"/>
                </a:solidFill>
                <a:latin typeface="Nunito"/>
                <a:ea typeface="Nunito"/>
                <a:cs typeface="Nunito"/>
                <a:sym typeface="Nunito"/>
              </a:defRPr>
            </a:lvl7pPr>
            <a:lvl8pPr lvl="7" rtl="0">
              <a:spcBef>
                <a:spcPts val="0"/>
              </a:spcBef>
              <a:spcAft>
                <a:spcPts val="0"/>
              </a:spcAft>
              <a:buNone/>
              <a:defRPr sz="1100">
                <a:solidFill>
                  <a:schemeClr val="dk2"/>
                </a:solidFill>
                <a:latin typeface="Nunito"/>
                <a:ea typeface="Nunito"/>
                <a:cs typeface="Nunito"/>
                <a:sym typeface="Nunito"/>
              </a:defRPr>
            </a:lvl8pPr>
            <a:lvl9pPr lvl="8" rtl="0">
              <a:spcBef>
                <a:spcPts val="0"/>
              </a:spcBef>
              <a:spcAft>
                <a:spcPts val="0"/>
              </a:spcAft>
              <a:buNone/>
              <a:defRPr sz="1100">
                <a:solidFill>
                  <a:schemeClr val="dk2"/>
                </a:solidFill>
                <a:latin typeface="Nunito"/>
                <a:ea typeface="Nunito"/>
                <a:cs typeface="Nunito"/>
                <a:sym typeface="Nunito"/>
              </a:defRPr>
            </a:lvl9pPr>
          </a:lstStyle>
          <a:p/>
        </p:txBody>
      </p:sp>
      <p:grpSp>
        <p:nvGrpSpPr>
          <p:cNvPr id="54" name="Google Shape;123;p5"/>
          <p:cNvGrpSpPr/>
          <p:nvPr/>
        </p:nvGrpSpPr>
        <p:grpSpPr>
          <a:xfrm rot="-7199902">
            <a:off x="8490743" y="3238181"/>
            <a:ext cx="498929" cy="456303"/>
            <a:chOff x="5177300" y="2314950"/>
            <a:chExt cx="341575" cy="312400"/>
          </a:xfrm>
        </p:grpSpPr>
        <p:sp>
          <p:nvSpPr>
            <p:cNvPr id="1048744" name="Google Shape;124;p5"/>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5" name="Google Shape;125;p5"/>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6" name="Google Shape;126;p5"/>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7" name="Google Shape;127;p5"/>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8" name="Google Shape;128;p5"/>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49" name="Google Shape;129;p5"/>
          <p:cNvSpPr/>
          <p:nvPr/>
        </p:nvSpPr>
        <p:spPr>
          <a:xfrm rot="10800000">
            <a:off x="-358" y="3748816"/>
            <a:ext cx="623145" cy="1178536"/>
          </a:xfrm>
          <a:custGeom>
            <a:avLst/>
            <a:ah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5" name="Google Shape;130;p5"/>
          <p:cNvGrpSpPr/>
          <p:nvPr/>
        </p:nvGrpSpPr>
        <p:grpSpPr>
          <a:xfrm rot="8636073">
            <a:off x="213099" y="3687426"/>
            <a:ext cx="498749" cy="456124"/>
            <a:chOff x="5177300" y="2314950"/>
            <a:chExt cx="341575" cy="312400"/>
          </a:xfrm>
        </p:grpSpPr>
        <p:sp>
          <p:nvSpPr>
            <p:cNvPr id="1048750" name="Google Shape;131;p5"/>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1" name="Google Shape;132;p5"/>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2" name="Google Shape;133;p5"/>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3" name="Google Shape;134;p5"/>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4" name="Google Shape;135;p5"/>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6" name="Google Shape;136;p5"/>
          <p:cNvGrpSpPr/>
          <p:nvPr/>
        </p:nvGrpSpPr>
        <p:grpSpPr>
          <a:xfrm>
            <a:off x="6777940" y="-6012"/>
            <a:ext cx="1530964" cy="919336"/>
            <a:chOff x="2960200" y="1284875"/>
            <a:chExt cx="3360325" cy="2018300"/>
          </a:xfrm>
        </p:grpSpPr>
        <p:sp>
          <p:nvSpPr>
            <p:cNvPr id="1048755" name="Google Shape;137;p5"/>
            <p:cNvSpPr/>
            <p:nvPr/>
          </p:nvSpPr>
          <p:spPr>
            <a:xfrm>
              <a:off x="2960200" y="1284875"/>
              <a:ext cx="3360325" cy="2018300"/>
            </a:xfrm>
            <a:custGeom>
              <a:avLst/>
              <a:ah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6" name="Google Shape;138;p5"/>
            <p:cNvSpPr/>
            <p:nvPr/>
          </p:nvSpPr>
          <p:spPr>
            <a:xfrm>
              <a:off x="3366700" y="1284875"/>
              <a:ext cx="2491825" cy="1640725"/>
            </a:xfrm>
            <a:custGeom>
              <a:avLst/>
              <a:ah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7" name="Google Shape;139;p5"/>
            <p:cNvSpPr/>
            <p:nvPr/>
          </p:nvSpPr>
          <p:spPr>
            <a:xfrm>
              <a:off x="3771825" y="1284875"/>
              <a:ext cx="1623300" cy="1265775"/>
            </a:xfrm>
            <a:custGeom>
              <a:avLst/>
              <a:ah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8" name="Google Shape;140;p5"/>
            <p:cNvSpPr/>
            <p:nvPr/>
          </p:nvSpPr>
          <p:spPr>
            <a:xfrm>
              <a:off x="4074300" y="1451350"/>
              <a:ext cx="856050" cy="734300"/>
            </a:xfrm>
            <a:custGeom>
              <a:avLst/>
              <a:ah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59" name="Google Shape;141;p5"/>
          <p:cNvSpPr/>
          <p:nvPr/>
        </p:nvSpPr>
        <p:spPr>
          <a:xfrm flipH="1">
            <a:off x="5787520" y="4616875"/>
            <a:ext cx="1677581" cy="526706"/>
          </a:xfrm>
          <a:custGeom>
            <a:avLst/>
            <a:ah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p:bgPr>
    </p:bg>
    <p:spTree>
      <p:nvGrpSpPr>
        <p:cNvPr id="49" name="Shape 189"/>
        <p:cNvGrpSpPr/>
        <p:nvPr/>
      </p:nvGrpSpPr>
      <p:grpSpPr>
        <a:xfrm>
          <a:off x="0" y="0"/>
          <a:ext cx="0" cy="0"/>
          <a:chOff x="0" y="0"/>
          <a:chExt cx="0" cy="0"/>
        </a:xfrm>
      </p:grpSpPr>
      <p:sp>
        <p:nvSpPr>
          <p:cNvPr id="1048714" name="Google Shape;190;p8"/>
          <p:cNvSpPr txBox="1">
            <a:spLocks noGrp="1"/>
          </p:cNvSpPr>
          <p:nvPr>
            <p:ph type="title"/>
          </p:nvPr>
        </p:nvSpPr>
        <p:spPr>
          <a:xfrm>
            <a:off x="1353312" y="3026664"/>
            <a:ext cx="6300300" cy="329100"/>
          </a:xfrm>
          <a:prstGeom prst="rect"/>
        </p:spPr>
        <p:txBody>
          <a:bodyPr anchor="ctr" anchorCtr="0" bIns="91425" lIns="91425" rIns="91425" spcFirstLastPara="1" tIns="91425" wrap="square">
            <a:noAutofit/>
          </a:bodyPr>
          <a:lstStyle>
            <a:lvl1pPr algn="r" lvl="0" rtl="0">
              <a:spcBef>
                <a:spcPts val="0"/>
              </a:spcBef>
              <a:spcAft>
                <a:spcPts val="0"/>
              </a:spcAft>
              <a:buClr>
                <a:schemeClr val="accent3"/>
              </a:buClr>
              <a:buSzPts val="3500"/>
              <a:buNone/>
              <a:defRPr sz="3500">
                <a:solidFill>
                  <a:schemeClr val="accent3"/>
                </a:solidFill>
              </a:defRPr>
            </a:lvl1pPr>
            <a:lvl2pPr algn="ctr" lvl="1" rtl="0">
              <a:spcBef>
                <a:spcPts val="0"/>
              </a:spcBef>
              <a:spcAft>
                <a:spcPts val="0"/>
              </a:spcAft>
              <a:buClr>
                <a:schemeClr val="accent3"/>
              </a:buClr>
              <a:buSzPts val="3900"/>
              <a:buNone/>
              <a:defRPr sz="3900">
                <a:solidFill>
                  <a:schemeClr val="accent3"/>
                </a:solidFill>
              </a:defRPr>
            </a:lvl2pPr>
            <a:lvl3pPr algn="ctr" lvl="2" rtl="0">
              <a:spcBef>
                <a:spcPts val="0"/>
              </a:spcBef>
              <a:spcAft>
                <a:spcPts val="0"/>
              </a:spcAft>
              <a:buClr>
                <a:schemeClr val="accent3"/>
              </a:buClr>
              <a:buSzPts val="3900"/>
              <a:buNone/>
              <a:defRPr sz="3900">
                <a:solidFill>
                  <a:schemeClr val="accent3"/>
                </a:solidFill>
              </a:defRPr>
            </a:lvl3pPr>
            <a:lvl4pPr algn="ctr" lvl="3" rtl="0">
              <a:spcBef>
                <a:spcPts val="0"/>
              </a:spcBef>
              <a:spcAft>
                <a:spcPts val="0"/>
              </a:spcAft>
              <a:buClr>
                <a:schemeClr val="accent3"/>
              </a:buClr>
              <a:buSzPts val="3900"/>
              <a:buNone/>
              <a:defRPr sz="3900">
                <a:solidFill>
                  <a:schemeClr val="accent3"/>
                </a:solidFill>
              </a:defRPr>
            </a:lvl4pPr>
            <a:lvl5pPr algn="ctr" lvl="4" rtl="0">
              <a:spcBef>
                <a:spcPts val="0"/>
              </a:spcBef>
              <a:spcAft>
                <a:spcPts val="0"/>
              </a:spcAft>
              <a:buClr>
                <a:schemeClr val="accent3"/>
              </a:buClr>
              <a:buSzPts val="3900"/>
              <a:buNone/>
              <a:defRPr sz="3900">
                <a:solidFill>
                  <a:schemeClr val="accent3"/>
                </a:solidFill>
              </a:defRPr>
            </a:lvl5pPr>
            <a:lvl6pPr algn="ctr" lvl="5" rtl="0">
              <a:spcBef>
                <a:spcPts val="0"/>
              </a:spcBef>
              <a:spcAft>
                <a:spcPts val="0"/>
              </a:spcAft>
              <a:buClr>
                <a:schemeClr val="accent3"/>
              </a:buClr>
              <a:buSzPts val="3900"/>
              <a:buNone/>
              <a:defRPr sz="3900">
                <a:solidFill>
                  <a:schemeClr val="accent3"/>
                </a:solidFill>
              </a:defRPr>
            </a:lvl6pPr>
            <a:lvl7pPr algn="ctr" lvl="6" rtl="0">
              <a:spcBef>
                <a:spcPts val="0"/>
              </a:spcBef>
              <a:spcAft>
                <a:spcPts val="0"/>
              </a:spcAft>
              <a:buClr>
                <a:schemeClr val="accent3"/>
              </a:buClr>
              <a:buSzPts val="3900"/>
              <a:buNone/>
              <a:defRPr sz="3900">
                <a:solidFill>
                  <a:schemeClr val="accent3"/>
                </a:solidFill>
              </a:defRPr>
            </a:lvl7pPr>
            <a:lvl8pPr algn="ctr" lvl="7" rtl="0">
              <a:spcBef>
                <a:spcPts val="0"/>
              </a:spcBef>
              <a:spcAft>
                <a:spcPts val="0"/>
              </a:spcAft>
              <a:buClr>
                <a:schemeClr val="accent3"/>
              </a:buClr>
              <a:buSzPts val="3900"/>
              <a:buNone/>
              <a:defRPr sz="3900">
                <a:solidFill>
                  <a:schemeClr val="accent3"/>
                </a:solidFill>
              </a:defRPr>
            </a:lvl8pPr>
            <a:lvl9pPr algn="ctr" lvl="8" rtl="0">
              <a:spcBef>
                <a:spcPts val="0"/>
              </a:spcBef>
              <a:spcAft>
                <a:spcPts val="0"/>
              </a:spcAft>
              <a:buClr>
                <a:schemeClr val="accent3"/>
              </a:buClr>
              <a:buSzPts val="3900"/>
              <a:buNone/>
              <a:defRPr sz="3900">
                <a:solidFill>
                  <a:schemeClr val="accent3"/>
                </a:solidFill>
              </a:defRPr>
            </a:lvl9pPr>
          </a:lstStyle>
          <a:p/>
        </p:txBody>
      </p:sp>
      <p:sp>
        <p:nvSpPr>
          <p:cNvPr id="1048715" name="Google Shape;191;p8"/>
          <p:cNvSpPr txBox="1">
            <a:spLocks noGrp="1"/>
          </p:cNvSpPr>
          <p:nvPr>
            <p:ph type="subTitle" idx="1"/>
          </p:nvPr>
        </p:nvSpPr>
        <p:spPr>
          <a:xfrm>
            <a:off x="1353312" y="1554480"/>
            <a:ext cx="6373500" cy="1261800"/>
          </a:xfrm>
          <a:prstGeom prst="rect"/>
          <a:noFill/>
          <a:ln>
            <a:noFill/>
          </a:ln>
        </p:spPr>
        <p:txBody>
          <a:bodyPr anchor="ctr" anchorCtr="0" bIns="91425" lIns="91425" rIns="91425" spcFirstLastPara="1" tIns="91425" wrap="square">
            <a:noAutofit/>
          </a:bodyPr>
          <a:lstStyle>
            <a:lvl1pPr algn="r" lvl="0" rtl="0">
              <a:spcBef>
                <a:spcPts val="0"/>
              </a:spcBef>
              <a:spcAft>
                <a:spcPts val="0"/>
              </a:spcAft>
              <a:buNone/>
              <a:defRPr sz="1800">
                <a:solidFill>
                  <a:schemeClr val="dk1"/>
                </a:solidFill>
                <a:latin typeface="Nunito"/>
                <a:ea typeface="Nunito"/>
                <a:cs typeface="Nunito"/>
                <a:sym typeface="Nunito"/>
              </a:defRPr>
            </a:lvl1pPr>
            <a:lvl2pPr algn="r" lvl="1" rtl="0">
              <a:spcBef>
                <a:spcPts val="0"/>
              </a:spcBef>
              <a:spcAft>
                <a:spcPts val="0"/>
              </a:spcAft>
              <a:buNone/>
              <a:defRPr sz="1800">
                <a:solidFill>
                  <a:schemeClr val="dk1"/>
                </a:solidFill>
                <a:latin typeface="Nunito"/>
                <a:ea typeface="Nunito"/>
                <a:cs typeface="Nunito"/>
                <a:sym typeface="Nunito"/>
              </a:defRPr>
            </a:lvl2pPr>
            <a:lvl3pPr algn="r" lvl="2" rtl="0">
              <a:spcBef>
                <a:spcPts val="0"/>
              </a:spcBef>
              <a:spcAft>
                <a:spcPts val="0"/>
              </a:spcAft>
              <a:buNone/>
              <a:defRPr sz="1800">
                <a:solidFill>
                  <a:schemeClr val="dk1"/>
                </a:solidFill>
                <a:latin typeface="Nunito"/>
                <a:ea typeface="Nunito"/>
                <a:cs typeface="Nunito"/>
                <a:sym typeface="Nunito"/>
              </a:defRPr>
            </a:lvl3pPr>
            <a:lvl4pPr algn="r" lvl="3" rtl="0">
              <a:spcBef>
                <a:spcPts val="0"/>
              </a:spcBef>
              <a:spcAft>
                <a:spcPts val="0"/>
              </a:spcAft>
              <a:buNone/>
              <a:defRPr sz="1800">
                <a:solidFill>
                  <a:schemeClr val="dk1"/>
                </a:solidFill>
                <a:latin typeface="Nunito"/>
                <a:ea typeface="Nunito"/>
                <a:cs typeface="Nunito"/>
                <a:sym typeface="Nunito"/>
              </a:defRPr>
            </a:lvl4pPr>
            <a:lvl5pPr algn="r" lvl="4" rtl="0">
              <a:spcBef>
                <a:spcPts val="0"/>
              </a:spcBef>
              <a:spcAft>
                <a:spcPts val="0"/>
              </a:spcAft>
              <a:buNone/>
              <a:defRPr sz="1800">
                <a:solidFill>
                  <a:schemeClr val="dk1"/>
                </a:solidFill>
                <a:latin typeface="Nunito"/>
                <a:ea typeface="Nunito"/>
                <a:cs typeface="Nunito"/>
                <a:sym typeface="Nunito"/>
              </a:defRPr>
            </a:lvl5pPr>
            <a:lvl6pPr algn="r" lvl="5" rtl="0">
              <a:spcBef>
                <a:spcPts val="0"/>
              </a:spcBef>
              <a:spcAft>
                <a:spcPts val="0"/>
              </a:spcAft>
              <a:buNone/>
              <a:defRPr sz="1800">
                <a:solidFill>
                  <a:schemeClr val="dk1"/>
                </a:solidFill>
                <a:latin typeface="Nunito"/>
                <a:ea typeface="Nunito"/>
                <a:cs typeface="Nunito"/>
                <a:sym typeface="Nunito"/>
              </a:defRPr>
            </a:lvl6pPr>
            <a:lvl7pPr algn="r" lvl="6" rtl="0">
              <a:spcBef>
                <a:spcPts val="0"/>
              </a:spcBef>
              <a:spcAft>
                <a:spcPts val="0"/>
              </a:spcAft>
              <a:buNone/>
              <a:defRPr sz="1800">
                <a:solidFill>
                  <a:schemeClr val="dk1"/>
                </a:solidFill>
                <a:latin typeface="Nunito"/>
                <a:ea typeface="Nunito"/>
                <a:cs typeface="Nunito"/>
                <a:sym typeface="Nunito"/>
              </a:defRPr>
            </a:lvl7pPr>
            <a:lvl8pPr algn="r" lvl="7" rtl="0">
              <a:spcBef>
                <a:spcPts val="0"/>
              </a:spcBef>
              <a:spcAft>
                <a:spcPts val="0"/>
              </a:spcAft>
              <a:buNone/>
              <a:defRPr sz="1800">
                <a:solidFill>
                  <a:schemeClr val="dk1"/>
                </a:solidFill>
                <a:latin typeface="Nunito"/>
                <a:ea typeface="Nunito"/>
                <a:cs typeface="Nunito"/>
                <a:sym typeface="Nunito"/>
              </a:defRPr>
            </a:lvl8pPr>
            <a:lvl9pPr algn="r" lvl="8" rtl="0">
              <a:spcBef>
                <a:spcPts val="0"/>
              </a:spcBef>
              <a:spcAft>
                <a:spcPts val="0"/>
              </a:spcAft>
              <a:buNone/>
              <a:defRPr sz="1800">
                <a:solidFill>
                  <a:schemeClr val="dk1"/>
                </a:solidFill>
                <a:latin typeface="Nunito"/>
                <a:ea typeface="Nunito"/>
                <a:cs typeface="Nunito"/>
                <a:sym typeface="Nunito"/>
              </a:defRPr>
            </a:lvl9pPr>
          </a:lstStyle>
          <a:p/>
        </p:txBody>
      </p:sp>
      <p:sp>
        <p:nvSpPr>
          <p:cNvPr id="1048716" name="Google Shape;192;p8"/>
          <p:cNvSpPr/>
          <p:nvPr/>
        </p:nvSpPr>
        <p:spPr>
          <a:xfrm>
            <a:off x="8119599" y="2664177"/>
            <a:ext cx="1025648" cy="1063093"/>
          </a:xfrm>
          <a:custGeom>
            <a:avLst/>
            <a:ah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7" name="Google Shape;193;p8"/>
          <p:cNvSpPr/>
          <p:nvPr/>
        </p:nvSpPr>
        <p:spPr>
          <a:xfrm>
            <a:off x="1832424" y="591571"/>
            <a:ext cx="94957" cy="91873"/>
          </a:xfrm>
          <a:custGeom>
            <a:avLst/>
            <a:ah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8" name="Google Shape;194;p8"/>
          <p:cNvSpPr/>
          <p:nvPr/>
        </p:nvSpPr>
        <p:spPr>
          <a:xfrm>
            <a:off x="968776" y="3800269"/>
            <a:ext cx="161359" cy="144138"/>
          </a:xfrm>
          <a:custGeom>
            <a:avLst/>
            <a:ah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9" name="Google Shape;195;p8"/>
          <p:cNvSpPr/>
          <p:nvPr/>
        </p:nvSpPr>
        <p:spPr>
          <a:xfrm>
            <a:off x="3407687" y="1462"/>
            <a:ext cx="1152460" cy="988043"/>
          </a:xfrm>
          <a:custGeom>
            <a:avLst/>
            <a:ahLst/>
            <a:rect l="l" t="t" r="r" b="b"/>
            <a:pathLst>
              <a:path w="35961" h="30833" extrusionOk="0">
                <a:moveTo>
                  <a:pt x="1" y="0"/>
                </a:moveTo>
                <a:cubicBezTo>
                  <a:pt x="2859" y="11683"/>
                  <a:pt x="10089" y="23034"/>
                  <a:pt x="19079" y="28896"/>
                </a:cubicBezTo>
                <a:cubicBezTo>
                  <a:pt x="19824" y="29372"/>
                  <a:pt x="20632" y="29787"/>
                  <a:pt x="21481" y="30118"/>
                </a:cubicBezTo>
                <a:cubicBezTo>
                  <a:pt x="22673" y="30571"/>
                  <a:pt x="23935" y="30832"/>
                  <a:pt x="25172" y="30832"/>
                </a:cubicBezTo>
                <a:cubicBezTo>
                  <a:pt x="26536" y="30832"/>
                  <a:pt x="27869" y="30515"/>
                  <a:pt x="29042" y="29787"/>
                </a:cubicBezTo>
                <a:cubicBezTo>
                  <a:pt x="31569" y="28212"/>
                  <a:pt x="32708" y="25147"/>
                  <a:pt x="33475" y="22268"/>
                </a:cubicBezTo>
                <a:cubicBezTo>
                  <a:pt x="35381" y="15018"/>
                  <a:pt x="35961" y="7416"/>
                  <a:pt x="3511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0" name="Google Shape;196;p8"/>
          <p:cNvSpPr/>
          <p:nvPr/>
        </p:nvSpPr>
        <p:spPr>
          <a:xfrm>
            <a:off x="6730853" y="4226051"/>
            <a:ext cx="1998162" cy="919051"/>
          </a:xfrm>
          <a:custGeom>
            <a:avLst/>
            <a:ah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1" name="Google Shape;197;p8"/>
          <p:cNvSpPr/>
          <p:nvPr/>
        </p:nvSpPr>
        <p:spPr>
          <a:xfrm>
            <a:off x="7929077" y="1462"/>
            <a:ext cx="1216171" cy="1961474"/>
          </a:xfrm>
          <a:custGeom>
            <a:avLst/>
            <a:ah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FDDACB"/>
              </a:solidFill>
            </a:endParaRPr>
          </a:p>
        </p:txBody>
      </p:sp>
      <p:sp>
        <p:nvSpPr>
          <p:cNvPr id="1048722" name="Google Shape;198;p8"/>
          <p:cNvSpPr/>
          <p:nvPr/>
        </p:nvSpPr>
        <p:spPr>
          <a:xfrm>
            <a:off x="910" y="4049835"/>
            <a:ext cx="1382786" cy="1095266"/>
          </a:xfrm>
          <a:custGeom>
            <a:avLst/>
            <a:ah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3" name="Google Shape;199;p8"/>
          <p:cNvSpPr/>
          <p:nvPr/>
        </p:nvSpPr>
        <p:spPr>
          <a:xfrm>
            <a:off x="-5957" y="-5405"/>
            <a:ext cx="1301161" cy="1600391"/>
          </a:xfrm>
          <a:custGeom>
            <a:avLst/>
            <a:ah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4" name="Google Shape;200;p8"/>
          <p:cNvSpPr/>
          <p:nvPr/>
        </p:nvSpPr>
        <p:spPr>
          <a:xfrm>
            <a:off x="4155163" y="4859329"/>
            <a:ext cx="250291" cy="201114"/>
          </a:xfrm>
          <a:custGeom>
            <a:avLst/>
            <a:ah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5" name="Google Shape;201;p8"/>
          <p:cNvSpPr/>
          <p:nvPr/>
        </p:nvSpPr>
        <p:spPr>
          <a:xfrm>
            <a:off x="3945540" y="4606526"/>
            <a:ext cx="178473" cy="163750"/>
          </a:xfrm>
          <a:custGeom>
            <a:avLst/>
            <a:ah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6" name="Google Shape;202;p8"/>
          <p:cNvSpPr/>
          <p:nvPr/>
        </p:nvSpPr>
        <p:spPr>
          <a:xfrm>
            <a:off x="4362959" y="4644435"/>
            <a:ext cx="197188" cy="98378"/>
          </a:xfrm>
          <a:custGeom>
            <a:avLst/>
            <a:ah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7" name="Google Shape;203;p8"/>
          <p:cNvSpPr/>
          <p:nvPr/>
        </p:nvSpPr>
        <p:spPr>
          <a:xfrm>
            <a:off x="3708998" y="4424639"/>
            <a:ext cx="156776" cy="99788"/>
          </a:xfrm>
          <a:custGeom>
            <a:avLst/>
            <a:ah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8" name="Google Shape;204;p8"/>
          <p:cNvSpPr/>
          <p:nvPr/>
        </p:nvSpPr>
        <p:spPr>
          <a:xfrm>
            <a:off x="3796039" y="4851062"/>
            <a:ext cx="95630" cy="86233"/>
          </a:xfrm>
          <a:custGeom>
            <a:avLst/>
            <a:ah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9" name="Google Shape;205;p8"/>
          <p:cNvSpPr/>
          <p:nvPr/>
        </p:nvSpPr>
        <p:spPr>
          <a:xfrm>
            <a:off x="129709" y="2134505"/>
            <a:ext cx="331275" cy="330256"/>
          </a:xfrm>
          <a:custGeom>
            <a:avLst/>
            <a:ah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p:bgPr>
    </p:bg>
    <p:spTree>
      <p:nvGrpSpPr>
        <p:cNvPr id="69" name="Shape 230"/>
        <p:cNvGrpSpPr/>
        <p:nvPr/>
      </p:nvGrpSpPr>
      <p:grpSpPr>
        <a:xfrm>
          <a:off x="0" y="0"/>
          <a:ext cx="0" cy="0"/>
          <a:chOff x="0" y="0"/>
          <a:chExt cx="0" cy="0"/>
        </a:xfrm>
      </p:grpSpPr>
      <p:grpSp>
        <p:nvGrpSpPr>
          <p:cNvPr id="70" name="Google Shape;231;p10"/>
          <p:cNvGrpSpPr/>
          <p:nvPr/>
        </p:nvGrpSpPr>
        <p:grpSpPr>
          <a:xfrm>
            <a:off x="-20619" y="-7694"/>
            <a:ext cx="9181207" cy="5162098"/>
            <a:chOff x="238125" y="839425"/>
            <a:chExt cx="7136023" cy="4012825"/>
          </a:xfrm>
        </p:grpSpPr>
        <p:sp>
          <p:nvSpPr>
            <p:cNvPr id="1048815" name="Google Shape;232;p10"/>
            <p:cNvSpPr/>
            <p:nvPr/>
          </p:nvSpPr>
          <p:spPr>
            <a:xfrm>
              <a:off x="240700" y="839425"/>
              <a:ext cx="7133425" cy="4012825"/>
            </a:xfrm>
            <a:custGeom>
              <a:avLst/>
              <a:ahLst/>
              <a:rect l="l" t="t" r="r" b="b"/>
              <a:pathLst>
                <a:path w="285337" h="160513" extrusionOk="0">
                  <a:moveTo>
                    <a:pt x="1" y="0"/>
                  </a:moveTo>
                  <a:lnTo>
                    <a:pt x="1" y="160513"/>
                  </a:lnTo>
                  <a:lnTo>
                    <a:pt x="285336" y="160513"/>
                  </a:lnTo>
                  <a:lnTo>
                    <a:pt x="28533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6" name="Google Shape;233;p10"/>
            <p:cNvSpPr/>
            <p:nvPr/>
          </p:nvSpPr>
          <p:spPr>
            <a:xfrm>
              <a:off x="788600" y="1649850"/>
              <a:ext cx="145525" cy="130525"/>
            </a:xfrm>
            <a:custGeom>
              <a:avLst/>
              <a:ah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7" name="Google Shape;234;p10"/>
            <p:cNvSpPr/>
            <p:nvPr/>
          </p:nvSpPr>
          <p:spPr>
            <a:xfrm>
              <a:off x="2244275" y="1026475"/>
              <a:ext cx="74575" cy="71375"/>
            </a:xfrm>
            <a:custGeom>
              <a:avLst/>
              <a:ah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8" name="Google Shape;235;p10"/>
            <p:cNvSpPr/>
            <p:nvPr/>
          </p:nvSpPr>
          <p:spPr>
            <a:xfrm>
              <a:off x="5206375" y="1026350"/>
              <a:ext cx="74075" cy="71500"/>
            </a:xfrm>
            <a:custGeom>
              <a:avLst/>
              <a:ah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9" name="Google Shape;236;p10"/>
            <p:cNvSpPr/>
            <p:nvPr/>
          </p:nvSpPr>
          <p:spPr>
            <a:xfrm>
              <a:off x="6738700" y="4540500"/>
              <a:ext cx="94775" cy="84950"/>
            </a:xfrm>
            <a:custGeom>
              <a:avLst/>
              <a:ah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0" name="Google Shape;237;p10"/>
            <p:cNvSpPr/>
            <p:nvPr/>
          </p:nvSpPr>
          <p:spPr>
            <a:xfrm>
              <a:off x="6984150" y="1877700"/>
              <a:ext cx="94800" cy="84950"/>
            </a:xfrm>
            <a:custGeom>
              <a:avLst/>
              <a:ah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1" name="Google Shape;238;p10"/>
            <p:cNvSpPr/>
            <p:nvPr/>
          </p:nvSpPr>
          <p:spPr>
            <a:xfrm>
              <a:off x="238125" y="1658125"/>
              <a:ext cx="2600" cy="45075"/>
            </a:xfrm>
            <a:custGeom>
              <a:avLst/>
              <a:ah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2" name="Google Shape;239;p10"/>
            <p:cNvSpPr/>
            <p:nvPr/>
          </p:nvSpPr>
          <p:spPr>
            <a:xfrm>
              <a:off x="240700" y="839425"/>
              <a:ext cx="1086475" cy="862750"/>
            </a:xfrm>
            <a:custGeom>
              <a:avLst/>
              <a:ah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3" name="Google Shape;240;p10"/>
            <p:cNvSpPr/>
            <p:nvPr/>
          </p:nvSpPr>
          <p:spPr>
            <a:xfrm>
              <a:off x="1804100" y="3500125"/>
              <a:ext cx="74600" cy="71375"/>
            </a:xfrm>
            <a:custGeom>
              <a:avLst/>
              <a:ah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4" name="Google Shape;241;p10"/>
            <p:cNvSpPr/>
            <p:nvPr/>
          </p:nvSpPr>
          <p:spPr>
            <a:xfrm>
              <a:off x="6052916" y="1257614"/>
              <a:ext cx="1321232" cy="1222376"/>
            </a:xfrm>
            <a:custGeom>
              <a:avLst/>
              <a:ah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5" name="Google Shape;242;p10"/>
            <p:cNvSpPr/>
            <p:nvPr/>
          </p:nvSpPr>
          <p:spPr>
            <a:xfrm rot="10800000">
              <a:off x="238126" y="2927691"/>
              <a:ext cx="582600" cy="911475"/>
            </a:xfrm>
            <a:custGeom>
              <a:avLst/>
              <a:ah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6" name="Google Shape;243;p10"/>
            <p:cNvSpPr/>
            <p:nvPr/>
          </p:nvSpPr>
          <p:spPr>
            <a:xfrm rot="10800000">
              <a:off x="238126" y="3119516"/>
              <a:ext cx="486300" cy="919725"/>
            </a:xfrm>
            <a:custGeom>
              <a:avLst/>
              <a:ah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7" name="Google Shape;244;p10"/>
            <p:cNvSpPr/>
            <p:nvPr/>
          </p:nvSpPr>
          <p:spPr>
            <a:xfrm>
              <a:off x="6685524" y="3235218"/>
              <a:ext cx="195250" cy="156775"/>
            </a:xfrm>
            <a:custGeom>
              <a:avLst/>
              <a:ah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8" name="Google Shape;245;p10"/>
            <p:cNvSpPr/>
            <p:nvPr/>
          </p:nvSpPr>
          <p:spPr>
            <a:xfrm>
              <a:off x="6909224" y="3458118"/>
              <a:ext cx="138225" cy="127725"/>
            </a:xfrm>
            <a:custGeom>
              <a:avLst/>
              <a:ah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9" name="Google Shape;246;p10"/>
            <p:cNvSpPr/>
            <p:nvPr/>
          </p:nvSpPr>
          <p:spPr>
            <a:xfrm>
              <a:off x="6568474" y="3486343"/>
              <a:ext cx="153825" cy="75375"/>
            </a:xfrm>
            <a:custGeom>
              <a:avLst/>
              <a:ah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0" name="Google Shape;247;p10"/>
            <p:cNvSpPr/>
            <p:nvPr/>
          </p:nvSpPr>
          <p:spPr>
            <a:xfrm>
              <a:off x="7113274" y="3646818"/>
              <a:ext cx="122325" cy="77525"/>
            </a:xfrm>
            <a:custGeom>
              <a:avLst/>
              <a:ah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1" name="Google Shape;248;p10"/>
            <p:cNvSpPr/>
            <p:nvPr/>
          </p:nvSpPr>
          <p:spPr>
            <a:xfrm>
              <a:off x="7087374" y="3324768"/>
              <a:ext cx="75100" cy="67775"/>
            </a:xfrm>
            <a:custGeom>
              <a:avLst/>
              <a:ah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2" name="Google Shape;249;p10"/>
            <p:cNvSpPr/>
            <p:nvPr/>
          </p:nvSpPr>
          <p:spPr>
            <a:xfrm>
              <a:off x="3254600" y="839425"/>
              <a:ext cx="1860650" cy="811175"/>
            </a:xfrm>
            <a:custGeom>
              <a:avLst/>
              <a:ah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33" name="Google Shape;250;p10"/>
          <p:cNvSpPr/>
          <p:nvPr/>
        </p:nvSpPr>
        <p:spPr>
          <a:xfrm>
            <a:off x="3776924" y="4423399"/>
            <a:ext cx="2293706" cy="720150"/>
          </a:xfrm>
          <a:custGeom>
            <a:avLst/>
            <a:ah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4" name="Google Shape;251;p10"/>
          <p:cNvSpPr/>
          <p:nvPr/>
        </p:nvSpPr>
        <p:spPr>
          <a:xfrm>
            <a:off x="358125" y="4608900"/>
            <a:ext cx="1353907" cy="536813"/>
          </a:xfrm>
          <a:custGeom>
            <a:avLst/>
            <a:ah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5" name="Google Shape;252;p10"/>
          <p:cNvSpPr txBox="1">
            <a:spLocks noGrp="1"/>
          </p:cNvSpPr>
          <p:nvPr>
            <p:ph type="title"/>
          </p:nvPr>
        </p:nvSpPr>
        <p:spPr>
          <a:xfrm>
            <a:off x="2524425" y="2082600"/>
            <a:ext cx="4095300" cy="978300"/>
          </a:xfrm>
          <a:prstGeom prst="rect"/>
        </p:spPr>
        <p:txBody>
          <a:bodyPr anchor="t" anchorCtr="0" bIns="91425" lIns="91425" rIns="91425" spcFirstLastPara="1" tIns="91425" wrap="square">
            <a:noAutofit/>
          </a:bodyPr>
          <a:lstStyle>
            <a:lvl1pPr algn="ctr" lvl="0" rtl="0">
              <a:lnSpc>
                <a:spcPct val="80000"/>
              </a:lnSpc>
              <a:spcBef>
                <a:spcPts val="0"/>
              </a:spcBef>
              <a:spcAft>
                <a:spcPts val="0"/>
              </a:spcAft>
              <a:buClr>
                <a:schemeClr val="dk2"/>
              </a:buClr>
              <a:buSzPts val="9000"/>
              <a:buNone/>
              <a:defRPr sz="9000">
                <a:solidFill>
                  <a:schemeClr val="dk2"/>
                </a:solidFill>
              </a:defRPr>
            </a:lvl1pPr>
            <a:lvl2pPr algn="ctr" lvl="1" rtl="0">
              <a:spcBef>
                <a:spcPts val="0"/>
              </a:spcBef>
              <a:spcAft>
                <a:spcPts val="0"/>
              </a:spcAft>
              <a:buClr>
                <a:schemeClr val="dk2"/>
              </a:buClr>
              <a:buSzPts val="9000"/>
              <a:buNone/>
              <a:defRPr sz="9000">
                <a:solidFill>
                  <a:schemeClr val="dk2"/>
                </a:solidFill>
              </a:defRPr>
            </a:lvl2pPr>
            <a:lvl3pPr algn="ctr" lvl="2" rtl="0">
              <a:spcBef>
                <a:spcPts val="0"/>
              </a:spcBef>
              <a:spcAft>
                <a:spcPts val="0"/>
              </a:spcAft>
              <a:buClr>
                <a:schemeClr val="dk2"/>
              </a:buClr>
              <a:buSzPts val="9000"/>
              <a:buNone/>
              <a:defRPr sz="9000">
                <a:solidFill>
                  <a:schemeClr val="dk2"/>
                </a:solidFill>
              </a:defRPr>
            </a:lvl3pPr>
            <a:lvl4pPr algn="ctr" lvl="3" rtl="0">
              <a:spcBef>
                <a:spcPts val="0"/>
              </a:spcBef>
              <a:spcAft>
                <a:spcPts val="0"/>
              </a:spcAft>
              <a:buClr>
                <a:schemeClr val="dk2"/>
              </a:buClr>
              <a:buSzPts val="9000"/>
              <a:buNone/>
              <a:defRPr sz="9000">
                <a:solidFill>
                  <a:schemeClr val="dk2"/>
                </a:solidFill>
              </a:defRPr>
            </a:lvl4pPr>
            <a:lvl5pPr algn="ctr" lvl="4" rtl="0">
              <a:spcBef>
                <a:spcPts val="0"/>
              </a:spcBef>
              <a:spcAft>
                <a:spcPts val="0"/>
              </a:spcAft>
              <a:buClr>
                <a:schemeClr val="dk2"/>
              </a:buClr>
              <a:buSzPts val="9000"/>
              <a:buNone/>
              <a:defRPr sz="9000">
                <a:solidFill>
                  <a:schemeClr val="dk2"/>
                </a:solidFill>
              </a:defRPr>
            </a:lvl5pPr>
            <a:lvl6pPr algn="ctr" lvl="5" rtl="0">
              <a:spcBef>
                <a:spcPts val="0"/>
              </a:spcBef>
              <a:spcAft>
                <a:spcPts val="0"/>
              </a:spcAft>
              <a:buClr>
                <a:schemeClr val="dk2"/>
              </a:buClr>
              <a:buSzPts val="9000"/>
              <a:buNone/>
              <a:defRPr sz="9000">
                <a:solidFill>
                  <a:schemeClr val="dk2"/>
                </a:solidFill>
              </a:defRPr>
            </a:lvl6pPr>
            <a:lvl7pPr algn="ctr" lvl="6" rtl="0">
              <a:spcBef>
                <a:spcPts val="0"/>
              </a:spcBef>
              <a:spcAft>
                <a:spcPts val="0"/>
              </a:spcAft>
              <a:buClr>
                <a:schemeClr val="dk2"/>
              </a:buClr>
              <a:buSzPts val="9000"/>
              <a:buNone/>
              <a:defRPr sz="9000">
                <a:solidFill>
                  <a:schemeClr val="dk2"/>
                </a:solidFill>
              </a:defRPr>
            </a:lvl7pPr>
            <a:lvl8pPr algn="ctr" lvl="7" rtl="0">
              <a:spcBef>
                <a:spcPts val="0"/>
              </a:spcBef>
              <a:spcAft>
                <a:spcPts val="0"/>
              </a:spcAft>
              <a:buClr>
                <a:schemeClr val="dk2"/>
              </a:buClr>
              <a:buSzPts val="9000"/>
              <a:buNone/>
              <a:defRPr sz="9000">
                <a:solidFill>
                  <a:schemeClr val="dk2"/>
                </a:solidFill>
              </a:defRPr>
            </a:lvl8pPr>
            <a:lvl9pPr algn="ctr" lvl="8" rtl="0">
              <a:spcBef>
                <a:spcPts val="0"/>
              </a:spcBef>
              <a:spcAft>
                <a:spcPts val="0"/>
              </a:spcAft>
              <a:buClr>
                <a:schemeClr val="dk2"/>
              </a:buClr>
              <a:buSzPts val="9000"/>
              <a:buNone/>
              <a:defRPr sz="9000">
                <a:solidFill>
                  <a:schemeClr val="dk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p:bgPr>
    </p:bg>
    <p:spTree>
      <p:nvGrpSpPr>
        <p:cNvPr id="84" name="Shape 2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accent6"/>
        </a:solidFill>
      </p:bgPr>
    </p:bg>
    <p:spTree>
      <p:nvGrpSpPr>
        <p:cNvPr id="33" name="Shape 276"/>
        <p:cNvGrpSpPr/>
        <p:nvPr/>
      </p:nvGrpSpPr>
      <p:grpSpPr>
        <a:xfrm>
          <a:off x="0" y="0"/>
          <a:ext cx="0" cy="0"/>
          <a:chOff x="0" y="0"/>
          <a:chExt cx="0" cy="0"/>
        </a:xfrm>
      </p:grpSpPr>
      <p:sp>
        <p:nvSpPr>
          <p:cNvPr id="1048613" name="Google Shape;277;p13"/>
          <p:cNvSpPr txBox="1">
            <a:spLocks noGrp="1"/>
          </p:cNvSpPr>
          <p:nvPr>
            <p:ph type="title"/>
          </p:nvPr>
        </p:nvSpPr>
        <p:spPr>
          <a:xfrm>
            <a:off x="1444100" y="420024"/>
            <a:ext cx="6255600" cy="572700"/>
          </a:xfrm>
          <a:prstGeom prst="rect"/>
        </p:spPr>
        <p:txBody>
          <a:bodyPr anchor="ctr" anchorCtr="0" bIns="91425" lIns="91425" rIns="91425" spcFirstLastPara="1" tIns="91425" wrap="square">
            <a:noAutofit/>
          </a:bodyPr>
          <a:lstStyle>
            <a:lvl1pPr algn="ctr" lvl="0" rtl="0">
              <a:spcBef>
                <a:spcPts val="0"/>
              </a:spcBef>
              <a:spcAft>
                <a:spcPts val="0"/>
              </a:spcAft>
              <a:buClr>
                <a:schemeClr val="dk2"/>
              </a:buClr>
              <a:buSzPts val="4400"/>
              <a:buNone/>
              <a:defRPr>
                <a:solidFill>
                  <a:schemeClr val="dk2"/>
                </a:solidFill>
              </a:defRPr>
            </a:lvl1pPr>
            <a:lvl2pPr algn="ctr" lvl="1" rtl="0">
              <a:spcBef>
                <a:spcPts val="0"/>
              </a:spcBef>
              <a:spcAft>
                <a:spcPts val="0"/>
              </a:spcAft>
              <a:buClr>
                <a:schemeClr val="dk2"/>
              </a:buClr>
              <a:buSzPts val="4400"/>
              <a:buNone/>
              <a:defRPr>
                <a:solidFill>
                  <a:schemeClr val="dk2"/>
                </a:solidFill>
              </a:defRPr>
            </a:lvl2pPr>
            <a:lvl3pPr algn="ctr" lvl="2" rtl="0">
              <a:spcBef>
                <a:spcPts val="0"/>
              </a:spcBef>
              <a:spcAft>
                <a:spcPts val="0"/>
              </a:spcAft>
              <a:buClr>
                <a:schemeClr val="dk2"/>
              </a:buClr>
              <a:buSzPts val="4400"/>
              <a:buNone/>
              <a:defRPr>
                <a:solidFill>
                  <a:schemeClr val="dk2"/>
                </a:solidFill>
              </a:defRPr>
            </a:lvl3pPr>
            <a:lvl4pPr algn="ctr" lvl="3" rtl="0">
              <a:spcBef>
                <a:spcPts val="0"/>
              </a:spcBef>
              <a:spcAft>
                <a:spcPts val="0"/>
              </a:spcAft>
              <a:buClr>
                <a:schemeClr val="dk2"/>
              </a:buClr>
              <a:buSzPts val="4400"/>
              <a:buNone/>
              <a:defRPr>
                <a:solidFill>
                  <a:schemeClr val="dk2"/>
                </a:solidFill>
              </a:defRPr>
            </a:lvl4pPr>
            <a:lvl5pPr algn="ctr" lvl="4" rtl="0">
              <a:spcBef>
                <a:spcPts val="0"/>
              </a:spcBef>
              <a:spcAft>
                <a:spcPts val="0"/>
              </a:spcAft>
              <a:buClr>
                <a:schemeClr val="dk2"/>
              </a:buClr>
              <a:buSzPts val="4400"/>
              <a:buNone/>
              <a:defRPr>
                <a:solidFill>
                  <a:schemeClr val="dk2"/>
                </a:solidFill>
              </a:defRPr>
            </a:lvl5pPr>
            <a:lvl6pPr algn="ctr" lvl="5" rtl="0">
              <a:spcBef>
                <a:spcPts val="0"/>
              </a:spcBef>
              <a:spcAft>
                <a:spcPts val="0"/>
              </a:spcAft>
              <a:buClr>
                <a:schemeClr val="dk2"/>
              </a:buClr>
              <a:buSzPts val="4400"/>
              <a:buNone/>
              <a:defRPr>
                <a:solidFill>
                  <a:schemeClr val="dk2"/>
                </a:solidFill>
              </a:defRPr>
            </a:lvl6pPr>
            <a:lvl7pPr algn="ctr" lvl="6" rtl="0">
              <a:spcBef>
                <a:spcPts val="0"/>
              </a:spcBef>
              <a:spcAft>
                <a:spcPts val="0"/>
              </a:spcAft>
              <a:buClr>
                <a:schemeClr val="dk2"/>
              </a:buClr>
              <a:buSzPts val="4400"/>
              <a:buNone/>
              <a:defRPr>
                <a:solidFill>
                  <a:schemeClr val="dk2"/>
                </a:solidFill>
              </a:defRPr>
            </a:lvl7pPr>
            <a:lvl8pPr algn="ctr" lvl="7" rtl="0">
              <a:spcBef>
                <a:spcPts val="0"/>
              </a:spcBef>
              <a:spcAft>
                <a:spcPts val="0"/>
              </a:spcAft>
              <a:buClr>
                <a:schemeClr val="dk2"/>
              </a:buClr>
              <a:buSzPts val="4400"/>
              <a:buNone/>
              <a:defRPr>
                <a:solidFill>
                  <a:schemeClr val="dk2"/>
                </a:solidFill>
              </a:defRPr>
            </a:lvl8pPr>
            <a:lvl9pPr algn="ctr" lvl="8" rtl="0">
              <a:spcBef>
                <a:spcPts val="0"/>
              </a:spcBef>
              <a:spcAft>
                <a:spcPts val="0"/>
              </a:spcAft>
              <a:buClr>
                <a:schemeClr val="dk2"/>
              </a:buClr>
              <a:buSzPts val="4400"/>
              <a:buNone/>
              <a:defRPr>
                <a:solidFill>
                  <a:schemeClr val="dk2"/>
                </a:solidFill>
              </a:defRPr>
            </a:lvl9pPr>
          </a:lstStyle>
          <a:p/>
        </p:txBody>
      </p:sp>
      <p:sp>
        <p:nvSpPr>
          <p:cNvPr id="1048614" name="Google Shape;278;p13"/>
          <p:cNvSpPr txBox="1">
            <a:spLocks noGrp="1"/>
          </p:cNvSpPr>
          <p:nvPr>
            <p:ph type="subTitle" idx="1"/>
          </p:nvPr>
        </p:nvSpPr>
        <p:spPr>
          <a:xfrm>
            <a:off x="1124712" y="1645920"/>
            <a:ext cx="2459700" cy="356700"/>
          </a:xfrm>
          <a:prstGeom prst="rect"/>
          <a:noFill/>
          <a:ln>
            <a:noFill/>
          </a:ln>
        </p:spPr>
        <p:txBody>
          <a:bodyPr anchor="t" anchorCtr="0" bIns="91425" lIns="91425" rIns="91425" spcFirstLastPara="1" tIns="91425" wrap="square">
            <a:noAutofit/>
          </a:bodyPr>
          <a:lstStyle>
            <a:lvl1pPr algn="r" lvl="0" rtl="0">
              <a:spcBef>
                <a:spcPts val="0"/>
              </a:spcBef>
              <a:spcAft>
                <a:spcPts val="0"/>
              </a:spcAft>
              <a:buNone/>
              <a:defRPr b="1" sz="1800">
                <a:solidFill>
                  <a:schemeClr val="accent3"/>
                </a:solidFill>
                <a:latin typeface="Nunito"/>
                <a:ea typeface="Nunito"/>
                <a:cs typeface="Nunito"/>
                <a:sym typeface="Nunito"/>
              </a:defRPr>
            </a:lvl1pPr>
            <a:lvl2pPr algn="r" lvl="1" rtl="0">
              <a:spcBef>
                <a:spcPts val="0"/>
              </a:spcBef>
              <a:spcAft>
                <a:spcPts val="0"/>
              </a:spcAft>
              <a:buNone/>
              <a:defRPr b="1" sz="1800">
                <a:solidFill>
                  <a:schemeClr val="accent3"/>
                </a:solidFill>
                <a:latin typeface="Nunito"/>
                <a:ea typeface="Nunito"/>
                <a:cs typeface="Nunito"/>
                <a:sym typeface="Nunito"/>
              </a:defRPr>
            </a:lvl2pPr>
            <a:lvl3pPr algn="r" lvl="2" rtl="0">
              <a:spcBef>
                <a:spcPts val="0"/>
              </a:spcBef>
              <a:spcAft>
                <a:spcPts val="0"/>
              </a:spcAft>
              <a:buNone/>
              <a:defRPr b="1" sz="1800">
                <a:solidFill>
                  <a:schemeClr val="accent3"/>
                </a:solidFill>
                <a:latin typeface="Nunito"/>
                <a:ea typeface="Nunito"/>
                <a:cs typeface="Nunito"/>
                <a:sym typeface="Nunito"/>
              </a:defRPr>
            </a:lvl3pPr>
            <a:lvl4pPr algn="r" lvl="3" rtl="0">
              <a:spcBef>
                <a:spcPts val="0"/>
              </a:spcBef>
              <a:spcAft>
                <a:spcPts val="0"/>
              </a:spcAft>
              <a:buNone/>
              <a:defRPr b="1" sz="1800">
                <a:solidFill>
                  <a:schemeClr val="accent3"/>
                </a:solidFill>
                <a:latin typeface="Nunito"/>
                <a:ea typeface="Nunito"/>
                <a:cs typeface="Nunito"/>
                <a:sym typeface="Nunito"/>
              </a:defRPr>
            </a:lvl4pPr>
            <a:lvl5pPr algn="r" lvl="4" rtl="0">
              <a:spcBef>
                <a:spcPts val="0"/>
              </a:spcBef>
              <a:spcAft>
                <a:spcPts val="0"/>
              </a:spcAft>
              <a:buNone/>
              <a:defRPr b="1" sz="1800">
                <a:solidFill>
                  <a:schemeClr val="accent3"/>
                </a:solidFill>
                <a:latin typeface="Nunito"/>
                <a:ea typeface="Nunito"/>
                <a:cs typeface="Nunito"/>
                <a:sym typeface="Nunito"/>
              </a:defRPr>
            </a:lvl5pPr>
            <a:lvl6pPr algn="r" lvl="5" rtl="0">
              <a:spcBef>
                <a:spcPts val="0"/>
              </a:spcBef>
              <a:spcAft>
                <a:spcPts val="0"/>
              </a:spcAft>
              <a:buNone/>
              <a:defRPr b="1" sz="1800">
                <a:solidFill>
                  <a:schemeClr val="accent3"/>
                </a:solidFill>
                <a:latin typeface="Nunito"/>
                <a:ea typeface="Nunito"/>
                <a:cs typeface="Nunito"/>
                <a:sym typeface="Nunito"/>
              </a:defRPr>
            </a:lvl6pPr>
            <a:lvl7pPr algn="r" lvl="6" rtl="0">
              <a:spcBef>
                <a:spcPts val="0"/>
              </a:spcBef>
              <a:spcAft>
                <a:spcPts val="0"/>
              </a:spcAft>
              <a:buNone/>
              <a:defRPr b="1" sz="1800">
                <a:solidFill>
                  <a:schemeClr val="accent3"/>
                </a:solidFill>
                <a:latin typeface="Nunito"/>
                <a:ea typeface="Nunito"/>
                <a:cs typeface="Nunito"/>
                <a:sym typeface="Nunito"/>
              </a:defRPr>
            </a:lvl7pPr>
            <a:lvl8pPr algn="r" lvl="7" rtl="0">
              <a:spcBef>
                <a:spcPts val="0"/>
              </a:spcBef>
              <a:spcAft>
                <a:spcPts val="0"/>
              </a:spcAft>
              <a:buNone/>
              <a:defRPr b="1" sz="1800">
                <a:solidFill>
                  <a:schemeClr val="accent3"/>
                </a:solidFill>
                <a:latin typeface="Nunito"/>
                <a:ea typeface="Nunito"/>
                <a:cs typeface="Nunito"/>
                <a:sym typeface="Nunito"/>
              </a:defRPr>
            </a:lvl8pPr>
            <a:lvl9pPr algn="r" lvl="8" rtl="0">
              <a:spcBef>
                <a:spcPts val="0"/>
              </a:spcBef>
              <a:spcAft>
                <a:spcPts val="0"/>
              </a:spcAft>
              <a:buNone/>
              <a:defRPr b="1" sz="1800">
                <a:solidFill>
                  <a:schemeClr val="accent3"/>
                </a:solidFill>
                <a:latin typeface="Nunito"/>
                <a:ea typeface="Nunito"/>
                <a:cs typeface="Nunito"/>
                <a:sym typeface="Nunito"/>
              </a:defRPr>
            </a:lvl9pPr>
          </a:lstStyle>
          <a:p/>
        </p:txBody>
      </p:sp>
      <p:sp>
        <p:nvSpPr>
          <p:cNvPr id="1048615" name="Google Shape;279;p13"/>
          <p:cNvSpPr txBox="1">
            <a:spLocks noGrp="1"/>
          </p:cNvSpPr>
          <p:nvPr>
            <p:ph type="subTitle" idx="2"/>
          </p:nvPr>
        </p:nvSpPr>
        <p:spPr>
          <a:xfrm>
            <a:off x="5559552" y="1645920"/>
            <a:ext cx="2459700" cy="356700"/>
          </a:xfrm>
          <a:prstGeom prst="rect"/>
          <a:noFill/>
          <a:ln>
            <a:noFill/>
          </a:ln>
        </p:spPr>
        <p:txBody>
          <a:bodyPr anchor="t" anchorCtr="0" bIns="91425" lIns="91425" rIns="91425" spcFirstLastPara="1" tIns="91425" wrap="square">
            <a:noAutofit/>
          </a:bodyPr>
          <a:lstStyle>
            <a:lvl1pPr lvl="0" rtl="0">
              <a:spcBef>
                <a:spcPts val="0"/>
              </a:spcBef>
              <a:spcAft>
                <a:spcPts val="0"/>
              </a:spcAft>
              <a:buNone/>
              <a:defRPr b="1" sz="1800">
                <a:solidFill>
                  <a:schemeClr val="accent3"/>
                </a:solidFill>
                <a:latin typeface="Nunito"/>
                <a:ea typeface="Nunito"/>
                <a:cs typeface="Nunito"/>
                <a:sym typeface="Nunito"/>
              </a:defRPr>
            </a:lvl1pPr>
            <a:lvl2pPr lvl="1" rtl="0">
              <a:spcBef>
                <a:spcPts val="0"/>
              </a:spcBef>
              <a:spcAft>
                <a:spcPts val="0"/>
              </a:spcAft>
              <a:buNone/>
              <a:defRPr b="1" sz="1800">
                <a:solidFill>
                  <a:schemeClr val="accent3"/>
                </a:solidFill>
                <a:latin typeface="Nunito"/>
                <a:ea typeface="Nunito"/>
                <a:cs typeface="Nunito"/>
                <a:sym typeface="Nunito"/>
              </a:defRPr>
            </a:lvl2pPr>
            <a:lvl3pPr lvl="2" rtl="0">
              <a:spcBef>
                <a:spcPts val="0"/>
              </a:spcBef>
              <a:spcAft>
                <a:spcPts val="0"/>
              </a:spcAft>
              <a:buNone/>
              <a:defRPr b="1" sz="1800">
                <a:solidFill>
                  <a:schemeClr val="accent3"/>
                </a:solidFill>
                <a:latin typeface="Nunito"/>
                <a:ea typeface="Nunito"/>
                <a:cs typeface="Nunito"/>
                <a:sym typeface="Nunito"/>
              </a:defRPr>
            </a:lvl3pPr>
            <a:lvl4pPr lvl="3" rtl="0">
              <a:spcBef>
                <a:spcPts val="0"/>
              </a:spcBef>
              <a:spcAft>
                <a:spcPts val="0"/>
              </a:spcAft>
              <a:buNone/>
              <a:defRPr b="1" sz="1800">
                <a:solidFill>
                  <a:schemeClr val="accent3"/>
                </a:solidFill>
                <a:latin typeface="Nunito"/>
                <a:ea typeface="Nunito"/>
                <a:cs typeface="Nunito"/>
                <a:sym typeface="Nunito"/>
              </a:defRPr>
            </a:lvl4pPr>
            <a:lvl5pPr lvl="4" rtl="0">
              <a:spcBef>
                <a:spcPts val="0"/>
              </a:spcBef>
              <a:spcAft>
                <a:spcPts val="0"/>
              </a:spcAft>
              <a:buNone/>
              <a:defRPr b="1" sz="1800">
                <a:solidFill>
                  <a:schemeClr val="accent3"/>
                </a:solidFill>
                <a:latin typeface="Nunito"/>
                <a:ea typeface="Nunito"/>
                <a:cs typeface="Nunito"/>
                <a:sym typeface="Nunito"/>
              </a:defRPr>
            </a:lvl5pPr>
            <a:lvl6pPr lvl="5" rtl="0">
              <a:spcBef>
                <a:spcPts val="0"/>
              </a:spcBef>
              <a:spcAft>
                <a:spcPts val="0"/>
              </a:spcAft>
              <a:buNone/>
              <a:defRPr b="1" sz="1800">
                <a:solidFill>
                  <a:schemeClr val="accent3"/>
                </a:solidFill>
                <a:latin typeface="Nunito"/>
                <a:ea typeface="Nunito"/>
                <a:cs typeface="Nunito"/>
                <a:sym typeface="Nunito"/>
              </a:defRPr>
            </a:lvl6pPr>
            <a:lvl7pPr lvl="6" rtl="0">
              <a:spcBef>
                <a:spcPts val="0"/>
              </a:spcBef>
              <a:spcAft>
                <a:spcPts val="0"/>
              </a:spcAft>
              <a:buNone/>
              <a:defRPr b="1" sz="1800">
                <a:solidFill>
                  <a:schemeClr val="accent3"/>
                </a:solidFill>
                <a:latin typeface="Nunito"/>
                <a:ea typeface="Nunito"/>
                <a:cs typeface="Nunito"/>
                <a:sym typeface="Nunito"/>
              </a:defRPr>
            </a:lvl7pPr>
            <a:lvl8pPr lvl="7" rtl="0">
              <a:spcBef>
                <a:spcPts val="0"/>
              </a:spcBef>
              <a:spcAft>
                <a:spcPts val="0"/>
              </a:spcAft>
              <a:buNone/>
              <a:defRPr b="1" sz="1800">
                <a:solidFill>
                  <a:schemeClr val="accent3"/>
                </a:solidFill>
                <a:latin typeface="Nunito"/>
                <a:ea typeface="Nunito"/>
                <a:cs typeface="Nunito"/>
                <a:sym typeface="Nunito"/>
              </a:defRPr>
            </a:lvl8pPr>
            <a:lvl9pPr lvl="8" rtl="0">
              <a:spcBef>
                <a:spcPts val="0"/>
              </a:spcBef>
              <a:spcAft>
                <a:spcPts val="0"/>
              </a:spcAft>
              <a:buNone/>
              <a:defRPr b="1" sz="1800">
                <a:solidFill>
                  <a:schemeClr val="accent3"/>
                </a:solidFill>
                <a:latin typeface="Nunito"/>
                <a:ea typeface="Nunito"/>
                <a:cs typeface="Nunito"/>
                <a:sym typeface="Nunito"/>
              </a:defRPr>
            </a:lvl9pPr>
          </a:lstStyle>
          <a:p/>
        </p:txBody>
      </p:sp>
      <p:sp>
        <p:nvSpPr>
          <p:cNvPr id="1048616" name="Google Shape;280;p13"/>
          <p:cNvSpPr txBox="1">
            <a:spLocks noGrp="1"/>
          </p:cNvSpPr>
          <p:nvPr>
            <p:ph type="subTitle" idx="3"/>
          </p:nvPr>
        </p:nvSpPr>
        <p:spPr>
          <a:xfrm>
            <a:off x="1124712" y="2011680"/>
            <a:ext cx="2459700" cy="572700"/>
          </a:xfrm>
          <a:prstGeom prst="rect"/>
          <a:noFill/>
          <a:ln>
            <a:noFill/>
          </a:ln>
        </p:spPr>
        <p:txBody>
          <a:bodyPr anchor="t" anchorCtr="0" bIns="91425" lIns="91425" rIns="91425" spcFirstLastPara="1" tIns="91425" wrap="square">
            <a:noAutofit/>
          </a:bodyPr>
          <a:lstStyle>
            <a:lvl1pPr algn="r" lvl="0" rtl="0">
              <a:spcBef>
                <a:spcPts val="0"/>
              </a:spcBef>
              <a:spcAft>
                <a:spcPts val="0"/>
              </a:spcAft>
              <a:buNone/>
              <a:defRPr sz="1600">
                <a:solidFill>
                  <a:schemeClr val="dk2"/>
                </a:solidFill>
                <a:latin typeface="Nunito"/>
                <a:ea typeface="Nunito"/>
                <a:cs typeface="Nunito"/>
                <a:sym typeface="Nunito"/>
              </a:defRPr>
            </a:lvl1pPr>
            <a:lvl2pPr algn="r" lvl="1" rtl="0">
              <a:spcBef>
                <a:spcPts val="0"/>
              </a:spcBef>
              <a:spcAft>
                <a:spcPts val="0"/>
              </a:spcAft>
              <a:buNone/>
              <a:defRPr sz="1600">
                <a:solidFill>
                  <a:schemeClr val="dk2"/>
                </a:solidFill>
                <a:latin typeface="Nunito"/>
                <a:ea typeface="Nunito"/>
                <a:cs typeface="Nunito"/>
                <a:sym typeface="Nunito"/>
              </a:defRPr>
            </a:lvl2pPr>
            <a:lvl3pPr algn="r" lvl="2" rtl="0">
              <a:spcBef>
                <a:spcPts val="0"/>
              </a:spcBef>
              <a:spcAft>
                <a:spcPts val="0"/>
              </a:spcAft>
              <a:buNone/>
              <a:defRPr sz="1600">
                <a:solidFill>
                  <a:schemeClr val="dk2"/>
                </a:solidFill>
                <a:latin typeface="Nunito"/>
                <a:ea typeface="Nunito"/>
                <a:cs typeface="Nunito"/>
                <a:sym typeface="Nunito"/>
              </a:defRPr>
            </a:lvl3pPr>
            <a:lvl4pPr algn="r" lvl="3" rtl="0">
              <a:spcBef>
                <a:spcPts val="0"/>
              </a:spcBef>
              <a:spcAft>
                <a:spcPts val="0"/>
              </a:spcAft>
              <a:buNone/>
              <a:defRPr sz="1600">
                <a:solidFill>
                  <a:schemeClr val="dk2"/>
                </a:solidFill>
                <a:latin typeface="Nunito"/>
                <a:ea typeface="Nunito"/>
                <a:cs typeface="Nunito"/>
                <a:sym typeface="Nunito"/>
              </a:defRPr>
            </a:lvl4pPr>
            <a:lvl5pPr algn="r" lvl="4" rtl="0">
              <a:spcBef>
                <a:spcPts val="0"/>
              </a:spcBef>
              <a:spcAft>
                <a:spcPts val="0"/>
              </a:spcAft>
              <a:buNone/>
              <a:defRPr sz="1600">
                <a:solidFill>
                  <a:schemeClr val="dk2"/>
                </a:solidFill>
                <a:latin typeface="Nunito"/>
                <a:ea typeface="Nunito"/>
                <a:cs typeface="Nunito"/>
                <a:sym typeface="Nunito"/>
              </a:defRPr>
            </a:lvl5pPr>
            <a:lvl6pPr algn="r" lvl="5" rtl="0">
              <a:spcBef>
                <a:spcPts val="0"/>
              </a:spcBef>
              <a:spcAft>
                <a:spcPts val="0"/>
              </a:spcAft>
              <a:buNone/>
              <a:defRPr sz="1600">
                <a:solidFill>
                  <a:schemeClr val="dk2"/>
                </a:solidFill>
                <a:latin typeface="Nunito"/>
                <a:ea typeface="Nunito"/>
                <a:cs typeface="Nunito"/>
                <a:sym typeface="Nunito"/>
              </a:defRPr>
            </a:lvl6pPr>
            <a:lvl7pPr algn="r" lvl="6" rtl="0">
              <a:spcBef>
                <a:spcPts val="0"/>
              </a:spcBef>
              <a:spcAft>
                <a:spcPts val="0"/>
              </a:spcAft>
              <a:buNone/>
              <a:defRPr sz="1600">
                <a:solidFill>
                  <a:schemeClr val="dk2"/>
                </a:solidFill>
                <a:latin typeface="Nunito"/>
                <a:ea typeface="Nunito"/>
                <a:cs typeface="Nunito"/>
                <a:sym typeface="Nunito"/>
              </a:defRPr>
            </a:lvl7pPr>
            <a:lvl8pPr algn="r" lvl="7" rtl="0">
              <a:spcBef>
                <a:spcPts val="0"/>
              </a:spcBef>
              <a:spcAft>
                <a:spcPts val="0"/>
              </a:spcAft>
              <a:buNone/>
              <a:defRPr sz="1600">
                <a:solidFill>
                  <a:schemeClr val="dk2"/>
                </a:solidFill>
                <a:latin typeface="Nunito"/>
                <a:ea typeface="Nunito"/>
                <a:cs typeface="Nunito"/>
                <a:sym typeface="Nunito"/>
              </a:defRPr>
            </a:lvl8pPr>
            <a:lvl9pPr algn="r" lvl="8" rtl="0">
              <a:spcBef>
                <a:spcPts val="0"/>
              </a:spcBef>
              <a:spcAft>
                <a:spcPts val="0"/>
              </a:spcAft>
              <a:buNone/>
              <a:defRPr sz="1600">
                <a:solidFill>
                  <a:schemeClr val="dk2"/>
                </a:solidFill>
                <a:latin typeface="Nunito"/>
                <a:ea typeface="Nunito"/>
                <a:cs typeface="Nunito"/>
                <a:sym typeface="Nunito"/>
              </a:defRPr>
            </a:lvl9pPr>
          </a:lstStyle>
          <a:p/>
        </p:txBody>
      </p:sp>
      <p:sp>
        <p:nvSpPr>
          <p:cNvPr id="1048617" name="Google Shape;281;p13"/>
          <p:cNvSpPr txBox="1">
            <a:spLocks noGrp="1"/>
          </p:cNvSpPr>
          <p:nvPr>
            <p:ph type="subTitle" idx="4"/>
          </p:nvPr>
        </p:nvSpPr>
        <p:spPr>
          <a:xfrm>
            <a:off x="5559552" y="2011680"/>
            <a:ext cx="2459700" cy="572700"/>
          </a:xfrm>
          <a:prstGeom prst="rect"/>
          <a:noFill/>
          <a:ln>
            <a:noFill/>
          </a:ln>
        </p:spPr>
        <p:txBody>
          <a:bodyPr anchor="t" anchorCtr="0" bIns="91425" lIns="91425" rIns="91425" spcFirstLastPara="1" tIns="91425" wrap="square">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p:txBody>
      </p:sp>
      <p:sp>
        <p:nvSpPr>
          <p:cNvPr id="1048618" name="Google Shape;282;p13"/>
          <p:cNvSpPr txBox="1">
            <a:spLocks noGrp="1"/>
          </p:cNvSpPr>
          <p:nvPr>
            <p:ph type="subTitle" idx="5"/>
          </p:nvPr>
        </p:nvSpPr>
        <p:spPr>
          <a:xfrm>
            <a:off x="1124712" y="3410712"/>
            <a:ext cx="2459700" cy="356700"/>
          </a:xfrm>
          <a:prstGeom prst="rect"/>
          <a:noFill/>
          <a:ln>
            <a:noFill/>
          </a:ln>
        </p:spPr>
        <p:txBody>
          <a:bodyPr anchor="t" anchorCtr="0" bIns="91425" lIns="91425" rIns="91425" spcFirstLastPara="1" tIns="91425" wrap="square">
            <a:noAutofit/>
          </a:bodyPr>
          <a:lstStyle>
            <a:lvl1pPr algn="r" lvl="0" rtl="0">
              <a:spcBef>
                <a:spcPts val="0"/>
              </a:spcBef>
              <a:spcAft>
                <a:spcPts val="0"/>
              </a:spcAft>
              <a:buNone/>
              <a:defRPr b="1" sz="1800">
                <a:solidFill>
                  <a:schemeClr val="accent3"/>
                </a:solidFill>
                <a:latin typeface="Nunito"/>
                <a:ea typeface="Nunito"/>
                <a:cs typeface="Nunito"/>
                <a:sym typeface="Nunito"/>
              </a:defRPr>
            </a:lvl1pPr>
            <a:lvl2pPr algn="r" lvl="1" rtl="0">
              <a:spcBef>
                <a:spcPts val="0"/>
              </a:spcBef>
              <a:spcAft>
                <a:spcPts val="0"/>
              </a:spcAft>
              <a:buNone/>
              <a:defRPr b="1" sz="1800">
                <a:solidFill>
                  <a:schemeClr val="accent3"/>
                </a:solidFill>
                <a:latin typeface="Nunito"/>
                <a:ea typeface="Nunito"/>
                <a:cs typeface="Nunito"/>
                <a:sym typeface="Nunito"/>
              </a:defRPr>
            </a:lvl2pPr>
            <a:lvl3pPr algn="r" lvl="2" rtl="0">
              <a:spcBef>
                <a:spcPts val="0"/>
              </a:spcBef>
              <a:spcAft>
                <a:spcPts val="0"/>
              </a:spcAft>
              <a:buNone/>
              <a:defRPr b="1" sz="1800">
                <a:solidFill>
                  <a:schemeClr val="accent3"/>
                </a:solidFill>
                <a:latin typeface="Nunito"/>
                <a:ea typeface="Nunito"/>
                <a:cs typeface="Nunito"/>
                <a:sym typeface="Nunito"/>
              </a:defRPr>
            </a:lvl3pPr>
            <a:lvl4pPr algn="r" lvl="3" rtl="0">
              <a:spcBef>
                <a:spcPts val="0"/>
              </a:spcBef>
              <a:spcAft>
                <a:spcPts val="0"/>
              </a:spcAft>
              <a:buNone/>
              <a:defRPr b="1" sz="1800">
                <a:solidFill>
                  <a:schemeClr val="accent3"/>
                </a:solidFill>
                <a:latin typeface="Nunito"/>
                <a:ea typeface="Nunito"/>
                <a:cs typeface="Nunito"/>
                <a:sym typeface="Nunito"/>
              </a:defRPr>
            </a:lvl4pPr>
            <a:lvl5pPr algn="r" lvl="4" rtl="0">
              <a:spcBef>
                <a:spcPts val="0"/>
              </a:spcBef>
              <a:spcAft>
                <a:spcPts val="0"/>
              </a:spcAft>
              <a:buNone/>
              <a:defRPr b="1" sz="1800">
                <a:solidFill>
                  <a:schemeClr val="accent3"/>
                </a:solidFill>
                <a:latin typeface="Nunito"/>
                <a:ea typeface="Nunito"/>
                <a:cs typeface="Nunito"/>
                <a:sym typeface="Nunito"/>
              </a:defRPr>
            </a:lvl5pPr>
            <a:lvl6pPr algn="r" lvl="5" rtl="0">
              <a:spcBef>
                <a:spcPts val="0"/>
              </a:spcBef>
              <a:spcAft>
                <a:spcPts val="0"/>
              </a:spcAft>
              <a:buNone/>
              <a:defRPr b="1" sz="1800">
                <a:solidFill>
                  <a:schemeClr val="accent3"/>
                </a:solidFill>
                <a:latin typeface="Nunito"/>
                <a:ea typeface="Nunito"/>
                <a:cs typeface="Nunito"/>
                <a:sym typeface="Nunito"/>
              </a:defRPr>
            </a:lvl6pPr>
            <a:lvl7pPr algn="r" lvl="6" rtl="0">
              <a:spcBef>
                <a:spcPts val="0"/>
              </a:spcBef>
              <a:spcAft>
                <a:spcPts val="0"/>
              </a:spcAft>
              <a:buNone/>
              <a:defRPr b="1" sz="1800">
                <a:solidFill>
                  <a:schemeClr val="accent3"/>
                </a:solidFill>
                <a:latin typeface="Nunito"/>
                <a:ea typeface="Nunito"/>
                <a:cs typeface="Nunito"/>
                <a:sym typeface="Nunito"/>
              </a:defRPr>
            </a:lvl7pPr>
            <a:lvl8pPr algn="r" lvl="7" rtl="0">
              <a:spcBef>
                <a:spcPts val="0"/>
              </a:spcBef>
              <a:spcAft>
                <a:spcPts val="0"/>
              </a:spcAft>
              <a:buNone/>
              <a:defRPr b="1" sz="1800">
                <a:solidFill>
                  <a:schemeClr val="accent3"/>
                </a:solidFill>
                <a:latin typeface="Nunito"/>
                <a:ea typeface="Nunito"/>
                <a:cs typeface="Nunito"/>
                <a:sym typeface="Nunito"/>
              </a:defRPr>
            </a:lvl8pPr>
            <a:lvl9pPr algn="r" lvl="8" rtl="0">
              <a:spcBef>
                <a:spcPts val="0"/>
              </a:spcBef>
              <a:spcAft>
                <a:spcPts val="0"/>
              </a:spcAft>
              <a:buNone/>
              <a:defRPr b="1" sz="1800">
                <a:solidFill>
                  <a:schemeClr val="accent3"/>
                </a:solidFill>
                <a:latin typeface="Nunito"/>
                <a:ea typeface="Nunito"/>
                <a:cs typeface="Nunito"/>
                <a:sym typeface="Nunito"/>
              </a:defRPr>
            </a:lvl9pPr>
          </a:lstStyle>
          <a:p/>
        </p:txBody>
      </p:sp>
      <p:sp>
        <p:nvSpPr>
          <p:cNvPr id="1048619" name="Google Shape;283;p13"/>
          <p:cNvSpPr txBox="1">
            <a:spLocks noGrp="1"/>
          </p:cNvSpPr>
          <p:nvPr>
            <p:ph type="subTitle" idx="6"/>
          </p:nvPr>
        </p:nvSpPr>
        <p:spPr>
          <a:xfrm>
            <a:off x="5559552" y="3410712"/>
            <a:ext cx="2459700" cy="356700"/>
          </a:xfrm>
          <a:prstGeom prst="rect"/>
          <a:noFill/>
          <a:ln>
            <a:noFill/>
          </a:ln>
        </p:spPr>
        <p:txBody>
          <a:bodyPr anchor="t" anchorCtr="0" bIns="91425" lIns="91425" rIns="91425" spcFirstLastPara="1" tIns="91425" wrap="square">
            <a:noAutofit/>
          </a:bodyPr>
          <a:lstStyle>
            <a:lvl1pPr lvl="0" rtl="0">
              <a:spcBef>
                <a:spcPts val="0"/>
              </a:spcBef>
              <a:spcAft>
                <a:spcPts val="0"/>
              </a:spcAft>
              <a:buNone/>
              <a:defRPr b="1" sz="1800">
                <a:solidFill>
                  <a:schemeClr val="accent3"/>
                </a:solidFill>
                <a:latin typeface="Nunito"/>
                <a:ea typeface="Nunito"/>
                <a:cs typeface="Nunito"/>
                <a:sym typeface="Nunito"/>
              </a:defRPr>
            </a:lvl1pPr>
            <a:lvl2pPr lvl="1" rtl="0">
              <a:spcBef>
                <a:spcPts val="0"/>
              </a:spcBef>
              <a:spcAft>
                <a:spcPts val="0"/>
              </a:spcAft>
              <a:buNone/>
              <a:defRPr b="1" sz="1800">
                <a:solidFill>
                  <a:schemeClr val="accent3"/>
                </a:solidFill>
                <a:latin typeface="Nunito"/>
                <a:ea typeface="Nunito"/>
                <a:cs typeface="Nunito"/>
                <a:sym typeface="Nunito"/>
              </a:defRPr>
            </a:lvl2pPr>
            <a:lvl3pPr lvl="2" rtl="0">
              <a:spcBef>
                <a:spcPts val="0"/>
              </a:spcBef>
              <a:spcAft>
                <a:spcPts val="0"/>
              </a:spcAft>
              <a:buNone/>
              <a:defRPr b="1" sz="1800">
                <a:solidFill>
                  <a:schemeClr val="accent3"/>
                </a:solidFill>
                <a:latin typeface="Nunito"/>
                <a:ea typeface="Nunito"/>
                <a:cs typeface="Nunito"/>
                <a:sym typeface="Nunito"/>
              </a:defRPr>
            </a:lvl3pPr>
            <a:lvl4pPr lvl="3" rtl="0">
              <a:spcBef>
                <a:spcPts val="0"/>
              </a:spcBef>
              <a:spcAft>
                <a:spcPts val="0"/>
              </a:spcAft>
              <a:buNone/>
              <a:defRPr b="1" sz="1800">
                <a:solidFill>
                  <a:schemeClr val="accent3"/>
                </a:solidFill>
                <a:latin typeface="Nunito"/>
                <a:ea typeface="Nunito"/>
                <a:cs typeface="Nunito"/>
                <a:sym typeface="Nunito"/>
              </a:defRPr>
            </a:lvl4pPr>
            <a:lvl5pPr lvl="4" rtl="0">
              <a:spcBef>
                <a:spcPts val="0"/>
              </a:spcBef>
              <a:spcAft>
                <a:spcPts val="0"/>
              </a:spcAft>
              <a:buNone/>
              <a:defRPr b="1" sz="1800">
                <a:solidFill>
                  <a:schemeClr val="accent3"/>
                </a:solidFill>
                <a:latin typeface="Nunito"/>
                <a:ea typeface="Nunito"/>
                <a:cs typeface="Nunito"/>
                <a:sym typeface="Nunito"/>
              </a:defRPr>
            </a:lvl5pPr>
            <a:lvl6pPr lvl="5" rtl="0">
              <a:spcBef>
                <a:spcPts val="0"/>
              </a:spcBef>
              <a:spcAft>
                <a:spcPts val="0"/>
              </a:spcAft>
              <a:buNone/>
              <a:defRPr b="1" sz="1800">
                <a:solidFill>
                  <a:schemeClr val="accent3"/>
                </a:solidFill>
                <a:latin typeface="Nunito"/>
                <a:ea typeface="Nunito"/>
                <a:cs typeface="Nunito"/>
                <a:sym typeface="Nunito"/>
              </a:defRPr>
            </a:lvl6pPr>
            <a:lvl7pPr lvl="6" rtl="0">
              <a:spcBef>
                <a:spcPts val="0"/>
              </a:spcBef>
              <a:spcAft>
                <a:spcPts val="0"/>
              </a:spcAft>
              <a:buNone/>
              <a:defRPr b="1" sz="1800">
                <a:solidFill>
                  <a:schemeClr val="accent3"/>
                </a:solidFill>
                <a:latin typeface="Nunito"/>
                <a:ea typeface="Nunito"/>
                <a:cs typeface="Nunito"/>
                <a:sym typeface="Nunito"/>
              </a:defRPr>
            </a:lvl7pPr>
            <a:lvl8pPr lvl="7" rtl="0">
              <a:spcBef>
                <a:spcPts val="0"/>
              </a:spcBef>
              <a:spcAft>
                <a:spcPts val="0"/>
              </a:spcAft>
              <a:buNone/>
              <a:defRPr b="1" sz="1800">
                <a:solidFill>
                  <a:schemeClr val="accent3"/>
                </a:solidFill>
                <a:latin typeface="Nunito"/>
                <a:ea typeface="Nunito"/>
                <a:cs typeface="Nunito"/>
                <a:sym typeface="Nunito"/>
              </a:defRPr>
            </a:lvl8pPr>
            <a:lvl9pPr lvl="8" rtl="0">
              <a:spcBef>
                <a:spcPts val="0"/>
              </a:spcBef>
              <a:spcAft>
                <a:spcPts val="0"/>
              </a:spcAft>
              <a:buNone/>
              <a:defRPr b="1" sz="1800">
                <a:solidFill>
                  <a:schemeClr val="accent3"/>
                </a:solidFill>
                <a:latin typeface="Nunito"/>
                <a:ea typeface="Nunito"/>
                <a:cs typeface="Nunito"/>
                <a:sym typeface="Nunito"/>
              </a:defRPr>
            </a:lvl9pPr>
          </a:lstStyle>
          <a:p/>
        </p:txBody>
      </p:sp>
      <p:sp>
        <p:nvSpPr>
          <p:cNvPr id="1048620" name="Google Shape;284;p13"/>
          <p:cNvSpPr txBox="1">
            <a:spLocks noGrp="1"/>
          </p:cNvSpPr>
          <p:nvPr>
            <p:ph type="subTitle" idx="7"/>
          </p:nvPr>
        </p:nvSpPr>
        <p:spPr>
          <a:xfrm>
            <a:off x="1124712" y="3785616"/>
            <a:ext cx="2459700" cy="572700"/>
          </a:xfrm>
          <a:prstGeom prst="rect"/>
          <a:noFill/>
          <a:ln>
            <a:noFill/>
          </a:ln>
        </p:spPr>
        <p:txBody>
          <a:bodyPr anchor="t" anchorCtr="0" bIns="91425" lIns="91425" rIns="91425" spcFirstLastPara="1" tIns="91425" wrap="square">
            <a:noAutofit/>
          </a:bodyPr>
          <a:lstStyle>
            <a:lvl1pPr algn="r" lvl="0" rtl="0">
              <a:spcBef>
                <a:spcPts val="0"/>
              </a:spcBef>
              <a:spcAft>
                <a:spcPts val="0"/>
              </a:spcAft>
              <a:buNone/>
              <a:defRPr sz="1600">
                <a:solidFill>
                  <a:schemeClr val="dk2"/>
                </a:solidFill>
                <a:latin typeface="Nunito"/>
                <a:ea typeface="Nunito"/>
                <a:cs typeface="Nunito"/>
                <a:sym typeface="Nunito"/>
              </a:defRPr>
            </a:lvl1pPr>
            <a:lvl2pPr algn="r" lvl="1" rtl="0">
              <a:spcBef>
                <a:spcPts val="0"/>
              </a:spcBef>
              <a:spcAft>
                <a:spcPts val="0"/>
              </a:spcAft>
              <a:buNone/>
              <a:defRPr sz="1600">
                <a:solidFill>
                  <a:schemeClr val="dk2"/>
                </a:solidFill>
                <a:latin typeface="Nunito"/>
                <a:ea typeface="Nunito"/>
                <a:cs typeface="Nunito"/>
                <a:sym typeface="Nunito"/>
              </a:defRPr>
            </a:lvl2pPr>
            <a:lvl3pPr algn="r" lvl="2" rtl="0">
              <a:spcBef>
                <a:spcPts val="0"/>
              </a:spcBef>
              <a:spcAft>
                <a:spcPts val="0"/>
              </a:spcAft>
              <a:buNone/>
              <a:defRPr sz="1600">
                <a:solidFill>
                  <a:schemeClr val="dk2"/>
                </a:solidFill>
                <a:latin typeface="Nunito"/>
                <a:ea typeface="Nunito"/>
                <a:cs typeface="Nunito"/>
                <a:sym typeface="Nunito"/>
              </a:defRPr>
            </a:lvl3pPr>
            <a:lvl4pPr algn="r" lvl="3" rtl="0">
              <a:spcBef>
                <a:spcPts val="0"/>
              </a:spcBef>
              <a:spcAft>
                <a:spcPts val="0"/>
              </a:spcAft>
              <a:buNone/>
              <a:defRPr sz="1600">
                <a:solidFill>
                  <a:schemeClr val="dk2"/>
                </a:solidFill>
                <a:latin typeface="Nunito"/>
                <a:ea typeface="Nunito"/>
                <a:cs typeface="Nunito"/>
                <a:sym typeface="Nunito"/>
              </a:defRPr>
            </a:lvl4pPr>
            <a:lvl5pPr algn="r" lvl="4" rtl="0">
              <a:spcBef>
                <a:spcPts val="0"/>
              </a:spcBef>
              <a:spcAft>
                <a:spcPts val="0"/>
              </a:spcAft>
              <a:buNone/>
              <a:defRPr sz="1600">
                <a:solidFill>
                  <a:schemeClr val="dk2"/>
                </a:solidFill>
                <a:latin typeface="Nunito"/>
                <a:ea typeface="Nunito"/>
                <a:cs typeface="Nunito"/>
                <a:sym typeface="Nunito"/>
              </a:defRPr>
            </a:lvl5pPr>
            <a:lvl6pPr algn="r" lvl="5" rtl="0">
              <a:spcBef>
                <a:spcPts val="0"/>
              </a:spcBef>
              <a:spcAft>
                <a:spcPts val="0"/>
              </a:spcAft>
              <a:buNone/>
              <a:defRPr sz="1600">
                <a:solidFill>
                  <a:schemeClr val="dk2"/>
                </a:solidFill>
                <a:latin typeface="Nunito"/>
                <a:ea typeface="Nunito"/>
                <a:cs typeface="Nunito"/>
                <a:sym typeface="Nunito"/>
              </a:defRPr>
            </a:lvl6pPr>
            <a:lvl7pPr algn="r" lvl="6" rtl="0">
              <a:spcBef>
                <a:spcPts val="0"/>
              </a:spcBef>
              <a:spcAft>
                <a:spcPts val="0"/>
              </a:spcAft>
              <a:buNone/>
              <a:defRPr sz="1600">
                <a:solidFill>
                  <a:schemeClr val="dk2"/>
                </a:solidFill>
                <a:latin typeface="Nunito"/>
                <a:ea typeface="Nunito"/>
                <a:cs typeface="Nunito"/>
                <a:sym typeface="Nunito"/>
              </a:defRPr>
            </a:lvl7pPr>
            <a:lvl8pPr algn="r" lvl="7" rtl="0">
              <a:spcBef>
                <a:spcPts val="0"/>
              </a:spcBef>
              <a:spcAft>
                <a:spcPts val="0"/>
              </a:spcAft>
              <a:buNone/>
              <a:defRPr sz="1600">
                <a:solidFill>
                  <a:schemeClr val="dk2"/>
                </a:solidFill>
                <a:latin typeface="Nunito"/>
                <a:ea typeface="Nunito"/>
                <a:cs typeface="Nunito"/>
                <a:sym typeface="Nunito"/>
              </a:defRPr>
            </a:lvl8pPr>
            <a:lvl9pPr algn="r" lvl="8" rtl="0">
              <a:spcBef>
                <a:spcPts val="0"/>
              </a:spcBef>
              <a:spcAft>
                <a:spcPts val="0"/>
              </a:spcAft>
              <a:buNone/>
              <a:defRPr sz="1600">
                <a:solidFill>
                  <a:schemeClr val="dk2"/>
                </a:solidFill>
                <a:latin typeface="Nunito"/>
                <a:ea typeface="Nunito"/>
                <a:cs typeface="Nunito"/>
                <a:sym typeface="Nunito"/>
              </a:defRPr>
            </a:lvl9pPr>
          </a:lstStyle>
          <a:p/>
        </p:txBody>
      </p:sp>
      <p:sp>
        <p:nvSpPr>
          <p:cNvPr id="1048621" name="Google Shape;285;p13"/>
          <p:cNvSpPr txBox="1">
            <a:spLocks noGrp="1"/>
          </p:cNvSpPr>
          <p:nvPr>
            <p:ph type="subTitle" idx="8"/>
          </p:nvPr>
        </p:nvSpPr>
        <p:spPr>
          <a:xfrm>
            <a:off x="5559552" y="3785616"/>
            <a:ext cx="2459700" cy="576000"/>
          </a:xfrm>
          <a:prstGeom prst="rect"/>
          <a:noFill/>
          <a:ln>
            <a:noFill/>
          </a:ln>
        </p:spPr>
        <p:txBody>
          <a:bodyPr anchor="t" anchorCtr="0" bIns="91425" lIns="91425" rIns="91425" spcFirstLastPara="1" tIns="91425" wrap="square">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p:txBody>
      </p:sp>
      <p:sp>
        <p:nvSpPr>
          <p:cNvPr id="1048622" name="Google Shape;286;p13"/>
          <p:cNvSpPr/>
          <p:nvPr/>
        </p:nvSpPr>
        <p:spPr>
          <a:xfrm>
            <a:off x="0" y="4203174"/>
            <a:ext cx="793699" cy="940326"/>
          </a:xfrm>
          <a:custGeom>
            <a:avLst/>
            <a:ah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3" name="Google Shape;287;p13"/>
          <p:cNvSpPr/>
          <p:nvPr/>
        </p:nvSpPr>
        <p:spPr>
          <a:xfrm>
            <a:off x="-2" y="185404"/>
            <a:ext cx="1025437" cy="1611956"/>
          </a:xfrm>
          <a:custGeom>
            <a:avLst/>
            <a:ah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4" name="Google Shape;288;p13"/>
          <p:cNvSpPr/>
          <p:nvPr/>
        </p:nvSpPr>
        <p:spPr>
          <a:xfrm>
            <a:off x="7293266" y="248182"/>
            <a:ext cx="163346" cy="146382"/>
          </a:xfrm>
          <a:custGeom>
            <a:avLst/>
            <a:ah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5" name="Google Shape;289;p13"/>
          <p:cNvSpPr/>
          <p:nvPr/>
        </p:nvSpPr>
        <p:spPr>
          <a:xfrm>
            <a:off x="8493106" y="4203170"/>
            <a:ext cx="95598" cy="91488"/>
          </a:xfrm>
          <a:custGeom>
            <a:avLst/>
            <a:ah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6" name="Google Shape;290;p13"/>
          <p:cNvSpPr/>
          <p:nvPr/>
        </p:nvSpPr>
        <p:spPr>
          <a:xfrm>
            <a:off x="316166" y="3692940"/>
            <a:ext cx="161359" cy="144715"/>
          </a:xfrm>
          <a:custGeom>
            <a:avLst/>
            <a:ah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7" name="Google Shape;291;p13"/>
          <p:cNvSpPr/>
          <p:nvPr/>
        </p:nvSpPr>
        <p:spPr>
          <a:xfrm>
            <a:off x="8755649" y="1205424"/>
            <a:ext cx="161340" cy="144715"/>
          </a:xfrm>
          <a:custGeom>
            <a:avLst/>
            <a:ah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8" name="Google Shape;292;p13"/>
          <p:cNvSpPr/>
          <p:nvPr/>
        </p:nvSpPr>
        <p:spPr>
          <a:xfrm>
            <a:off x="5633505" y="4616876"/>
            <a:ext cx="2316968" cy="528274"/>
          </a:xfrm>
          <a:custGeom>
            <a:avLst/>
            <a:ah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9" name="Google Shape;293;p13"/>
          <p:cNvSpPr/>
          <p:nvPr/>
        </p:nvSpPr>
        <p:spPr>
          <a:xfrm>
            <a:off x="587899" y="4651193"/>
            <a:ext cx="205809" cy="217938"/>
          </a:xfrm>
          <a:custGeom>
            <a:avLst/>
            <a:ah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0" name="Google Shape;294;p13"/>
          <p:cNvSpPr/>
          <p:nvPr/>
        </p:nvSpPr>
        <p:spPr>
          <a:xfrm>
            <a:off x="905899" y="4869115"/>
            <a:ext cx="119537" cy="130615"/>
          </a:xfrm>
          <a:custGeom>
            <a:avLst/>
            <a:ah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1" name="Google Shape;295;p13"/>
          <p:cNvSpPr/>
          <p:nvPr/>
        </p:nvSpPr>
        <p:spPr>
          <a:xfrm>
            <a:off x="7968438" y="3"/>
            <a:ext cx="1034376" cy="1135386"/>
          </a:xfrm>
          <a:custGeom>
            <a:avLst/>
            <a:ah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 name="Google Shape;296;p13"/>
          <p:cNvGrpSpPr/>
          <p:nvPr/>
        </p:nvGrpSpPr>
        <p:grpSpPr>
          <a:xfrm>
            <a:off x="1546774" y="88236"/>
            <a:ext cx="509835" cy="466288"/>
            <a:chOff x="5177300" y="2314950"/>
            <a:chExt cx="341575" cy="312400"/>
          </a:xfrm>
        </p:grpSpPr>
        <p:sp>
          <p:nvSpPr>
            <p:cNvPr id="1048632" name="Google Shape;297;p13"/>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3" name="Google Shape;298;p13"/>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4" name="Google Shape;299;p13"/>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5" name="Google Shape;300;p13"/>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6" name="Google Shape;301;p13"/>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37" name="Google Shape;302;p13"/>
          <p:cNvSpPr/>
          <p:nvPr/>
        </p:nvSpPr>
        <p:spPr>
          <a:xfrm rot="5400000">
            <a:off x="7425303" y="2050006"/>
            <a:ext cx="2393912" cy="1043496"/>
          </a:xfrm>
          <a:custGeom>
            <a:avLst/>
            <a:ah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8" name="Google Shape;303;p13"/>
          <p:cNvSpPr txBox="1">
            <a:spLocks noGrp="1"/>
          </p:cNvSpPr>
          <p:nvPr>
            <p:ph type="title" idx="9" hasCustomPrompt="1"/>
          </p:nvPr>
        </p:nvSpPr>
        <p:spPr>
          <a:xfrm>
            <a:off x="2866213" y="1264136"/>
            <a:ext cx="722400" cy="356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defRPr b="1" sz="3200"/>
            </a:lvl1pPr>
            <a:lvl2pPr algn="ctr" lvl="1" rtl="0">
              <a:spcBef>
                <a:spcPts val="0"/>
              </a:spcBef>
              <a:spcAft>
                <a:spcPts val="0"/>
              </a:spcAft>
              <a:buSzPts val="3200"/>
              <a:buNone/>
              <a:defRPr b="1" sz="3200"/>
            </a:lvl2pPr>
            <a:lvl3pPr algn="ctr" lvl="2" rtl="0">
              <a:spcBef>
                <a:spcPts val="0"/>
              </a:spcBef>
              <a:spcAft>
                <a:spcPts val="0"/>
              </a:spcAft>
              <a:buSzPts val="3200"/>
              <a:buNone/>
              <a:defRPr b="1" sz="3200"/>
            </a:lvl3pPr>
            <a:lvl4pPr algn="ctr" lvl="3" rtl="0">
              <a:spcBef>
                <a:spcPts val="0"/>
              </a:spcBef>
              <a:spcAft>
                <a:spcPts val="0"/>
              </a:spcAft>
              <a:buSzPts val="3200"/>
              <a:buNone/>
              <a:defRPr b="1" sz="3200"/>
            </a:lvl4pPr>
            <a:lvl5pPr algn="ctr" lvl="4" rtl="0">
              <a:spcBef>
                <a:spcPts val="0"/>
              </a:spcBef>
              <a:spcAft>
                <a:spcPts val="0"/>
              </a:spcAft>
              <a:buSzPts val="3200"/>
              <a:buNone/>
              <a:defRPr b="1" sz="3200"/>
            </a:lvl5pPr>
            <a:lvl6pPr algn="ctr" lvl="5" rtl="0">
              <a:spcBef>
                <a:spcPts val="0"/>
              </a:spcBef>
              <a:spcAft>
                <a:spcPts val="0"/>
              </a:spcAft>
              <a:buSzPts val="3200"/>
              <a:buNone/>
              <a:defRPr b="1" sz="3200"/>
            </a:lvl6pPr>
            <a:lvl7pPr algn="ctr" lvl="6" rtl="0">
              <a:spcBef>
                <a:spcPts val="0"/>
              </a:spcBef>
              <a:spcAft>
                <a:spcPts val="0"/>
              </a:spcAft>
              <a:buSzPts val="3200"/>
              <a:buNone/>
              <a:defRPr b="1" sz="3200"/>
            </a:lvl7pPr>
            <a:lvl8pPr algn="ctr" lvl="7" rtl="0">
              <a:spcBef>
                <a:spcPts val="0"/>
              </a:spcBef>
              <a:spcAft>
                <a:spcPts val="0"/>
              </a:spcAft>
              <a:buSzPts val="3200"/>
              <a:buNone/>
              <a:defRPr b="1" sz="3200"/>
            </a:lvl8pPr>
            <a:lvl9pPr algn="ctr" lvl="8" rtl="0">
              <a:spcBef>
                <a:spcPts val="0"/>
              </a:spcBef>
              <a:spcAft>
                <a:spcPts val="0"/>
              </a:spcAft>
              <a:buSzPts val="3200"/>
              <a:buNone/>
              <a:defRPr b="1" sz="3200"/>
            </a:lvl9pPr>
          </a:lstStyle>
          <a:p>
            <a:r>
              <a:t>xx%</a:t>
            </a:r>
          </a:p>
        </p:txBody>
      </p:sp>
      <p:sp>
        <p:nvSpPr>
          <p:cNvPr id="1048639" name="Google Shape;304;p13"/>
          <p:cNvSpPr txBox="1">
            <a:spLocks noGrp="1"/>
          </p:cNvSpPr>
          <p:nvPr>
            <p:ph type="title" idx="13" hasCustomPrompt="1"/>
          </p:nvPr>
        </p:nvSpPr>
        <p:spPr>
          <a:xfrm>
            <a:off x="5555338" y="1264136"/>
            <a:ext cx="722400" cy="356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defRPr b="1" sz="3200"/>
            </a:lvl1pPr>
            <a:lvl2pPr algn="ctr" lvl="1" rtl="0">
              <a:spcBef>
                <a:spcPts val="0"/>
              </a:spcBef>
              <a:spcAft>
                <a:spcPts val="0"/>
              </a:spcAft>
              <a:buSzPts val="3200"/>
              <a:buNone/>
              <a:defRPr b="1" sz="3200"/>
            </a:lvl2pPr>
            <a:lvl3pPr algn="ctr" lvl="2" rtl="0">
              <a:spcBef>
                <a:spcPts val="0"/>
              </a:spcBef>
              <a:spcAft>
                <a:spcPts val="0"/>
              </a:spcAft>
              <a:buSzPts val="3200"/>
              <a:buNone/>
              <a:defRPr b="1" sz="3200"/>
            </a:lvl3pPr>
            <a:lvl4pPr algn="ctr" lvl="3" rtl="0">
              <a:spcBef>
                <a:spcPts val="0"/>
              </a:spcBef>
              <a:spcAft>
                <a:spcPts val="0"/>
              </a:spcAft>
              <a:buSzPts val="3200"/>
              <a:buNone/>
              <a:defRPr b="1" sz="3200"/>
            </a:lvl4pPr>
            <a:lvl5pPr algn="ctr" lvl="4" rtl="0">
              <a:spcBef>
                <a:spcPts val="0"/>
              </a:spcBef>
              <a:spcAft>
                <a:spcPts val="0"/>
              </a:spcAft>
              <a:buSzPts val="3200"/>
              <a:buNone/>
              <a:defRPr b="1" sz="3200"/>
            </a:lvl5pPr>
            <a:lvl6pPr algn="ctr" lvl="5" rtl="0">
              <a:spcBef>
                <a:spcPts val="0"/>
              </a:spcBef>
              <a:spcAft>
                <a:spcPts val="0"/>
              </a:spcAft>
              <a:buSzPts val="3200"/>
              <a:buNone/>
              <a:defRPr b="1" sz="3200"/>
            </a:lvl6pPr>
            <a:lvl7pPr algn="ctr" lvl="6" rtl="0">
              <a:spcBef>
                <a:spcPts val="0"/>
              </a:spcBef>
              <a:spcAft>
                <a:spcPts val="0"/>
              </a:spcAft>
              <a:buSzPts val="3200"/>
              <a:buNone/>
              <a:defRPr b="1" sz="3200"/>
            </a:lvl7pPr>
            <a:lvl8pPr algn="ctr" lvl="7" rtl="0">
              <a:spcBef>
                <a:spcPts val="0"/>
              </a:spcBef>
              <a:spcAft>
                <a:spcPts val="0"/>
              </a:spcAft>
              <a:buSzPts val="3200"/>
              <a:buNone/>
              <a:defRPr b="1" sz="3200"/>
            </a:lvl8pPr>
            <a:lvl9pPr algn="ctr" lvl="8" rtl="0">
              <a:spcBef>
                <a:spcPts val="0"/>
              </a:spcBef>
              <a:spcAft>
                <a:spcPts val="0"/>
              </a:spcAft>
              <a:buSzPts val="3200"/>
              <a:buNone/>
              <a:defRPr b="1" sz="3200"/>
            </a:lvl9pPr>
          </a:lstStyle>
          <a:p>
            <a:r>
              <a:t>xx%</a:t>
            </a:r>
          </a:p>
        </p:txBody>
      </p:sp>
      <p:sp>
        <p:nvSpPr>
          <p:cNvPr id="1048640" name="Google Shape;305;p13"/>
          <p:cNvSpPr txBox="1">
            <a:spLocks noGrp="1"/>
          </p:cNvSpPr>
          <p:nvPr>
            <p:ph type="title" idx="14" hasCustomPrompt="1"/>
          </p:nvPr>
        </p:nvSpPr>
        <p:spPr>
          <a:xfrm>
            <a:off x="2866213" y="3035808"/>
            <a:ext cx="722400" cy="356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defRPr b="1" sz="3200"/>
            </a:lvl1pPr>
            <a:lvl2pPr algn="ctr" lvl="1" rtl="0">
              <a:spcBef>
                <a:spcPts val="0"/>
              </a:spcBef>
              <a:spcAft>
                <a:spcPts val="0"/>
              </a:spcAft>
              <a:buSzPts val="3200"/>
              <a:buNone/>
              <a:defRPr b="1" sz="3200"/>
            </a:lvl2pPr>
            <a:lvl3pPr algn="ctr" lvl="2" rtl="0">
              <a:spcBef>
                <a:spcPts val="0"/>
              </a:spcBef>
              <a:spcAft>
                <a:spcPts val="0"/>
              </a:spcAft>
              <a:buSzPts val="3200"/>
              <a:buNone/>
              <a:defRPr b="1" sz="3200"/>
            </a:lvl3pPr>
            <a:lvl4pPr algn="ctr" lvl="3" rtl="0">
              <a:spcBef>
                <a:spcPts val="0"/>
              </a:spcBef>
              <a:spcAft>
                <a:spcPts val="0"/>
              </a:spcAft>
              <a:buSzPts val="3200"/>
              <a:buNone/>
              <a:defRPr b="1" sz="3200"/>
            </a:lvl4pPr>
            <a:lvl5pPr algn="ctr" lvl="4" rtl="0">
              <a:spcBef>
                <a:spcPts val="0"/>
              </a:spcBef>
              <a:spcAft>
                <a:spcPts val="0"/>
              </a:spcAft>
              <a:buSzPts val="3200"/>
              <a:buNone/>
              <a:defRPr b="1" sz="3200"/>
            </a:lvl5pPr>
            <a:lvl6pPr algn="ctr" lvl="5" rtl="0">
              <a:spcBef>
                <a:spcPts val="0"/>
              </a:spcBef>
              <a:spcAft>
                <a:spcPts val="0"/>
              </a:spcAft>
              <a:buSzPts val="3200"/>
              <a:buNone/>
              <a:defRPr b="1" sz="3200"/>
            </a:lvl6pPr>
            <a:lvl7pPr algn="ctr" lvl="6" rtl="0">
              <a:spcBef>
                <a:spcPts val="0"/>
              </a:spcBef>
              <a:spcAft>
                <a:spcPts val="0"/>
              </a:spcAft>
              <a:buSzPts val="3200"/>
              <a:buNone/>
              <a:defRPr b="1" sz="3200"/>
            </a:lvl7pPr>
            <a:lvl8pPr algn="ctr" lvl="7" rtl="0">
              <a:spcBef>
                <a:spcPts val="0"/>
              </a:spcBef>
              <a:spcAft>
                <a:spcPts val="0"/>
              </a:spcAft>
              <a:buSzPts val="3200"/>
              <a:buNone/>
              <a:defRPr b="1" sz="3200"/>
            </a:lvl8pPr>
            <a:lvl9pPr algn="ctr" lvl="8" rtl="0">
              <a:spcBef>
                <a:spcPts val="0"/>
              </a:spcBef>
              <a:spcAft>
                <a:spcPts val="0"/>
              </a:spcAft>
              <a:buSzPts val="3200"/>
              <a:buNone/>
              <a:defRPr b="1" sz="3200"/>
            </a:lvl9pPr>
          </a:lstStyle>
          <a:p>
            <a:r>
              <a:t>xx%</a:t>
            </a:r>
          </a:p>
        </p:txBody>
      </p:sp>
      <p:sp>
        <p:nvSpPr>
          <p:cNvPr id="1048641" name="Google Shape;306;p13"/>
          <p:cNvSpPr txBox="1">
            <a:spLocks noGrp="1"/>
          </p:cNvSpPr>
          <p:nvPr>
            <p:ph type="title" idx="15" hasCustomPrompt="1"/>
          </p:nvPr>
        </p:nvSpPr>
        <p:spPr>
          <a:xfrm>
            <a:off x="5555338" y="3035808"/>
            <a:ext cx="722400" cy="356700"/>
          </a:xfrm>
          <a:prstGeom prst="rect"/>
        </p:spPr>
        <p:txBody>
          <a:bodyPr anchor="ctr" anchorCtr="0" bIns="91425" lIns="91425" rIns="91425" spcFirstLastPara="1" tIns="91425" wrap="square">
            <a:noAutofit/>
          </a:bodyPr>
          <a:lstStyle>
            <a:lvl1pPr algn="ctr" lvl="0" rtl="0">
              <a:spcBef>
                <a:spcPts val="0"/>
              </a:spcBef>
              <a:spcAft>
                <a:spcPts val="0"/>
              </a:spcAft>
              <a:buSzPts val="3200"/>
              <a:buNone/>
              <a:defRPr b="1" sz="3200"/>
            </a:lvl1pPr>
            <a:lvl2pPr algn="ctr" lvl="1" rtl="0">
              <a:spcBef>
                <a:spcPts val="0"/>
              </a:spcBef>
              <a:spcAft>
                <a:spcPts val="0"/>
              </a:spcAft>
              <a:buSzPts val="3200"/>
              <a:buNone/>
              <a:defRPr b="1" sz="3200"/>
            </a:lvl2pPr>
            <a:lvl3pPr algn="ctr" lvl="2" rtl="0">
              <a:spcBef>
                <a:spcPts val="0"/>
              </a:spcBef>
              <a:spcAft>
                <a:spcPts val="0"/>
              </a:spcAft>
              <a:buSzPts val="3200"/>
              <a:buNone/>
              <a:defRPr b="1" sz="3200"/>
            </a:lvl3pPr>
            <a:lvl4pPr algn="ctr" lvl="3" rtl="0">
              <a:spcBef>
                <a:spcPts val="0"/>
              </a:spcBef>
              <a:spcAft>
                <a:spcPts val="0"/>
              </a:spcAft>
              <a:buSzPts val="3200"/>
              <a:buNone/>
              <a:defRPr b="1" sz="3200"/>
            </a:lvl4pPr>
            <a:lvl5pPr algn="ctr" lvl="4" rtl="0">
              <a:spcBef>
                <a:spcPts val="0"/>
              </a:spcBef>
              <a:spcAft>
                <a:spcPts val="0"/>
              </a:spcAft>
              <a:buSzPts val="3200"/>
              <a:buNone/>
              <a:defRPr b="1" sz="3200"/>
            </a:lvl5pPr>
            <a:lvl6pPr algn="ctr" lvl="5" rtl="0">
              <a:spcBef>
                <a:spcPts val="0"/>
              </a:spcBef>
              <a:spcAft>
                <a:spcPts val="0"/>
              </a:spcAft>
              <a:buSzPts val="3200"/>
              <a:buNone/>
              <a:defRPr b="1" sz="3200"/>
            </a:lvl6pPr>
            <a:lvl7pPr algn="ctr" lvl="6" rtl="0">
              <a:spcBef>
                <a:spcPts val="0"/>
              </a:spcBef>
              <a:spcAft>
                <a:spcPts val="0"/>
              </a:spcAft>
              <a:buSzPts val="3200"/>
              <a:buNone/>
              <a:defRPr b="1" sz="3200"/>
            </a:lvl7pPr>
            <a:lvl8pPr algn="ctr" lvl="7" rtl="0">
              <a:spcBef>
                <a:spcPts val="0"/>
              </a:spcBef>
              <a:spcAft>
                <a:spcPts val="0"/>
              </a:spcAft>
              <a:buSzPts val="3200"/>
              <a:buNone/>
              <a:defRPr b="1" sz="3200"/>
            </a:lvl8pPr>
            <a:lvl9pPr algn="ctr" lvl="8" rtl="0">
              <a:spcBef>
                <a:spcPts val="0"/>
              </a:spcBef>
              <a:spcAft>
                <a:spcPts val="0"/>
              </a:spcAft>
              <a:buSzPts val="3200"/>
              <a:buNone/>
              <a:defRPr b="1" sz="32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4">
  <p:cSld name="CUSTOM_11">
    <p:bg>
      <p:bgPr>
        <a:solidFill>
          <a:schemeClr val="accent4"/>
        </a:solidFill>
      </p:bgPr>
    </p:bg>
    <p:spTree>
      <p:nvGrpSpPr>
        <p:cNvPr id="62" name="Shape 548"/>
        <p:cNvGrpSpPr/>
        <p:nvPr/>
      </p:nvGrpSpPr>
      <p:grpSpPr>
        <a:xfrm>
          <a:off x="0" y="0"/>
          <a:ext cx="0" cy="0"/>
          <a:chOff x="0" y="0"/>
          <a:chExt cx="0" cy="0"/>
        </a:xfrm>
      </p:grpSpPr>
      <p:sp>
        <p:nvSpPr>
          <p:cNvPr id="1048778" name="Google Shape;549;p24"/>
          <p:cNvSpPr txBox="1">
            <a:spLocks noGrp="1"/>
          </p:cNvSpPr>
          <p:nvPr>
            <p:ph type="title"/>
          </p:nvPr>
        </p:nvSpPr>
        <p:spPr>
          <a:xfrm>
            <a:off x="1433550" y="418374"/>
            <a:ext cx="6276900" cy="576000"/>
          </a:xfrm>
          <a:prstGeom prst="rect"/>
        </p:spPr>
        <p:txBody>
          <a:bodyPr anchor="ctr" anchorCtr="0" bIns="91425" lIns="91425" rIns="91425" spcFirstLastPara="1" tIns="91425" wrap="square">
            <a:noAutofit/>
          </a:bodyPr>
          <a:lstStyle>
            <a:lvl1pPr algn="ctr" lvl="0">
              <a:spcBef>
                <a:spcPts val="0"/>
              </a:spcBef>
              <a:spcAft>
                <a:spcPts val="0"/>
              </a:spcAft>
              <a:buNone/>
            </a:lvl1pPr>
            <a:lvl2pPr algn="ctr" lvl="1">
              <a:spcBef>
                <a:spcPts val="0"/>
              </a:spcBef>
              <a:spcAft>
                <a:spcPts val="0"/>
              </a:spcAft>
              <a:buNone/>
            </a:lvl2pPr>
            <a:lvl3pPr algn="ctr" lvl="2">
              <a:spcBef>
                <a:spcPts val="0"/>
              </a:spcBef>
              <a:spcAft>
                <a:spcPts val="0"/>
              </a:spcAft>
              <a:buNone/>
            </a:lvl3pPr>
            <a:lvl4pPr algn="ctr" lvl="3">
              <a:spcBef>
                <a:spcPts val="0"/>
              </a:spcBef>
              <a:spcAft>
                <a:spcPts val="0"/>
              </a:spcAft>
              <a:buNone/>
            </a:lvl4pPr>
            <a:lvl5pPr algn="ctr" lvl="4">
              <a:spcBef>
                <a:spcPts val="0"/>
              </a:spcBef>
              <a:spcAft>
                <a:spcPts val="0"/>
              </a:spcAft>
              <a:buNone/>
            </a:lvl5pPr>
            <a:lvl6pPr algn="ctr" lvl="5">
              <a:spcBef>
                <a:spcPts val="0"/>
              </a:spcBef>
              <a:spcAft>
                <a:spcPts val="0"/>
              </a:spcAft>
              <a:buNone/>
            </a:lvl6pPr>
            <a:lvl7pPr algn="ctr" lvl="6">
              <a:spcBef>
                <a:spcPts val="0"/>
              </a:spcBef>
              <a:spcAft>
                <a:spcPts val="0"/>
              </a:spcAft>
              <a:buNone/>
            </a:lvl7pPr>
            <a:lvl8pPr algn="ctr" lvl="7">
              <a:spcBef>
                <a:spcPts val="0"/>
              </a:spcBef>
              <a:spcAft>
                <a:spcPts val="0"/>
              </a:spcAft>
              <a:buNone/>
            </a:lvl8pPr>
            <a:lvl9pPr algn="ctr" lvl="8">
              <a:spcBef>
                <a:spcPts val="0"/>
              </a:spcBef>
              <a:spcAft>
                <a:spcPts val="0"/>
              </a:spcAft>
              <a:buNone/>
            </a:lvl9pPr>
          </a:lstStyle>
          <a:p/>
        </p:txBody>
      </p:sp>
      <p:sp>
        <p:nvSpPr>
          <p:cNvPr id="1048779" name="Google Shape;550;p24"/>
          <p:cNvSpPr txBox="1">
            <a:spLocks noGrp="1"/>
          </p:cNvSpPr>
          <p:nvPr>
            <p:ph type="subTitle" idx="1"/>
          </p:nvPr>
        </p:nvSpPr>
        <p:spPr>
          <a:xfrm>
            <a:off x="4202625" y="1822748"/>
            <a:ext cx="4181400" cy="2092500"/>
          </a:xfrm>
          <a:prstGeom prst="rect"/>
          <a:noFill/>
          <a:ln>
            <a:noFill/>
          </a:ln>
        </p:spPr>
        <p:txBody>
          <a:bodyPr anchor="t" anchorCtr="0" bIns="91425" lIns="91425" rIns="91425" spcFirstLastPara="1" tIns="91425" wrap="square">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p:txBody>
      </p:sp>
      <p:sp>
        <p:nvSpPr>
          <p:cNvPr id="1048780" name="Google Shape;551;p24"/>
          <p:cNvSpPr/>
          <p:nvPr/>
        </p:nvSpPr>
        <p:spPr>
          <a:xfrm>
            <a:off x="0" y="185401"/>
            <a:ext cx="838394" cy="1317905"/>
          </a:xfrm>
          <a:custGeom>
            <a:avLst/>
            <a:ah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1" name="Google Shape;552;p24"/>
          <p:cNvSpPr/>
          <p:nvPr/>
        </p:nvSpPr>
        <p:spPr>
          <a:xfrm>
            <a:off x="488628" y="185407"/>
            <a:ext cx="163346" cy="146382"/>
          </a:xfrm>
          <a:custGeom>
            <a:avLst/>
            <a:ah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2" name="Google Shape;553;p24"/>
          <p:cNvSpPr/>
          <p:nvPr/>
        </p:nvSpPr>
        <p:spPr>
          <a:xfrm>
            <a:off x="315366" y="3659090"/>
            <a:ext cx="161359" cy="144715"/>
          </a:xfrm>
          <a:custGeom>
            <a:avLst/>
            <a:ah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3" name="Google Shape;554;p24"/>
          <p:cNvSpPr/>
          <p:nvPr/>
        </p:nvSpPr>
        <p:spPr>
          <a:xfrm>
            <a:off x="8762524" y="959049"/>
            <a:ext cx="161340" cy="144715"/>
          </a:xfrm>
          <a:custGeom>
            <a:avLst/>
            <a:ah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4" name="Google Shape;555;p24"/>
          <p:cNvSpPr/>
          <p:nvPr/>
        </p:nvSpPr>
        <p:spPr>
          <a:xfrm>
            <a:off x="5633501" y="4678850"/>
            <a:ext cx="2045205" cy="466311"/>
          </a:xfrm>
          <a:custGeom>
            <a:avLst/>
            <a:ah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5" name="Google Shape;556;p24"/>
          <p:cNvSpPr/>
          <p:nvPr/>
        </p:nvSpPr>
        <p:spPr>
          <a:xfrm>
            <a:off x="8294848" y="1"/>
            <a:ext cx="838358" cy="920204"/>
          </a:xfrm>
          <a:custGeom>
            <a:avLst/>
            <a:ah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63" name="Google Shape;557;p24"/>
          <p:cNvGrpSpPr/>
          <p:nvPr/>
        </p:nvGrpSpPr>
        <p:grpSpPr>
          <a:xfrm>
            <a:off x="8459112" y="3192811"/>
            <a:ext cx="509835" cy="466288"/>
            <a:chOff x="5177300" y="2314950"/>
            <a:chExt cx="341575" cy="312400"/>
          </a:xfrm>
        </p:grpSpPr>
        <p:sp>
          <p:nvSpPr>
            <p:cNvPr id="1048786" name="Google Shape;558;p24"/>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7" name="Google Shape;559;p24"/>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8" name="Google Shape;560;p24"/>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9" name="Google Shape;561;p24"/>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0" name="Google Shape;562;p24"/>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91" name="Google Shape;563;p24"/>
          <p:cNvSpPr/>
          <p:nvPr/>
        </p:nvSpPr>
        <p:spPr>
          <a:xfrm rot="10800000">
            <a:off x="5414562" y="6"/>
            <a:ext cx="1536187" cy="350196"/>
          </a:xfrm>
          <a:custGeom>
            <a:avLst/>
            <a:ah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2">
    <p:bg>
      <p:bgPr>
        <a:solidFill>
          <a:schemeClr val="accent4"/>
        </a:solidFill>
      </p:bgPr>
    </p:bg>
    <p:spTree>
      <p:nvGrpSpPr>
        <p:cNvPr id="87" name="Shape 564"/>
        <p:cNvGrpSpPr/>
        <p:nvPr/>
      </p:nvGrpSpPr>
      <p:grpSpPr>
        <a:xfrm>
          <a:off x="0" y="0"/>
          <a:ext cx="0" cy="0"/>
          <a:chOff x="0" y="0"/>
          <a:chExt cx="0" cy="0"/>
        </a:xfrm>
      </p:grpSpPr>
      <p:sp>
        <p:nvSpPr>
          <p:cNvPr id="1048895" name="Google Shape;565;p25"/>
          <p:cNvSpPr/>
          <p:nvPr/>
        </p:nvSpPr>
        <p:spPr>
          <a:xfrm>
            <a:off x="692715" y="1034242"/>
            <a:ext cx="186752" cy="167685"/>
          </a:xfrm>
          <a:custGeom>
            <a:avLst/>
            <a:ah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6" name="Google Shape;566;p25"/>
          <p:cNvSpPr/>
          <p:nvPr/>
        </p:nvSpPr>
        <p:spPr>
          <a:xfrm>
            <a:off x="2560783" y="233392"/>
            <a:ext cx="95702" cy="91695"/>
          </a:xfrm>
          <a:custGeom>
            <a:avLst/>
            <a:ah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7" name="Google Shape;567;p25"/>
          <p:cNvSpPr/>
          <p:nvPr/>
        </p:nvSpPr>
        <p:spPr>
          <a:xfrm>
            <a:off x="6362046" y="233231"/>
            <a:ext cx="95060" cy="91856"/>
          </a:xfrm>
          <a:custGeom>
            <a:avLst/>
            <a:ah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8" name="Google Shape;568;p25"/>
          <p:cNvSpPr/>
          <p:nvPr/>
        </p:nvSpPr>
        <p:spPr>
          <a:xfrm>
            <a:off x="8328478" y="4747860"/>
            <a:ext cx="121625" cy="109135"/>
          </a:xfrm>
          <a:custGeom>
            <a:avLst/>
            <a:ah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99" name="Google Shape;569;p25"/>
          <p:cNvSpPr/>
          <p:nvPr/>
        </p:nvSpPr>
        <p:spPr>
          <a:xfrm>
            <a:off x="8643464" y="1326960"/>
            <a:ext cx="121657" cy="109135"/>
          </a:xfrm>
          <a:custGeom>
            <a:avLst/>
            <a:ah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0" name="Google Shape;570;p25"/>
          <p:cNvSpPr/>
          <p:nvPr/>
        </p:nvSpPr>
        <p:spPr>
          <a:xfrm>
            <a:off x="-10405" y="-6911"/>
            <a:ext cx="1394273" cy="1108375"/>
          </a:xfrm>
          <a:custGeom>
            <a:avLst/>
            <a:ah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1" name="Google Shape;571;p25"/>
          <p:cNvSpPr/>
          <p:nvPr/>
        </p:nvSpPr>
        <p:spPr>
          <a:xfrm>
            <a:off x="7710450" y="530327"/>
            <a:ext cx="1433536" cy="1327661"/>
          </a:xfrm>
          <a:custGeom>
            <a:avLst/>
            <a:ah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2" name="Google Shape;572;p25"/>
          <p:cNvSpPr/>
          <p:nvPr/>
        </p:nvSpPr>
        <p:spPr>
          <a:xfrm>
            <a:off x="3857333" y="-6911"/>
            <a:ext cx="2387772" cy="1042117"/>
          </a:xfrm>
          <a:custGeom>
            <a:avLst/>
            <a:ah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3" name="Google Shape;573;p25"/>
          <p:cNvSpPr/>
          <p:nvPr/>
        </p:nvSpPr>
        <p:spPr>
          <a:xfrm>
            <a:off x="3207626" y="4433150"/>
            <a:ext cx="1547839" cy="711981"/>
          </a:xfrm>
          <a:custGeom>
            <a:avLst/>
            <a:ah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4" name="Google Shape;574;p25"/>
          <p:cNvSpPr/>
          <p:nvPr/>
        </p:nvSpPr>
        <p:spPr>
          <a:xfrm>
            <a:off x="1422746" y="4751853"/>
            <a:ext cx="183515" cy="147455"/>
          </a:xfrm>
          <a:custGeom>
            <a:avLst/>
            <a:ah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5" name="Google Shape;575;p25"/>
          <p:cNvSpPr/>
          <p:nvPr/>
        </p:nvSpPr>
        <p:spPr>
          <a:xfrm>
            <a:off x="1269054" y="4566503"/>
            <a:ext cx="130858" cy="120059"/>
          </a:xfrm>
          <a:custGeom>
            <a:avLst/>
            <a:ah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6" name="Google Shape;576;p25"/>
          <p:cNvSpPr/>
          <p:nvPr/>
        </p:nvSpPr>
        <p:spPr>
          <a:xfrm>
            <a:off x="1575099" y="4594298"/>
            <a:ext cx="144580" cy="72130"/>
          </a:xfrm>
          <a:custGeom>
            <a:avLst/>
            <a:ah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7" name="Google Shape;577;p25"/>
          <p:cNvSpPr/>
          <p:nvPr/>
        </p:nvSpPr>
        <p:spPr>
          <a:xfrm>
            <a:off x="1095624" y="4433147"/>
            <a:ext cx="114950" cy="73163"/>
          </a:xfrm>
          <a:custGeom>
            <a:avLst/>
            <a:ah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8" name="Google Shape;578;p25"/>
          <p:cNvSpPr/>
          <p:nvPr/>
        </p:nvSpPr>
        <p:spPr>
          <a:xfrm>
            <a:off x="1159442" y="4745791"/>
            <a:ext cx="70117" cy="63225"/>
          </a:xfrm>
          <a:custGeom>
            <a:avLst/>
            <a:ah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8" name="Google Shape;579;p25"/>
          <p:cNvGrpSpPr/>
          <p:nvPr/>
        </p:nvGrpSpPr>
        <p:grpSpPr>
          <a:xfrm rot="10800000">
            <a:off x="6311381" y="3803824"/>
            <a:ext cx="1931101" cy="1350549"/>
            <a:chOff x="3045330" y="-6829"/>
            <a:chExt cx="2308272" cy="1614331"/>
          </a:xfrm>
        </p:grpSpPr>
        <p:sp>
          <p:nvSpPr>
            <p:cNvPr id="1048909" name="Google Shape;580;p25"/>
            <p:cNvSpPr/>
            <p:nvPr/>
          </p:nvSpPr>
          <p:spPr>
            <a:xfrm>
              <a:off x="4420183" y="61587"/>
              <a:ext cx="933419" cy="1188837"/>
            </a:xfrm>
            <a:custGeom>
              <a:avLst/>
              <a:ah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0" name="Google Shape;581;p25"/>
            <p:cNvSpPr/>
            <p:nvPr/>
          </p:nvSpPr>
          <p:spPr>
            <a:xfrm>
              <a:off x="3045330" y="-6829"/>
              <a:ext cx="1311723" cy="291866"/>
            </a:xfrm>
            <a:custGeom>
              <a:avLst/>
              <a:ah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1" name="Google Shape;582;p25"/>
            <p:cNvSpPr/>
            <p:nvPr/>
          </p:nvSpPr>
          <p:spPr>
            <a:xfrm>
              <a:off x="3623040" y="328330"/>
              <a:ext cx="848367" cy="1279172"/>
            </a:xfrm>
            <a:custGeom>
              <a:avLst/>
              <a:ah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12" name="Google Shape;583;p25"/>
          <p:cNvSpPr/>
          <p:nvPr/>
        </p:nvSpPr>
        <p:spPr>
          <a:xfrm rot="-5400000">
            <a:off x="-597935" y="2503512"/>
            <a:ext cx="2085044" cy="909976"/>
          </a:xfrm>
          <a:custGeom>
            <a:avLst/>
            <a:ah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p:bgPr>
    </p:bg>
    <p:spTree>
      <p:nvGrpSpPr>
        <p:cNvPr id="12" name="Shape 5"/>
        <p:cNvGrpSpPr/>
        <p:nvPr/>
      </p:nvGrpSpPr>
      <p:grpSpPr>
        <a:xfrm>
          <a:off x="0" y="0"/>
          <a:ext cx="0" cy="0"/>
          <a:chOff x="0" y="0"/>
          <a:chExt cx="0" cy="0"/>
        </a:xfrm>
      </p:grpSpPr>
      <p:sp>
        <p:nvSpPr>
          <p:cNvPr id="1048576" name="Google Shape;6;p1"/>
          <p:cNvSpPr txBox="1">
            <a:spLocks noGrp="1"/>
          </p:cNvSpPr>
          <p:nvPr>
            <p:ph type="title"/>
          </p:nvPr>
        </p:nvSpPr>
        <p:spPr>
          <a:xfrm>
            <a:off x="583525" y="445025"/>
            <a:ext cx="6276900" cy="572700"/>
          </a:xfrm>
          <a:prstGeom prst="rect"/>
          <a:noFill/>
          <a:ln>
            <a:noFill/>
          </a:ln>
        </p:spPr>
        <p:txBody>
          <a:bodyPr anchor="t" anchorCtr="0" bIns="91425" lIns="91425" rIns="91425" spcFirstLastPara="1" tIns="91425" wrap="square">
            <a:noAutofit/>
          </a:bodyPr>
          <a:lstStyle>
            <a:lvl1pPr lvl="0"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1pPr>
            <a:lvl2pPr lvl="1"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2pPr>
            <a:lvl3pPr lvl="2"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3pPr>
            <a:lvl4pPr lvl="3"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4pPr>
            <a:lvl5pPr lvl="4"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5pPr>
            <a:lvl6pPr lvl="5"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6pPr>
            <a:lvl7pPr lvl="6"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7pPr>
            <a:lvl8pPr lvl="7"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8pPr>
            <a:lvl9pPr lvl="8"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9pPr>
          </a:lstStyle>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4.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8.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5.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8" name="Shape 732"/>
        <p:cNvGrpSpPr/>
        <p:nvPr/>
      </p:nvGrpSpPr>
      <p:grpSpPr>
        <a:xfrm>
          <a:off x="0" y="0"/>
          <a:ext cx="0" cy="0"/>
          <a:chOff x="0" y="0"/>
          <a:chExt cx="0" cy="0"/>
        </a:xfrm>
      </p:grpSpPr>
      <p:sp>
        <p:nvSpPr>
          <p:cNvPr id="1048610" name="Google Shape;734;p34"/>
          <p:cNvSpPr txBox="1">
            <a:spLocks noGrp="1"/>
          </p:cNvSpPr>
          <p:nvPr>
            <p:ph type="ctrTitle"/>
          </p:nvPr>
        </p:nvSpPr>
        <p:spPr>
          <a:xfrm>
            <a:off x="428596" y="1000114"/>
            <a:ext cx="7967104" cy="785818"/>
          </a:xfrm>
          <a:prstGeom prst="rect"/>
        </p:spPr>
        <p:style>
          <a:lnRef idx="2">
            <a:schemeClr val="accent3">
              <a:shade val="50000"/>
            </a:schemeClr>
          </a:lnRef>
          <a:fillRef idx="1">
            <a:schemeClr val="accent3"/>
          </a:fillRef>
          <a:effectRef idx="0">
            <a:schemeClr val="accent3"/>
          </a:effectRef>
          <a:fontRef idx="minor">
            <a:schemeClr val="lt1"/>
          </a:fontRef>
        </p:style>
        <p:txBody>
          <a:bodyPr anchor="ctr" anchorCtr="0" bIns="91425" lIns="91425" rIns="91425" spcFirstLastPara="1" tIns="91425" wrap="square">
            <a:noAutofit/>
          </a:bodyPr>
          <a:p>
            <a:pPr algn="ctr" indent="0" lvl="0" marL="0" rtl="0">
              <a:spcBef>
                <a:spcPts val="0"/>
              </a:spcBef>
              <a:spcAft>
                <a:spcPts val="0"/>
              </a:spcAft>
              <a:buNone/>
            </a:pPr>
            <a:r>
              <a:rPr b="1" dirty="0" sz="4400" lang="id-ID">
                <a:solidFill>
                  <a:schemeClr val="bg1"/>
                </a:solidFill>
                <a:latin typeface="Times New Roman" pitchFamily="18" charset="0"/>
                <a:cs typeface="Times New Roman" pitchFamily="18" charset="0"/>
              </a:rPr>
              <a:t>PERANG SERATUS TAHUN</a:t>
            </a:r>
            <a:endParaRPr b="1" sz="4400">
              <a:solidFill>
                <a:schemeClr val="bg1"/>
              </a:solidFill>
              <a:latin typeface="Times New Roman" pitchFamily="18" charset="0"/>
              <a:cs typeface="Times New Roman" pitchFamily="18" charset="0"/>
            </a:endParaRPr>
          </a:p>
        </p:txBody>
      </p:sp>
      <p:pic>
        <p:nvPicPr>
          <p:cNvPr id="2097152" name="Picture 2" descr="Kisah Perang 100 Tahun Kerajaan Inggris dan Prancis | Indozone.id"/>
          <p:cNvPicPr>
            <a:picLocks noChangeAspect="1" noChangeArrowheads="1"/>
          </p:cNvPicPr>
          <p:nvPr/>
        </p:nvPicPr>
        <p:blipFill>
          <a:blip xmlns:r="http://schemas.openxmlformats.org/officeDocument/2006/relationships" r:embed="rId1"/>
          <a:srcRect/>
          <a:stretch>
            <a:fillRect/>
          </a:stretch>
        </p:blipFill>
        <p:spPr bwMode="auto">
          <a:xfrm>
            <a:off x="214282" y="2428874"/>
            <a:ext cx="3000396" cy="2071720"/>
          </a:xfrm>
          <a:prstGeom prst="rect"/>
          <a:noFill/>
        </p:spPr>
      </p:pic>
      <p:pic>
        <p:nvPicPr>
          <p:cNvPr id="2097153" name="Picture 4" descr="Apa Penyebab Perang Seratus Tahun? | Belajar Sampai Mati"/>
          <p:cNvPicPr>
            <a:picLocks noChangeAspect="1" noChangeArrowheads="1"/>
          </p:cNvPicPr>
          <p:nvPr/>
        </p:nvPicPr>
        <p:blipFill>
          <a:blip xmlns:r="http://schemas.openxmlformats.org/officeDocument/2006/relationships" r:embed="rId2"/>
          <a:srcRect/>
          <a:stretch>
            <a:fillRect/>
          </a:stretch>
        </p:blipFill>
        <p:spPr bwMode="auto">
          <a:xfrm>
            <a:off x="3286116" y="2428874"/>
            <a:ext cx="2857520" cy="2071702"/>
          </a:xfrm>
          <a:prstGeom prst="rect"/>
          <a:noFill/>
        </p:spPr>
      </p:pic>
      <p:pic>
        <p:nvPicPr>
          <p:cNvPr id="2097154" name="Picture 6" descr="Perang Seratus Tahun: Satu Abad Pertumpahan Darah"/>
          <p:cNvPicPr>
            <a:picLocks noChangeAspect="1" noChangeArrowheads="1"/>
          </p:cNvPicPr>
          <p:nvPr/>
        </p:nvPicPr>
        <p:blipFill>
          <a:blip xmlns:r="http://schemas.openxmlformats.org/officeDocument/2006/relationships" r:embed="rId3"/>
          <a:srcRect/>
          <a:stretch>
            <a:fillRect/>
          </a:stretch>
        </p:blipFill>
        <p:spPr bwMode="auto">
          <a:xfrm>
            <a:off x="6286512" y="2428874"/>
            <a:ext cx="2658540" cy="2071702"/>
          </a:xfrm>
          <a:prstGeom prst="rect"/>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847" name="Title 1"/>
          <p:cNvSpPr>
            <a:spLocks noGrp="1"/>
          </p:cNvSpPr>
          <p:nvPr>
            <p:ph type="title"/>
          </p:nvPr>
        </p:nvSpPr>
        <p:spPr>
          <a:xfrm>
            <a:off x="2428860" y="357172"/>
            <a:ext cx="4095300" cy="489150"/>
          </a:xfrm>
        </p:spPr>
        <p:style>
          <a:lnRef idx="3">
            <a:schemeClr val="lt1"/>
          </a:lnRef>
          <a:fillRef idx="1">
            <a:schemeClr val="dk1"/>
          </a:fillRef>
          <a:effectRef idx="1">
            <a:schemeClr val="dk1"/>
          </a:effectRef>
          <a:fontRef idx="minor">
            <a:schemeClr val="lt1"/>
          </a:fontRef>
        </p:style>
        <p:txBody>
          <a:bodyPr/>
          <a:p>
            <a:r>
              <a:rPr b="1" dirty="0" sz="2400" lang="id-ID">
                <a:solidFill>
                  <a:schemeClr val="bg1"/>
                </a:solidFill>
                <a:latin typeface="Times New Roman" pitchFamily="18" charset="0"/>
                <a:cs typeface="Times New Roman" pitchFamily="18" charset="0"/>
              </a:rPr>
              <a:t>Akhir Perang Seratus Tahun </a:t>
            </a:r>
            <a:endParaRPr dirty="0" sz="2400" lang="id-ID">
              <a:solidFill>
                <a:schemeClr val="bg1"/>
              </a:solidFill>
              <a:latin typeface="Times New Roman" pitchFamily="18" charset="0"/>
              <a:cs typeface="Times New Roman" pitchFamily="18" charset="0"/>
            </a:endParaRPr>
          </a:p>
        </p:txBody>
      </p:sp>
      <p:sp>
        <p:nvSpPr>
          <p:cNvPr id="1048848" name="Rounded Rectangle 2"/>
          <p:cNvSpPr/>
          <p:nvPr/>
        </p:nvSpPr>
        <p:spPr>
          <a:xfrm>
            <a:off x="714348" y="1357304"/>
            <a:ext cx="7429552" cy="3143272"/>
          </a:xfrm>
          <a:prstGeom prst="roundRect"/>
        </p:spPr>
        <p:style>
          <a:lnRef idx="3">
            <a:schemeClr val="lt1"/>
          </a:lnRef>
          <a:fillRef idx="1">
            <a:schemeClr val="dk1"/>
          </a:fillRef>
          <a:effectRef idx="1">
            <a:schemeClr val="dk1"/>
          </a:effectRef>
          <a:fontRef idx="minor">
            <a:schemeClr val="lt1"/>
          </a:fontRef>
        </p:style>
        <p:txBody>
          <a:bodyPr anchor="ctr" rtlCol="0"/>
          <a:p>
            <a:r>
              <a:rPr dirty="0" sz="2000" lang="id-ID">
                <a:latin typeface="Times New Roman" pitchFamily="18" charset="0"/>
                <a:cs typeface="Times New Roman" pitchFamily="18" charset="0"/>
              </a:rPr>
              <a:t>Kekecewaan dan kesulitan perekonomian akibat peperangan satu abad itu sering dianggap sebagai pemicu meletusnya perang antarkeluarga bangsawan di Inggris yang dikenal sebagai Wars of the Roses yang dimulai pada 1455. Beberapa sejarawan menggunakan istilah “Perang 100 Tahun Kedua” untuk menyebut konflik bersenjata antara Inggris Raya dan Prancis yang terjadi pada 1689 (ada yang menyebutnya 1714) </a:t>
            </a:r>
            <a:br>
              <a:rPr dirty="0" sz="2000" lang="id-ID">
                <a:latin typeface="Times New Roman" pitchFamily="18" charset="0"/>
                <a:cs typeface="Times New Roman" pitchFamily="18" charset="0"/>
              </a:rPr>
            </a:br>
            <a:r>
              <a:rPr dirty="0" sz="2000" lang="id-ID">
                <a:latin typeface="Times New Roman" pitchFamily="18" charset="0"/>
                <a:cs typeface="Times New Roman" pitchFamily="18" charset="0"/>
              </a:rPr>
              <a:t>hingga tahun 1815.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849" name="Title 1"/>
          <p:cNvSpPr>
            <a:spLocks noGrp="1"/>
          </p:cNvSpPr>
          <p:nvPr>
            <p:ph type="title"/>
          </p:nvPr>
        </p:nvSpPr>
        <p:spPr/>
        <p:txBody>
          <a:bodyPr/>
          <a:p>
            <a:pPr algn="l"/>
            <a:r>
              <a:rPr dirty="0" sz="2400" lang="id-ID">
                <a:solidFill>
                  <a:schemeClr val="tx1"/>
                </a:solidFill>
                <a:latin typeface="Times New Roman" pitchFamily="18" charset="0"/>
                <a:cs typeface="Times New Roman" pitchFamily="18" charset="0"/>
              </a:rPr>
              <a:t>Dampak Perang 100 Tahun bagi Prancis juga sangat buruk. Ia mengalami kehancuran. Salah satunya disebabkan oleh cara berperang pihak Prancis dengan aksi yang berkategori brutal atau </a:t>
            </a:r>
            <a:br>
              <a:rPr dirty="0" sz="2400" lang="id-ID">
                <a:solidFill>
                  <a:schemeClr val="tx1"/>
                </a:solidFill>
                <a:latin typeface="Times New Roman" pitchFamily="18" charset="0"/>
                <a:cs typeface="Times New Roman" pitchFamily="18" charset="0"/>
              </a:rPr>
            </a:br>
            <a:r>
              <a:rPr dirty="0" sz="2400" lang="id-ID">
                <a:solidFill>
                  <a:schemeClr val="tx1"/>
                </a:solidFill>
                <a:latin typeface="Times New Roman" pitchFamily="18" charset="0"/>
                <a:cs typeface="Times New Roman" pitchFamily="18" charset="0"/>
              </a:rPr>
              <a:t>“hantam kromo” yaitu membunuhi penduduk sipil, membakar bangunan dan panenan, serta menjarah apa saja yang dijumpai. </a:t>
            </a:r>
          </a:p>
        </p:txBody>
      </p:sp>
      <p:sp>
        <p:nvSpPr>
          <p:cNvPr id="1048850" name="Subtitle 2"/>
          <p:cNvSpPr>
            <a:spLocks noGrp="1"/>
          </p:cNvSpPr>
          <p:nvPr>
            <p:ph type="subTitle" idx="1"/>
          </p:nvPr>
        </p:nvSpPr>
        <p:spPr>
          <a:xfrm>
            <a:off x="2928926" y="571486"/>
            <a:ext cx="4726448" cy="874394"/>
          </a:xfrm>
        </p:spPr>
        <p:txBody>
          <a:bodyPr/>
          <a:p>
            <a:r>
              <a:rPr dirty="0" sz="2800" lang="id-ID">
                <a:solidFill>
                  <a:schemeClr val="tx1"/>
                </a:solidFill>
                <a:latin typeface="Times New Roman" pitchFamily="18" charset="0"/>
                <a:cs typeface="Times New Roman" pitchFamily="18" charset="0"/>
              </a:rPr>
              <a:t>Dampak Perang Seratus Tahun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878" name="Up Ribbon 1"/>
          <p:cNvSpPr/>
          <p:nvPr/>
        </p:nvSpPr>
        <p:spPr>
          <a:xfrm>
            <a:off x="857224" y="1357304"/>
            <a:ext cx="7715304" cy="2143140"/>
          </a:xfrm>
          <a:prstGeom prst="ribbon2"/>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4800" lang="id-ID">
                <a:solidFill>
                  <a:schemeClr val="tx1"/>
                </a:solidFill>
                <a:latin typeface="Algerian" pitchFamily="82"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5" name="Shape 745"/>
        <p:cNvGrpSpPr/>
        <p:nvPr/>
      </p:nvGrpSpPr>
      <p:grpSpPr>
        <a:xfrm>
          <a:off x="0" y="0"/>
          <a:ext cx="0" cy="0"/>
          <a:chOff x="0" y="0"/>
          <a:chExt cx="0" cy="0"/>
        </a:xfrm>
      </p:grpSpPr>
      <p:sp>
        <p:nvSpPr>
          <p:cNvPr id="1048642" name="Google Shape;746;p36"/>
          <p:cNvSpPr txBox="1"/>
          <p:nvPr/>
        </p:nvSpPr>
        <p:spPr>
          <a:xfrm>
            <a:off x="1128950" y="2013775"/>
            <a:ext cx="2458200" cy="343661"/>
          </a:xfrm>
          <a:prstGeom prst="rect"/>
          <a:noFill/>
          <a:ln>
            <a:noFill/>
          </a:ln>
        </p:spPr>
        <p:txBody>
          <a:bodyPr anchor="t" anchorCtr="0" bIns="91425" lIns="91425" rIns="91425" spcFirstLastPara="1" tIns="91425" wrap="square">
            <a:noAutofit/>
          </a:bodyPr>
          <a:p>
            <a:pPr algn="r" indent="0" lvl="0" marL="0" rtl="0">
              <a:spcBef>
                <a:spcPts val="0"/>
              </a:spcBef>
              <a:spcAft>
                <a:spcPts val="0"/>
              </a:spcAft>
              <a:buNone/>
            </a:pPr>
            <a:r>
              <a:rPr dirty="0" sz="1600" lang="id-ID">
                <a:solidFill>
                  <a:schemeClr val="dk1"/>
                </a:solidFill>
                <a:latin typeface="Nunito"/>
                <a:ea typeface="Nunito"/>
                <a:cs typeface="Nunito"/>
                <a:sym typeface="Nunito"/>
              </a:rPr>
              <a:t>1913033029</a:t>
            </a:r>
            <a:endParaRPr sz="1600">
              <a:solidFill>
                <a:schemeClr val="dk1"/>
              </a:solidFill>
              <a:latin typeface="Nunito"/>
              <a:ea typeface="Nunito"/>
              <a:cs typeface="Nunito"/>
              <a:sym typeface="Nunito"/>
            </a:endParaRPr>
          </a:p>
        </p:txBody>
      </p:sp>
      <p:sp>
        <p:nvSpPr>
          <p:cNvPr id="1048643" name="Google Shape;747;p36"/>
          <p:cNvSpPr txBox="1"/>
          <p:nvPr/>
        </p:nvSpPr>
        <p:spPr>
          <a:xfrm>
            <a:off x="5556850" y="2013264"/>
            <a:ext cx="2458200" cy="415610"/>
          </a:xfrm>
          <a:prstGeom prst="rect"/>
          <a:noFill/>
          <a:ln>
            <a:noFill/>
          </a:ln>
        </p:spPr>
        <p:txBody>
          <a:bodyPr anchor="t" anchorCtr="0" bIns="91425" lIns="91425" rIns="91425" spcFirstLastPara="1" tIns="91425" wrap="square">
            <a:noAutofit/>
          </a:bodyPr>
          <a:p>
            <a:pPr algn="l" indent="0" lvl="0" marL="0" rtl="0">
              <a:spcBef>
                <a:spcPts val="0"/>
              </a:spcBef>
              <a:spcAft>
                <a:spcPts val="0"/>
              </a:spcAft>
              <a:buNone/>
            </a:pPr>
            <a:r>
              <a:rPr dirty="0" sz="1600" lang="id-ID">
                <a:solidFill>
                  <a:schemeClr val="dk1"/>
                </a:solidFill>
                <a:latin typeface="Nunito"/>
                <a:ea typeface="Nunito"/>
                <a:cs typeface="Nunito"/>
                <a:sym typeface="Nunito"/>
              </a:rPr>
              <a:t>191303044</a:t>
            </a:r>
            <a:endParaRPr sz="1600">
              <a:solidFill>
                <a:schemeClr val="dk1"/>
              </a:solidFill>
              <a:latin typeface="Nunito"/>
              <a:ea typeface="Nunito"/>
              <a:cs typeface="Nunito"/>
              <a:sym typeface="Nunito"/>
            </a:endParaRPr>
          </a:p>
        </p:txBody>
      </p:sp>
      <p:sp>
        <p:nvSpPr>
          <p:cNvPr id="1048644" name="Google Shape;748;p36"/>
          <p:cNvSpPr txBox="1"/>
          <p:nvPr/>
        </p:nvSpPr>
        <p:spPr>
          <a:xfrm>
            <a:off x="1128950" y="3780481"/>
            <a:ext cx="2458200" cy="362905"/>
          </a:xfrm>
          <a:prstGeom prst="rect"/>
          <a:noFill/>
          <a:ln>
            <a:noFill/>
          </a:ln>
        </p:spPr>
        <p:txBody>
          <a:bodyPr anchor="t" anchorCtr="0" bIns="91425" lIns="91425" rIns="91425" spcFirstLastPara="1" tIns="91425" wrap="square">
            <a:noAutofit/>
          </a:bodyPr>
          <a:p>
            <a:pPr algn="r" indent="0" lvl="0" marL="0" rtl="0">
              <a:spcBef>
                <a:spcPts val="0"/>
              </a:spcBef>
              <a:spcAft>
                <a:spcPts val="0"/>
              </a:spcAft>
              <a:buNone/>
            </a:pPr>
            <a:r>
              <a:rPr dirty="0" sz="1600" lang="id-ID">
                <a:solidFill>
                  <a:schemeClr val="dk1"/>
                </a:solidFill>
                <a:latin typeface="Nunito"/>
                <a:ea typeface="Nunito"/>
                <a:cs typeface="Nunito"/>
                <a:sym typeface="Nunito"/>
              </a:rPr>
              <a:t>2013033055</a:t>
            </a:r>
            <a:endParaRPr sz="1600">
              <a:solidFill>
                <a:schemeClr val="dk1"/>
              </a:solidFill>
              <a:latin typeface="Nunito"/>
              <a:ea typeface="Nunito"/>
              <a:cs typeface="Nunito"/>
              <a:sym typeface="Nunito"/>
            </a:endParaRPr>
          </a:p>
        </p:txBody>
      </p:sp>
      <p:sp>
        <p:nvSpPr>
          <p:cNvPr id="1048645" name="Google Shape;749;p36"/>
          <p:cNvSpPr txBox="1"/>
          <p:nvPr/>
        </p:nvSpPr>
        <p:spPr>
          <a:xfrm>
            <a:off x="5829903" y="3280372"/>
            <a:ext cx="2458200" cy="572700"/>
          </a:xfrm>
          <a:prstGeom prst="rect"/>
          <a:noFill/>
          <a:ln>
            <a:noFill/>
          </a:ln>
        </p:spPr>
        <p:txBody>
          <a:bodyPr anchor="t" anchorCtr="0" bIns="91425" lIns="91425" rIns="91425" spcFirstLastPara="1" tIns="91425" wrap="square">
            <a:noAutofit/>
          </a:bodyPr>
          <a:p>
            <a:pPr algn="l" indent="0" lvl="0" marL="0" rtl="0">
              <a:spcBef>
                <a:spcPts val="0"/>
              </a:spcBef>
              <a:spcAft>
                <a:spcPts val="0"/>
              </a:spcAft>
              <a:buNone/>
            </a:pPr>
            <a:r>
              <a:rPr sz="1600" lang="id-ID">
                <a:solidFill>
                  <a:schemeClr val="dk1"/>
                </a:solidFill>
                <a:latin typeface="Nunito"/>
                <a:ea typeface="Nunito"/>
                <a:cs typeface="Nunito"/>
                <a:sym typeface="Nunito"/>
              </a:rPr>
              <a:t>2013033050</a:t>
            </a:r>
            <a:endParaRPr sz="1600">
              <a:solidFill>
                <a:schemeClr val="dk1"/>
              </a:solidFill>
              <a:latin typeface="Nunito"/>
              <a:ea typeface="Nunito"/>
              <a:cs typeface="Nunito"/>
              <a:sym typeface="Nunito"/>
            </a:endParaRPr>
          </a:p>
        </p:txBody>
      </p:sp>
      <p:sp>
        <p:nvSpPr>
          <p:cNvPr id="1048646" name="Google Shape;750;p36"/>
          <p:cNvSpPr/>
          <p:nvPr/>
        </p:nvSpPr>
        <p:spPr>
          <a:xfrm rot="-3599922">
            <a:off x="3950283" y="1149995"/>
            <a:ext cx="1300997" cy="1590104"/>
          </a:xfrm>
          <a:custGeom>
            <a:avLst/>
            <a:ahLst/>
            <a:rect l="l" t="t" r="r" b="b"/>
            <a:pathLst>
              <a:path w="38009" h="31951" extrusionOk="0">
                <a:moveTo>
                  <a:pt x="13242" y="0"/>
                </a:moveTo>
                <a:cubicBezTo>
                  <a:pt x="6941" y="0"/>
                  <a:pt x="1" y="5675"/>
                  <a:pt x="1528" y="12202"/>
                </a:cubicBezTo>
                <a:lnTo>
                  <a:pt x="4012" y="17170"/>
                </a:lnTo>
                <a:cubicBezTo>
                  <a:pt x="7276" y="21581"/>
                  <a:pt x="2698" y="27584"/>
                  <a:pt x="8813" y="30637"/>
                </a:cubicBezTo>
                <a:cubicBezTo>
                  <a:pt x="10646" y="31548"/>
                  <a:pt x="13001" y="31951"/>
                  <a:pt x="15538" y="31951"/>
                </a:cubicBezTo>
                <a:cubicBezTo>
                  <a:pt x="21650" y="31951"/>
                  <a:pt x="28822" y="29614"/>
                  <a:pt x="32317" y="26426"/>
                </a:cubicBezTo>
                <a:cubicBezTo>
                  <a:pt x="34779" y="24187"/>
                  <a:pt x="38009" y="20155"/>
                  <a:pt x="37162" y="16479"/>
                </a:cubicBezTo>
                <a:cubicBezTo>
                  <a:pt x="36561" y="13928"/>
                  <a:pt x="33921" y="12803"/>
                  <a:pt x="31604" y="12034"/>
                </a:cubicBezTo>
                <a:cubicBezTo>
                  <a:pt x="28752" y="11088"/>
                  <a:pt x="25923" y="11288"/>
                  <a:pt x="23695" y="9094"/>
                </a:cubicBezTo>
                <a:cubicBezTo>
                  <a:pt x="22258" y="7679"/>
                  <a:pt x="21768" y="6042"/>
                  <a:pt x="20788" y="4315"/>
                </a:cubicBezTo>
                <a:cubicBezTo>
                  <a:pt x="19057" y="1269"/>
                  <a:pt x="16221" y="0"/>
                  <a:pt x="13242" y="0"/>
                </a:cubicBezTo>
                <a:close/>
              </a:path>
            </a:pathLst>
          </a:custGeom>
          <a:solidFill>
            <a:schemeClr val="lt1">
              <a:alpha val="458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7" name="Google Shape;751;p36"/>
          <p:cNvSpPr/>
          <p:nvPr/>
        </p:nvSpPr>
        <p:spPr>
          <a:xfrm rot="7200071">
            <a:off x="3934121" y="3099377"/>
            <a:ext cx="1243610" cy="1587964"/>
          </a:xfrm>
          <a:custGeom>
            <a:avLst/>
            <a:ahLst/>
            <a:rect l="l" t="t" r="r" b="b"/>
            <a:pathLst>
              <a:path w="38009" h="31951" extrusionOk="0">
                <a:moveTo>
                  <a:pt x="13242" y="0"/>
                </a:moveTo>
                <a:cubicBezTo>
                  <a:pt x="6941" y="0"/>
                  <a:pt x="1" y="5675"/>
                  <a:pt x="1528" y="12202"/>
                </a:cubicBezTo>
                <a:lnTo>
                  <a:pt x="4012" y="17170"/>
                </a:lnTo>
                <a:cubicBezTo>
                  <a:pt x="7276" y="21581"/>
                  <a:pt x="2698" y="27584"/>
                  <a:pt x="8813" y="30637"/>
                </a:cubicBezTo>
                <a:cubicBezTo>
                  <a:pt x="10646" y="31548"/>
                  <a:pt x="13001" y="31951"/>
                  <a:pt x="15538" y="31951"/>
                </a:cubicBezTo>
                <a:cubicBezTo>
                  <a:pt x="21650" y="31951"/>
                  <a:pt x="28822" y="29614"/>
                  <a:pt x="32317" y="26426"/>
                </a:cubicBezTo>
                <a:cubicBezTo>
                  <a:pt x="34779" y="24187"/>
                  <a:pt x="38009" y="20155"/>
                  <a:pt x="37162" y="16479"/>
                </a:cubicBezTo>
                <a:cubicBezTo>
                  <a:pt x="36561" y="13928"/>
                  <a:pt x="33921" y="12803"/>
                  <a:pt x="31604" y="12034"/>
                </a:cubicBezTo>
                <a:cubicBezTo>
                  <a:pt x="28752" y="11088"/>
                  <a:pt x="25923" y="11288"/>
                  <a:pt x="23695" y="9094"/>
                </a:cubicBezTo>
                <a:cubicBezTo>
                  <a:pt x="22258" y="7679"/>
                  <a:pt x="21768" y="6042"/>
                  <a:pt x="20788" y="4315"/>
                </a:cubicBezTo>
                <a:cubicBezTo>
                  <a:pt x="19057" y="1269"/>
                  <a:pt x="16221" y="0"/>
                  <a:pt x="13242" y="0"/>
                </a:cubicBezTo>
                <a:close/>
              </a:path>
            </a:pathLst>
          </a:custGeom>
          <a:solidFill>
            <a:schemeClr val="lt1">
              <a:alpha val="458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8" name="Google Shape;752;p36"/>
          <p:cNvSpPr txBox="1"/>
          <p:nvPr/>
        </p:nvSpPr>
        <p:spPr>
          <a:xfrm>
            <a:off x="428596" y="1641850"/>
            <a:ext cx="3158554" cy="360600"/>
          </a:xfrm>
          <a:prstGeom prst="rect"/>
          <a:noFill/>
          <a:ln>
            <a:noFill/>
          </a:ln>
        </p:spPr>
        <p:txBody>
          <a:bodyPr anchor="t" anchorCtr="0" bIns="91425" lIns="91425" rIns="91425" spcFirstLastPara="1" tIns="91425" wrap="square">
            <a:noAutofit/>
          </a:bodyPr>
          <a:p>
            <a:pPr algn="r" indent="0" lvl="0" marL="0" rtl="0">
              <a:spcBef>
                <a:spcPts val="0"/>
              </a:spcBef>
              <a:spcAft>
                <a:spcPts val="0"/>
              </a:spcAft>
              <a:buNone/>
            </a:pPr>
            <a:r>
              <a:rPr b="1" dirty="0" sz="1800" lang="id-ID">
                <a:solidFill>
                  <a:schemeClr val="accent3"/>
                </a:solidFill>
                <a:latin typeface="Nunito"/>
                <a:ea typeface="Nunito"/>
                <a:cs typeface="Nunito"/>
                <a:sym typeface="Nunito"/>
              </a:rPr>
              <a:t>Sonia Ayuning Pangesty</a:t>
            </a:r>
            <a:endParaRPr b="1" sz="1800">
              <a:solidFill>
                <a:schemeClr val="accent3"/>
              </a:solidFill>
              <a:latin typeface="Nunito"/>
              <a:ea typeface="Nunito"/>
              <a:cs typeface="Nunito"/>
              <a:sym typeface="Nunito"/>
            </a:endParaRPr>
          </a:p>
        </p:txBody>
      </p:sp>
      <p:sp>
        <p:nvSpPr>
          <p:cNvPr id="1048649" name="Google Shape;753;p36"/>
          <p:cNvSpPr txBox="1"/>
          <p:nvPr/>
        </p:nvSpPr>
        <p:spPr>
          <a:xfrm>
            <a:off x="1071538" y="3286130"/>
            <a:ext cx="2458200" cy="360600"/>
          </a:xfrm>
          <a:prstGeom prst="rect"/>
          <a:noFill/>
          <a:ln>
            <a:noFill/>
          </a:ln>
        </p:spPr>
        <p:txBody>
          <a:bodyPr anchor="t" anchorCtr="0" bIns="91425" lIns="91425" rIns="91425" spcFirstLastPara="1" tIns="91425" wrap="square">
            <a:noAutofit/>
          </a:bodyPr>
          <a:p>
            <a:pPr algn="r" indent="0" lvl="0" marL="0" rtl="0">
              <a:spcBef>
                <a:spcPts val="0"/>
              </a:spcBef>
              <a:spcAft>
                <a:spcPts val="0"/>
              </a:spcAft>
              <a:buNone/>
            </a:pPr>
            <a:r>
              <a:rPr b="1" dirty="0" sz="1800" lang="id-ID">
                <a:solidFill>
                  <a:schemeClr val="accent3"/>
                </a:solidFill>
                <a:latin typeface="Nunito"/>
                <a:ea typeface="Nunito"/>
                <a:cs typeface="Nunito"/>
                <a:sym typeface="Nunito"/>
              </a:rPr>
              <a:t>Milarisa</a:t>
            </a:r>
            <a:endParaRPr b="1" sz="1800">
              <a:solidFill>
                <a:schemeClr val="accent3"/>
              </a:solidFill>
              <a:latin typeface="Nunito"/>
              <a:ea typeface="Nunito"/>
              <a:cs typeface="Nunito"/>
              <a:sym typeface="Nunito"/>
            </a:endParaRPr>
          </a:p>
        </p:txBody>
      </p:sp>
      <p:sp>
        <p:nvSpPr>
          <p:cNvPr id="1048650" name="Google Shape;754;p36"/>
          <p:cNvSpPr txBox="1"/>
          <p:nvPr/>
        </p:nvSpPr>
        <p:spPr>
          <a:xfrm>
            <a:off x="5556850" y="1641850"/>
            <a:ext cx="2872802" cy="360600"/>
          </a:xfrm>
          <a:prstGeom prst="rect"/>
          <a:noFill/>
          <a:ln>
            <a:noFill/>
          </a:ln>
        </p:spPr>
        <p:txBody>
          <a:bodyPr anchor="t" anchorCtr="0" bIns="91425" lIns="91425" rIns="91425" spcFirstLastPara="1" tIns="91425" wrap="square">
            <a:noAutofit/>
          </a:bodyPr>
          <a:p>
            <a:pPr algn="l" indent="0" lvl="0" marL="0" rtl="0">
              <a:spcBef>
                <a:spcPts val="0"/>
              </a:spcBef>
              <a:spcAft>
                <a:spcPts val="0"/>
              </a:spcAft>
              <a:buNone/>
            </a:pPr>
            <a:r>
              <a:rPr b="1" dirty="0" sz="1800" lang="id-ID">
                <a:solidFill>
                  <a:schemeClr val="accent3"/>
                </a:solidFill>
                <a:latin typeface="Nunito"/>
                <a:ea typeface="Nunito"/>
                <a:cs typeface="Nunito"/>
                <a:sym typeface="Nunito"/>
              </a:rPr>
              <a:t>Buliano A’do Basthotan</a:t>
            </a:r>
            <a:endParaRPr b="1" sz="1800">
              <a:solidFill>
                <a:schemeClr val="accent3"/>
              </a:solidFill>
              <a:latin typeface="Nunito"/>
              <a:ea typeface="Nunito"/>
              <a:cs typeface="Nunito"/>
              <a:sym typeface="Nunito"/>
            </a:endParaRPr>
          </a:p>
        </p:txBody>
      </p:sp>
      <p:sp>
        <p:nvSpPr>
          <p:cNvPr id="1048651" name="Google Shape;755;p36"/>
          <p:cNvSpPr txBox="1"/>
          <p:nvPr/>
        </p:nvSpPr>
        <p:spPr>
          <a:xfrm>
            <a:off x="5692172" y="2938933"/>
            <a:ext cx="2458200" cy="360600"/>
          </a:xfrm>
          <a:prstGeom prst="rect"/>
          <a:noFill/>
          <a:ln>
            <a:noFill/>
          </a:ln>
        </p:spPr>
        <p:txBody>
          <a:bodyPr anchor="t" anchorCtr="0" bIns="91425" lIns="91425" rIns="91425" spcFirstLastPara="1" tIns="91425" wrap="square">
            <a:noAutofit/>
          </a:bodyPr>
          <a:p>
            <a:pPr algn="l" indent="0" lvl="0" marL="0" rtl="0">
              <a:spcBef>
                <a:spcPts val="0"/>
              </a:spcBef>
              <a:spcAft>
                <a:spcPts val="0"/>
              </a:spcAft>
              <a:buNone/>
            </a:pPr>
            <a:r>
              <a:rPr b="1" sz="1800" lang="id-ID">
                <a:solidFill>
                  <a:schemeClr val="accent3"/>
                </a:solidFill>
                <a:latin typeface="Nunito"/>
                <a:ea typeface="Nunito"/>
                <a:cs typeface="Nunito"/>
                <a:sym typeface="Nunito"/>
              </a:rPr>
              <a:t>Faradilla Nurjanah </a:t>
            </a:r>
            <a:endParaRPr b="1" sz="1800">
              <a:solidFill>
                <a:schemeClr val="accent3"/>
              </a:solidFill>
              <a:latin typeface="Nunito"/>
              <a:ea typeface="Nunito"/>
              <a:cs typeface="Nunito"/>
              <a:sym typeface="Nunito"/>
            </a:endParaRPr>
          </a:p>
        </p:txBody>
      </p:sp>
      <p:grpSp>
        <p:nvGrpSpPr>
          <p:cNvPr id="36" name="Google Shape;756;p36"/>
          <p:cNvGrpSpPr/>
          <p:nvPr/>
        </p:nvGrpSpPr>
        <p:grpSpPr>
          <a:xfrm>
            <a:off x="4750141" y="1896607"/>
            <a:ext cx="280337" cy="278801"/>
            <a:chOff x="-6329100" y="3632100"/>
            <a:chExt cx="293025" cy="291450"/>
          </a:xfrm>
        </p:grpSpPr>
        <p:sp>
          <p:nvSpPr>
            <p:cNvPr id="1048652" name="Google Shape;757;p36"/>
            <p:cNvSpPr/>
            <p:nvPr/>
          </p:nvSpPr>
          <p:spPr>
            <a:xfrm>
              <a:off x="-6210700" y="3751600"/>
              <a:ext cx="174625" cy="171950"/>
            </a:xfrm>
            <a:custGeom>
              <a:avLst/>
              <a:ah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53" name="Google Shape;758;p36"/>
            <p:cNvSpPr/>
            <p:nvPr/>
          </p:nvSpPr>
          <p:spPr>
            <a:xfrm>
              <a:off x="-6272400" y="3691975"/>
              <a:ext cx="136300" cy="135500"/>
            </a:xfrm>
            <a:custGeom>
              <a:avLst/>
              <a:ah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54" name="Google Shape;759;p36"/>
            <p:cNvSpPr/>
            <p:nvPr/>
          </p:nvSpPr>
          <p:spPr>
            <a:xfrm>
              <a:off x="-6329100" y="3632100"/>
              <a:ext cx="257575" cy="256025"/>
            </a:xfrm>
            <a:custGeom>
              <a:avLst/>
              <a:ah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grpSp>
      <p:grpSp>
        <p:nvGrpSpPr>
          <p:cNvPr id="37" name="Google Shape;760;p36"/>
          <p:cNvGrpSpPr/>
          <p:nvPr/>
        </p:nvGrpSpPr>
        <p:grpSpPr>
          <a:xfrm>
            <a:off x="4102079" y="3697469"/>
            <a:ext cx="281102" cy="278801"/>
            <a:chOff x="-2310650" y="3958175"/>
            <a:chExt cx="293825" cy="291450"/>
          </a:xfrm>
        </p:grpSpPr>
        <p:sp>
          <p:nvSpPr>
            <p:cNvPr id="1048655" name="Google Shape;761;p36"/>
            <p:cNvSpPr/>
            <p:nvPr/>
          </p:nvSpPr>
          <p:spPr>
            <a:xfrm>
              <a:off x="-2310650" y="3958175"/>
              <a:ext cx="185925" cy="118950"/>
            </a:xfrm>
            <a:custGeom>
              <a:avLst/>
              <a:ah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56" name="Google Shape;762;p36"/>
            <p:cNvSpPr/>
            <p:nvPr/>
          </p:nvSpPr>
          <p:spPr>
            <a:xfrm>
              <a:off x="-2309075" y="3992050"/>
              <a:ext cx="292250" cy="257575"/>
            </a:xfrm>
            <a:custGeom>
              <a:avLst/>
              <a:ah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grpSp>
      <p:grpSp>
        <p:nvGrpSpPr>
          <p:cNvPr id="38" name="Google Shape;763;p36"/>
          <p:cNvGrpSpPr/>
          <p:nvPr/>
        </p:nvGrpSpPr>
        <p:grpSpPr>
          <a:xfrm>
            <a:off x="4742607" y="3697469"/>
            <a:ext cx="295405" cy="278801"/>
            <a:chOff x="-1960150" y="3956600"/>
            <a:chExt cx="308775" cy="291450"/>
          </a:xfrm>
        </p:grpSpPr>
        <p:sp>
          <p:nvSpPr>
            <p:cNvPr id="1048657" name="Google Shape;764;p36"/>
            <p:cNvSpPr/>
            <p:nvPr/>
          </p:nvSpPr>
          <p:spPr>
            <a:xfrm>
              <a:off x="-1960150" y="3956600"/>
              <a:ext cx="308775" cy="51275"/>
            </a:xfrm>
            <a:custGeom>
              <a:avLst/>
              <a:ah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58" name="Google Shape;765;p36"/>
            <p:cNvSpPr/>
            <p:nvPr/>
          </p:nvSpPr>
          <p:spPr>
            <a:xfrm>
              <a:off x="-1934950" y="4025925"/>
              <a:ext cx="256000" cy="222125"/>
            </a:xfrm>
            <a:custGeom>
              <a:avLst/>
              <a:ah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grpSp>
      <p:grpSp>
        <p:nvGrpSpPr>
          <p:cNvPr id="39" name="Google Shape;766;p36"/>
          <p:cNvGrpSpPr/>
          <p:nvPr/>
        </p:nvGrpSpPr>
        <p:grpSpPr>
          <a:xfrm>
            <a:off x="4100584" y="1896045"/>
            <a:ext cx="284092" cy="279925"/>
            <a:chOff x="-5254775" y="3631325"/>
            <a:chExt cx="296950" cy="292625"/>
          </a:xfrm>
        </p:grpSpPr>
        <p:sp>
          <p:nvSpPr>
            <p:cNvPr id="1048659" name="Google Shape;767;p36"/>
            <p:cNvSpPr/>
            <p:nvPr/>
          </p:nvSpPr>
          <p:spPr>
            <a:xfrm>
              <a:off x="-5246900" y="3766400"/>
              <a:ext cx="58300" cy="55150"/>
            </a:xfrm>
            <a:custGeom>
              <a:avLst/>
              <a:ah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60" name="Google Shape;768;p36"/>
            <p:cNvSpPr/>
            <p:nvPr/>
          </p:nvSpPr>
          <p:spPr>
            <a:xfrm>
              <a:off x="-5216175" y="3795550"/>
              <a:ext cx="58300" cy="55950"/>
            </a:xfrm>
            <a:custGeom>
              <a:avLst/>
              <a:ah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61" name="Google Shape;769;p36"/>
            <p:cNvSpPr/>
            <p:nvPr/>
          </p:nvSpPr>
          <p:spPr>
            <a:xfrm>
              <a:off x="-5185475" y="3826250"/>
              <a:ext cx="57525" cy="55750"/>
            </a:xfrm>
            <a:custGeom>
              <a:avLst/>
              <a:ah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62" name="Google Shape;770;p36"/>
            <p:cNvSpPr/>
            <p:nvPr/>
          </p:nvSpPr>
          <p:spPr>
            <a:xfrm>
              <a:off x="-5156325" y="3856375"/>
              <a:ext cx="58300" cy="55750"/>
            </a:xfrm>
            <a:custGeom>
              <a:avLst/>
              <a:ah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63" name="Google Shape;771;p36"/>
            <p:cNvSpPr/>
            <p:nvPr/>
          </p:nvSpPr>
          <p:spPr>
            <a:xfrm>
              <a:off x="-5105925" y="3886525"/>
              <a:ext cx="37050" cy="37425"/>
            </a:xfrm>
            <a:custGeom>
              <a:avLst/>
              <a:ah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64" name="Google Shape;772;p36"/>
            <p:cNvSpPr/>
            <p:nvPr/>
          </p:nvSpPr>
          <p:spPr>
            <a:xfrm>
              <a:off x="-5254775" y="3648050"/>
              <a:ext cx="278050" cy="248325"/>
            </a:xfrm>
            <a:custGeom>
              <a:avLst/>
              <a:ah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sp>
          <p:nvSpPr>
            <p:cNvPr id="1048665" name="Google Shape;773;p36"/>
            <p:cNvSpPr/>
            <p:nvPr/>
          </p:nvSpPr>
          <p:spPr>
            <a:xfrm>
              <a:off x="-5163425" y="3631325"/>
              <a:ext cx="205600" cy="150450"/>
            </a:xfrm>
            <a:custGeom>
              <a:avLst/>
              <a:ah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a:solidFill>
                  <a:srgbClr val="595959"/>
                </a:solidFill>
              </a:endParaRPr>
            </a:p>
          </p:txBody>
        </p:sp>
      </p:grpSp>
      <p:sp>
        <p:nvSpPr>
          <p:cNvPr id="1048666" name="Google Shape;774;p36"/>
          <p:cNvSpPr txBox="1">
            <a:spLocks noGrp="1"/>
          </p:cNvSpPr>
          <p:nvPr>
            <p:ph type="title"/>
          </p:nvPr>
        </p:nvSpPr>
        <p:spPr>
          <a:xfrm>
            <a:off x="2240350" y="272070"/>
            <a:ext cx="4663200" cy="759000"/>
          </a:xfrm>
          <a:prstGeom prst="rect"/>
        </p:spPr>
        <p:txBody>
          <a:bodyPr anchor="t" anchorCtr="0" bIns="91425" lIns="91425" rIns="91425" spcFirstLastPara="1" tIns="91425" wrap="square">
            <a:noAutofit/>
          </a:bodyPr>
          <a:p>
            <a:pPr algn="ctr" indent="0" lvl="0" marL="0" rtl="0">
              <a:spcBef>
                <a:spcPts val="0"/>
              </a:spcBef>
              <a:spcAft>
                <a:spcPts val="0"/>
              </a:spcAft>
              <a:buNone/>
            </a:pPr>
            <a:r>
              <a:rPr dirty="0" lang="id-ID"/>
              <a:t>KELOMPOK 7</a:t>
            </a:r>
          </a:p>
        </p:txBody>
      </p:sp>
      <p:sp>
        <p:nvSpPr>
          <p:cNvPr id="1048667" name="Google Shape;775;p36"/>
          <p:cNvSpPr txBox="1">
            <a:spLocks noGrp="1"/>
          </p:cNvSpPr>
          <p:nvPr>
            <p:ph type="title" idx="9"/>
          </p:nvPr>
        </p:nvSpPr>
        <p:spPr>
          <a:xfrm>
            <a:off x="2908480" y="1264136"/>
            <a:ext cx="722400" cy="356700"/>
          </a:xfrm>
          <a:prstGeom prst="rect"/>
        </p:spPr>
        <p:txBody>
          <a:bodyPr anchor="ctr" anchorCtr="0" bIns="91425" lIns="91425" rIns="91425" spcFirstLastPara="1" tIns="91425" wrap="square">
            <a:noAutofit/>
          </a:bodyPr>
          <a:p>
            <a:pPr algn="ctr" indent="0" lvl="0" marL="0" rtl="0">
              <a:spcBef>
                <a:spcPts val="0"/>
              </a:spcBef>
              <a:spcAft>
                <a:spcPts val="0"/>
              </a:spcAft>
              <a:buNone/>
            </a:pPr>
            <a:r>
              <a:rPr lang="en">
                <a:latin typeface="Caveat"/>
                <a:ea typeface="Caveat"/>
                <a:cs typeface="Caveat"/>
                <a:sym typeface="Caveat"/>
              </a:rPr>
              <a:t>01</a:t>
            </a:r>
            <a:endParaRPr>
              <a:latin typeface="Caveat"/>
              <a:ea typeface="Caveat"/>
              <a:cs typeface="Caveat"/>
              <a:sym typeface="Caveat"/>
            </a:endParaRPr>
          </a:p>
        </p:txBody>
      </p:sp>
      <p:sp>
        <p:nvSpPr>
          <p:cNvPr id="1048668" name="Google Shape;776;p36"/>
          <p:cNvSpPr txBox="1">
            <a:spLocks noGrp="1"/>
          </p:cNvSpPr>
          <p:nvPr>
            <p:ph type="title" idx="13"/>
          </p:nvPr>
        </p:nvSpPr>
        <p:spPr>
          <a:xfrm>
            <a:off x="5434490" y="1264136"/>
            <a:ext cx="722400" cy="356700"/>
          </a:xfrm>
          <a:prstGeom prst="rect"/>
        </p:spPr>
        <p:txBody>
          <a:bodyPr anchor="ctr" anchorCtr="0" bIns="91425" lIns="91425" rIns="91425" spcFirstLastPara="1" tIns="91425" wrap="square">
            <a:noAutofit/>
          </a:bodyPr>
          <a:p>
            <a:pPr algn="ctr" indent="0" lvl="0" marL="0" rtl="0">
              <a:spcBef>
                <a:spcPts val="0"/>
              </a:spcBef>
              <a:spcAft>
                <a:spcPts val="0"/>
              </a:spcAft>
              <a:buNone/>
            </a:pPr>
            <a:r>
              <a:rPr dirty="0" lang="en">
                <a:latin typeface="Caveat"/>
                <a:ea typeface="Caveat"/>
                <a:cs typeface="Caveat"/>
                <a:sym typeface="Caveat"/>
              </a:rPr>
              <a:t>02</a:t>
            </a:r>
            <a:endParaRPr>
              <a:latin typeface="Caveat"/>
              <a:ea typeface="Caveat"/>
              <a:cs typeface="Caveat"/>
              <a:sym typeface="Caveat"/>
            </a:endParaRPr>
          </a:p>
        </p:txBody>
      </p:sp>
      <p:sp>
        <p:nvSpPr>
          <p:cNvPr id="1048669" name="Google Shape;777;p36"/>
          <p:cNvSpPr txBox="1">
            <a:spLocks noGrp="1"/>
          </p:cNvSpPr>
          <p:nvPr>
            <p:ph type="title" idx="14"/>
          </p:nvPr>
        </p:nvSpPr>
        <p:spPr>
          <a:xfrm>
            <a:off x="2928926" y="2857502"/>
            <a:ext cx="722400" cy="356700"/>
          </a:xfrm>
          <a:prstGeom prst="rect"/>
        </p:spPr>
        <p:txBody>
          <a:bodyPr anchor="ctr" anchorCtr="0" bIns="91425" lIns="91425" rIns="91425" spcFirstLastPara="1" tIns="91425" wrap="square">
            <a:noAutofit/>
          </a:bodyPr>
          <a:p>
            <a:pPr algn="ctr" indent="0" lvl="0" marL="0" rtl="0">
              <a:spcBef>
                <a:spcPts val="0"/>
              </a:spcBef>
              <a:spcAft>
                <a:spcPts val="0"/>
              </a:spcAft>
              <a:buNone/>
            </a:pPr>
            <a:r>
              <a:rPr dirty="0" lang="en">
                <a:latin typeface="Caveat"/>
                <a:ea typeface="Caveat"/>
                <a:cs typeface="Caveat"/>
                <a:sym typeface="Caveat"/>
              </a:rPr>
              <a:t>03</a:t>
            </a:r>
            <a:endParaRPr>
              <a:latin typeface="Caveat"/>
              <a:ea typeface="Caveat"/>
              <a:cs typeface="Caveat"/>
              <a:sym typeface="Caveat"/>
            </a:endParaRPr>
          </a:p>
        </p:txBody>
      </p:sp>
      <p:sp>
        <p:nvSpPr>
          <p:cNvPr id="1048670" name="Google Shape;778;p36"/>
          <p:cNvSpPr txBox="1">
            <a:spLocks noGrp="1"/>
          </p:cNvSpPr>
          <p:nvPr>
            <p:ph type="title" idx="15"/>
          </p:nvPr>
        </p:nvSpPr>
        <p:spPr>
          <a:xfrm>
            <a:off x="5554440" y="2593051"/>
            <a:ext cx="628485" cy="413238"/>
          </a:xfrm>
          <a:prstGeom prst="rect"/>
        </p:spPr>
        <p:txBody>
          <a:bodyPr anchor="ctr" anchorCtr="0" bIns="91425" lIns="91425" rIns="91425" spcFirstLastPara="1" tIns="91425" wrap="square">
            <a:noAutofit/>
          </a:bodyPr>
          <a:p>
            <a:pPr algn="ctr" indent="0" lvl="0" marL="0" rtl="0">
              <a:spcBef>
                <a:spcPts val="0"/>
              </a:spcBef>
              <a:spcAft>
                <a:spcPts val="0"/>
              </a:spcAft>
              <a:buNone/>
            </a:pPr>
            <a:r>
              <a:rPr dirty="0" lang="en">
                <a:latin typeface="Caveat"/>
                <a:ea typeface="Caveat"/>
                <a:cs typeface="Caveat"/>
                <a:sym typeface="Caveat"/>
              </a:rPr>
              <a:t>04</a:t>
            </a:r>
            <a:endParaRPr>
              <a:latin typeface="Caveat"/>
              <a:ea typeface="Caveat"/>
              <a:cs typeface="Caveat"/>
              <a:sym typeface="Caveat"/>
            </a:endParaRPr>
          </a:p>
        </p:txBody>
      </p:sp>
      <p:sp>
        <p:nvSpPr>
          <p:cNvPr id="1048671" name="Kotak Teks 1"/>
          <p:cNvSpPr txBox="1"/>
          <p:nvPr/>
        </p:nvSpPr>
        <p:spPr>
          <a:xfrm>
            <a:off x="5582114" y="3708868"/>
            <a:ext cx="1381949" cy="461665"/>
          </a:xfrm>
          <a:prstGeom prst="rect"/>
          <a:noFill/>
        </p:spPr>
        <p:txBody>
          <a:bodyPr rtlCol="0" wrap="square">
            <a:spAutoFit/>
          </a:bodyPr>
          <a:p>
            <a:pPr algn="l"/>
            <a:r>
              <a:rPr sz="2400" lang="id-ID">
                <a:latin typeface="Forte" panose="03060902040502070203" pitchFamily="66" charset="0"/>
                <a:ea typeface="Forte" panose="02000000000000000000" pitchFamily="2" charset="0"/>
              </a:rPr>
              <a:t>05</a:t>
            </a:r>
          </a:p>
        </p:txBody>
      </p:sp>
      <p:sp>
        <p:nvSpPr>
          <p:cNvPr id="1048672" name="Kotak Teks 2"/>
          <p:cNvSpPr txBox="1"/>
          <p:nvPr/>
        </p:nvSpPr>
        <p:spPr>
          <a:xfrm>
            <a:off x="5717194" y="4082127"/>
            <a:ext cx="2712457" cy="369332"/>
          </a:xfrm>
          <a:prstGeom prst="rect"/>
          <a:noFill/>
        </p:spPr>
        <p:txBody>
          <a:bodyPr rtlCol="0" wrap="square">
            <a:spAutoFit/>
          </a:bodyPr>
          <a:p>
            <a:pPr algn="l"/>
            <a:r>
              <a:rPr b="1" sz="1800" lang="id-ID">
                <a:solidFill>
                  <a:schemeClr val="accent1">
                    <a:lumMod val="75000"/>
                  </a:schemeClr>
                </a:solidFill>
              </a:rPr>
              <a:t>Annisa Nofa Safitri </a:t>
            </a:r>
          </a:p>
        </p:txBody>
      </p:sp>
      <p:sp>
        <p:nvSpPr>
          <p:cNvPr id="1048673" name="Kotak Teks 3"/>
          <p:cNvSpPr txBox="1"/>
          <p:nvPr/>
        </p:nvSpPr>
        <p:spPr>
          <a:xfrm>
            <a:off x="3657600" y="1657350"/>
            <a:ext cx="1828800" cy="294641"/>
          </a:xfrm>
          <a:prstGeom prst="rect"/>
          <a:noFill/>
        </p:spPr>
        <p:txBody>
          <a:bodyPr rtlCol="0" wrap="square">
            <a:spAutoFit/>
          </a:bodyPr>
          <a:p>
            <a:pPr algn="l"/>
            <a:endParaRPr lang="id-ID"/>
          </a:p>
        </p:txBody>
      </p:sp>
      <p:sp>
        <p:nvSpPr>
          <p:cNvPr id="1048674" name="Kotak Teks 4"/>
          <p:cNvSpPr txBox="1"/>
          <p:nvPr/>
        </p:nvSpPr>
        <p:spPr>
          <a:xfrm>
            <a:off x="3657600" y="1657350"/>
            <a:ext cx="1828800" cy="294641"/>
          </a:xfrm>
          <a:prstGeom prst="rect"/>
          <a:noFill/>
        </p:spPr>
        <p:txBody>
          <a:bodyPr rtlCol="0" wrap="square">
            <a:spAutoFit/>
          </a:bodyPr>
          <a:p>
            <a:pPr algn="l"/>
            <a:endParaRPr lang="id-ID"/>
          </a:p>
        </p:txBody>
      </p:sp>
      <p:sp>
        <p:nvSpPr>
          <p:cNvPr id="1048675" name="Kotak Teks 5"/>
          <p:cNvSpPr txBox="1"/>
          <p:nvPr/>
        </p:nvSpPr>
        <p:spPr>
          <a:xfrm>
            <a:off x="5829903" y="4418552"/>
            <a:ext cx="2185147" cy="338554"/>
          </a:xfrm>
          <a:prstGeom prst="rect"/>
          <a:noFill/>
        </p:spPr>
        <p:txBody>
          <a:bodyPr rtlCol="0" wrap="square">
            <a:spAutoFit/>
          </a:bodyPr>
          <a:p>
            <a:pPr algn="l"/>
            <a:r>
              <a:rPr sz="1600" lang="id-ID"/>
              <a:t>2013033022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6" name="Shape 782"/>
        <p:cNvGrpSpPr/>
        <p:nvPr/>
      </p:nvGrpSpPr>
      <p:grpSpPr>
        <a:xfrm>
          <a:off x="0" y="0"/>
          <a:ext cx="0" cy="0"/>
          <a:chOff x="0" y="0"/>
          <a:chExt cx="0" cy="0"/>
        </a:xfrm>
      </p:grpSpPr>
      <p:sp>
        <p:nvSpPr>
          <p:cNvPr id="1048710" name="Google Shape;783;p37"/>
          <p:cNvSpPr txBox="1">
            <a:spLocks noGrp="1"/>
          </p:cNvSpPr>
          <p:nvPr>
            <p:ph type="title"/>
          </p:nvPr>
        </p:nvSpPr>
        <p:spPr>
          <a:xfrm>
            <a:off x="285720" y="428610"/>
            <a:ext cx="6409392" cy="642942"/>
          </a:xfrm>
          <a:prstGeom prst="rect"/>
        </p:spPr>
        <p:txBody>
          <a:bodyPr anchor="b" anchorCtr="0" bIns="91425" lIns="91425" rIns="91425" spcFirstLastPara="1" tIns="91425" wrap="square">
            <a:noAutofit/>
          </a:bodyPr>
          <a:p>
            <a:pPr algn="ctr" indent="0" lvl="0" marL="0" rtl="0">
              <a:spcBef>
                <a:spcPts val="0"/>
              </a:spcBef>
              <a:spcAft>
                <a:spcPts val="0"/>
              </a:spcAft>
              <a:buNone/>
            </a:pPr>
            <a:r>
              <a:rPr dirty="0" sz="2800" lang="id-ID">
                <a:latin typeface="Britannic Bold" pitchFamily="34" charset="0"/>
              </a:rPr>
              <a:t>Latar Belakang Perang Seratus Tahun</a:t>
            </a:r>
            <a:endParaRPr sz="2800">
              <a:latin typeface="Britannic Bold" pitchFamily="34" charset="0"/>
            </a:endParaRPr>
          </a:p>
        </p:txBody>
      </p:sp>
      <p:sp>
        <p:nvSpPr>
          <p:cNvPr id="1048711" name="Google Shape;785;p37"/>
          <p:cNvSpPr txBox="1">
            <a:spLocks noGrp="1"/>
          </p:cNvSpPr>
          <p:nvPr>
            <p:ph type="subTitle" idx="1"/>
          </p:nvPr>
        </p:nvSpPr>
        <p:spPr>
          <a:xfrm>
            <a:off x="928662" y="1500180"/>
            <a:ext cx="7000924" cy="2857520"/>
          </a:xfrm>
          <a:prstGeom prst="rect"/>
        </p:spPr>
        <p:style>
          <a:lnRef idx="2">
            <a:schemeClr val="dk1">
              <a:shade val="50000"/>
            </a:schemeClr>
          </a:lnRef>
          <a:fillRef idx="1">
            <a:schemeClr val="dk1"/>
          </a:fillRef>
          <a:effectRef idx="0">
            <a:schemeClr val="dk1"/>
          </a:effectRef>
          <a:fontRef idx="minor">
            <a:schemeClr val="lt1"/>
          </a:fontRef>
        </p:style>
        <p:txBody>
          <a:bodyPr anchor="t" anchorCtr="0" bIns="91425" lIns="91425" rIns="91425" spcFirstLastPara="1" tIns="91425" wrap="square">
            <a:noAutofit/>
          </a:bodyPr>
          <a:p>
            <a:pPr algn="just" lvl="0"/>
            <a:r>
              <a:rPr altLang="in" dirty="0" sz="2400" lang="en-US" err="1">
                <a:solidFill>
                  <a:schemeClr val="bg1"/>
                </a:solidFill>
                <a:latin typeface="Times New Roman" pitchFamily="18" charset="0"/>
                <a:cs typeface="Times New Roman" pitchFamily="18" charset="0"/>
              </a:rPr>
              <a:t>1</a:t>
            </a:r>
            <a:r>
              <a:rPr altLang="in" dirty="0" sz="2400" lang="en-US" err="1">
                <a:solidFill>
                  <a:schemeClr val="bg1"/>
                </a:solidFill>
                <a:latin typeface="Times New Roman" pitchFamily="18" charset="0"/>
                <a:cs typeface="Times New Roman" pitchFamily="18" charset="0"/>
              </a:rPr>
              <a:t>.</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F</a:t>
            </a:r>
            <a:r>
              <a:rPr altLang="in" dirty="0" sz="2400" lang="en-US" err="1">
                <a:solidFill>
                  <a:schemeClr val="bg1"/>
                </a:solidFill>
                <a:latin typeface="Times New Roman" pitchFamily="18" charset="0"/>
                <a:cs typeface="Times New Roman" pitchFamily="18" charset="0"/>
              </a:rPr>
              <a:t>a</a:t>
            </a:r>
            <a:r>
              <a:rPr altLang="in" dirty="0" sz="2400" lang="en-US" err="1">
                <a:solidFill>
                  <a:schemeClr val="bg1"/>
                </a:solidFill>
                <a:latin typeface="Times New Roman" pitchFamily="18" charset="0"/>
                <a:cs typeface="Times New Roman" pitchFamily="18" charset="0"/>
              </a:rPr>
              <a:t>k</a:t>
            </a:r>
            <a:r>
              <a:rPr altLang="in" dirty="0" sz="2400" lang="en-US" err="1">
                <a:solidFill>
                  <a:schemeClr val="bg1"/>
                </a:solidFill>
                <a:latin typeface="Times New Roman" pitchFamily="18" charset="0"/>
                <a:cs typeface="Times New Roman" pitchFamily="18" charset="0"/>
              </a:rPr>
              <a:t>t</a:t>
            </a:r>
            <a:r>
              <a:rPr altLang="in" dirty="0" sz="2400" lang="en-US" err="1">
                <a:solidFill>
                  <a:schemeClr val="bg1"/>
                </a:solidFill>
                <a:latin typeface="Times New Roman" pitchFamily="18" charset="0"/>
                <a:cs typeface="Times New Roman" pitchFamily="18" charset="0"/>
              </a:rPr>
              <a:t>o</a:t>
            </a:r>
            <a:r>
              <a:rPr altLang="in" dirty="0" sz="2400" lang="en-US" err="1">
                <a:solidFill>
                  <a:schemeClr val="bg1"/>
                </a:solidFill>
                <a:latin typeface="Times New Roman" pitchFamily="18" charset="0"/>
                <a:cs typeface="Times New Roman" pitchFamily="18" charset="0"/>
              </a:rPr>
              <a:t>r</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Historis</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perselisihan</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kedua</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m</a:t>
            </a:r>
            <a:r>
              <a:rPr altLang="in" dirty="0" sz="2400" lang="en-US" err="1">
                <a:solidFill>
                  <a:schemeClr val="bg1"/>
                </a:solidFill>
                <a:latin typeface="Times New Roman" pitchFamily="18" charset="0"/>
                <a:cs typeface="Times New Roman" pitchFamily="18" charset="0"/>
              </a:rPr>
              <a:t>o</a:t>
            </a:r>
            <a:r>
              <a:rPr altLang="in" dirty="0" sz="2400" lang="en-US" err="1">
                <a:solidFill>
                  <a:schemeClr val="bg1"/>
                </a:solidFill>
                <a:latin typeface="Times New Roman" pitchFamily="18" charset="0"/>
                <a:cs typeface="Times New Roman" pitchFamily="18" charset="0"/>
              </a:rPr>
              <a:t>n</a:t>
            </a:r>
            <a:r>
              <a:rPr altLang="in" dirty="0" sz="2400" lang="en-US" err="1">
                <a:solidFill>
                  <a:schemeClr val="bg1"/>
                </a:solidFill>
                <a:latin typeface="Times New Roman" pitchFamily="18" charset="0"/>
                <a:cs typeface="Times New Roman" pitchFamily="18" charset="0"/>
              </a:rPr>
              <a:t>a</a:t>
            </a:r>
            <a:r>
              <a:rPr altLang="in" dirty="0" sz="2400" lang="en-US" err="1">
                <a:solidFill>
                  <a:schemeClr val="bg1"/>
                </a:solidFill>
                <a:latin typeface="Times New Roman" pitchFamily="18" charset="0"/>
                <a:cs typeface="Times New Roman" pitchFamily="18" charset="0"/>
              </a:rPr>
              <a:t>r</a:t>
            </a:r>
            <a:r>
              <a:rPr altLang="in" dirty="0" sz="2400" lang="en-US" err="1">
                <a:solidFill>
                  <a:schemeClr val="bg1"/>
                </a:solidFill>
                <a:latin typeface="Times New Roman" pitchFamily="18" charset="0"/>
                <a:cs typeface="Times New Roman" pitchFamily="18" charset="0"/>
              </a:rPr>
              <a:t>k</a:t>
            </a:r>
            <a:r>
              <a:rPr altLang="in" dirty="0" sz="2400" lang="en-US" err="1">
                <a:solidFill>
                  <a:schemeClr val="bg1"/>
                </a:solidFill>
                <a:latin typeface="Times New Roman" pitchFamily="18" charset="0"/>
                <a:cs typeface="Times New Roman" pitchFamily="18" charset="0"/>
              </a:rPr>
              <a:t>i</a:t>
            </a:r>
            <a:endParaRPr sz="2400">
              <a:solidFill>
                <a:schemeClr val="bg1"/>
              </a:solidFill>
              <a:latin typeface="Times New Roman" pitchFamily="18" charset="0"/>
              <a:cs typeface="Times New Roman" pitchFamily="18" charset="0"/>
            </a:endParaRPr>
          </a:p>
          <a:p>
            <a:pPr algn="just" lvl="0"/>
            <a:endParaRPr sz="2400">
              <a:solidFill>
                <a:schemeClr val="bg1"/>
              </a:solidFill>
              <a:latin typeface="Times New Roman" pitchFamily="18" charset="0"/>
              <a:cs typeface="Times New Roman" pitchFamily="18" charset="0"/>
            </a:endParaRPr>
          </a:p>
          <a:p>
            <a:pPr algn="just" lvl="0"/>
            <a:r>
              <a:rPr altLang="in" dirty="0" sz="2400" lang="en-US" err="1">
                <a:solidFill>
                  <a:schemeClr val="bg1"/>
                </a:solidFill>
                <a:latin typeface="Times New Roman" pitchFamily="18" charset="0"/>
                <a:cs typeface="Times New Roman" pitchFamily="18" charset="0"/>
              </a:rPr>
              <a:t>2</a:t>
            </a:r>
            <a:r>
              <a:rPr altLang="in" dirty="0" sz="2400" lang="en-US" err="1">
                <a:solidFill>
                  <a:schemeClr val="bg1"/>
                </a:solidFill>
                <a:latin typeface="Times New Roman" pitchFamily="18" charset="0"/>
                <a:cs typeface="Times New Roman" pitchFamily="18" charset="0"/>
              </a:rPr>
              <a:t>.</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Faktor</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Internal</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kerajaan</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Inggris</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atas</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pergantian</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R</a:t>
            </a:r>
            <a:r>
              <a:rPr altLang="in" dirty="0" sz="2400" lang="en-US" err="1">
                <a:solidFill>
                  <a:schemeClr val="bg1"/>
                </a:solidFill>
                <a:latin typeface="Times New Roman" pitchFamily="18" charset="0"/>
                <a:cs typeface="Times New Roman" pitchFamily="18" charset="0"/>
              </a:rPr>
              <a:t>a</a:t>
            </a:r>
            <a:r>
              <a:rPr altLang="in" dirty="0" sz="2400" lang="en-US" err="1">
                <a:solidFill>
                  <a:schemeClr val="bg1"/>
                </a:solidFill>
                <a:latin typeface="Times New Roman" pitchFamily="18" charset="0"/>
                <a:cs typeface="Times New Roman" pitchFamily="18" charset="0"/>
              </a:rPr>
              <a:t>j</a:t>
            </a:r>
            <a:r>
              <a:rPr altLang="in" dirty="0" sz="2400" lang="en-US" err="1">
                <a:solidFill>
                  <a:schemeClr val="bg1"/>
                </a:solidFill>
                <a:latin typeface="Times New Roman" pitchFamily="18" charset="0"/>
                <a:cs typeface="Times New Roman" pitchFamily="18" charset="0"/>
              </a:rPr>
              <a:t>a</a:t>
            </a:r>
            <a:endParaRPr sz="2400">
              <a:solidFill>
                <a:schemeClr val="bg1"/>
              </a:solidFill>
              <a:latin typeface="Times New Roman" pitchFamily="18" charset="0"/>
              <a:cs typeface="Times New Roman" pitchFamily="18" charset="0"/>
            </a:endParaRPr>
          </a:p>
          <a:p>
            <a:pPr algn="just" lvl="0"/>
            <a:endParaRPr sz="2400">
              <a:solidFill>
                <a:schemeClr val="bg1"/>
              </a:solidFill>
              <a:latin typeface="Times New Roman" pitchFamily="18" charset="0"/>
              <a:cs typeface="Times New Roman" pitchFamily="18" charset="0"/>
            </a:endParaRPr>
          </a:p>
          <a:p>
            <a:pPr algn="just" lvl="0"/>
            <a:r>
              <a:rPr altLang="in" dirty="0" sz="2400" lang="en-US" err="1">
                <a:solidFill>
                  <a:schemeClr val="bg1"/>
                </a:solidFill>
                <a:latin typeface="Times New Roman" pitchFamily="18" charset="0"/>
                <a:cs typeface="Times New Roman" pitchFamily="18" charset="0"/>
              </a:rPr>
              <a:t>3</a:t>
            </a:r>
            <a:r>
              <a:rPr altLang="in" dirty="0" sz="2400" lang="en-US" err="1">
                <a:solidFill>
                  <a:schemeClr val="bg1"/>
                </a:solidFill>
                <a:latin typeface="Times New Roman" pitchFamily="18" charset="0"/>
                <a:cs typeface="Times New Roman" pitchFamily="18" charset="0"/>
              </a:rPr>
              <a:t>.</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Faktor</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persaingan</a:t>
            </a:r>
            <a:r>
              <a:rPr altLang="in" dirty="0" sz="2400" lang="en-US" err="1">
                <a:solidFill>
                  <a:schemeClr val="bg1"/>
                </a:solidFill>
                <a:latin typeface="Times New Roman" pitchFamily="18" charset="0"/>
                <a:cs typeface="Times New Roman" pitchFamily="18" charset="0"/>
              </a:rPr>
              <a:t> </a:t>
            </a:r>
            <a:r>
              <a:rPr altLang="in" dirty="0" sz="2400" lang="en-US" err="1">
                <a:solidFill>
                  <a:schemeClr val="bg1"/>
                </a:solidFill>
                <a:latin typeface="Times New Roman" pitchFamily="18" charset="0"/>
                <a:cs typeface="Times New Roman" pitchFamily="18" charset="0"/>
              </a:rPr>
              <a:t>e</a:t>
            </a:r>
            <a:r>
              <a:rPr altLang="in" dirty="0" sz="2400" lang="en-US" err="1">
                <a:solidFill>
                  <a:schemeClr val="bg1"/>
                </a:solidFill>
                <a:latin typeface="Times New Roman" pitchFamily="18" charset="0"/>
                <a:cs typeface="Times New Roman" pitchFamily="18" charset="0"/>
              </a:rPr>
              <a:t>k</a:t>
            </a:r>
            <a:r>
              <a:rPr altLang="in" dirty="0" sz="2400" lang="en-US" err="1">
                <a:solidFill>
                  <a:schemeClr val="bg1"/>
                </a:solidFill>
                <a:latin typeface="Times New Roman" pitchFamily="18" charset="0"/>
                <a:cs typeface="Times New Roman" pitchFamily="18" charset="0"/>
              </a:rPr>
              <a:t>o</a:t>
            </a:r>
            <a:r>
              <a:rPr altLang="in" dirty="0" sz="2400" lang="en-US" err="1">
                <a:solidFill>
                  <a:schemeClr val="bg1"/>
                </a:solidFill>
                <a:latin typeface="Times New Roman" pitchFamily="18" charset="0"/>
                <a:cs typeface="Times New Roman" pitchFamily="18" charset="0"/>
              </a:rPr>
              <a:t>n</a:t>
            </a:r>
            <a:r>
              <a:rPr altLang="in" dirty="0" sz="2400" lang="en-US" err="1">
                <a:solidFill>
                  <a:schemeClr val="bg1"/>
                </a:solidFill>
                <a:latin typeface="Times New Roman" pitchFamily="18" charset="0"/>
                <a:cs typeface="Times New Roman" pitchFamily="18" charset="0"/>
              </a:rPr>
              <a:t>o</a:t>
            </a:r>
            <a:r>
              <a:rPr altLang="in" dirty="0" sz="2400" lang="en-US" err="1">
                <a:solidFill>
                  <a:schemeClr val="bg1"/>
                </a:solidFill>
                <a:latin typeface="Times New Roman" pitchFamily="18" charset="0"/>
                <a:cs typeface="Times New Roman" pitchFamily="18" charset="0"/>
              </a:rPr>
              <a:t>m</a:t>
            </a:r>
            <a:r>
              <a:rPr altLang="in" dirty="0" sz="2400" lang="en-US" err="1">
                <a:solidFill>
                  <a:schemeClr val="bg1"/>
                </a:solidFill>
                <a:latin typeface="Times New Roman" pitchFamily="18" charset="0"/>
                <a:cs typeface="Times New Roman" pitchFamily="18" charset="0"/>
              </a:rPr>
              <a:t>i</a:t>
            </a:r>
            <a:endParaRPr sz="2400">
              <a:solidFill>
                <a:schemeClr val="bg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0" name="Shape 789"/>
        <p:cNvGrpSpPr/>
        <p:nvPr/>
      </p:nvGrpSpPr>
      <p:grpSpPr>
        <a:xfrm>
          <a:off x="0" y="0"/>
          <a:ext cx="0" cy="0"/>
          <a:chOff x="0" y="0"/>
          <a:chExt cx="0" cy="0"/>
        </a:xfrm>
      </p:grpSpPr>
      <p:sp>
        <p:nvSpPr>
          <p:cNvPr id="1048730" name="Google Shape;791;p38"/>
          <p:cNvSpPr txBox="1">
            <a:spLocks noGrp="1"/>
          </p:cNvSpPr>
          <p:nvPr>
            <p:ph type="subTitle" idx="1"/>
          </p:nvPr>
        </p:nvSpPr>
        <p:spPr>
          <a:xfrm>
            <a:off x="1714480" y="214296"/>
            <a:ext cx="5087750" cy="945832"/>
          </a:xfrm>
          <a:prstGeom prst="rect"/>
        </p:spPr>
        <p:txBody>
          <a:bodyPr anchor="ctr" anchorCtr="0" bIns="91425" lIns="91425" rIns="91425" spcFirstLastPara="1" tIns="91425" wrap="square">
            <a:noAutofit/>
          </a:bodyPr>
          <a:p>
            <a:pPr algn="ctr" lvl="0"/>
            <a:r>
              <a:rPr b="1" dirty="0" sz="2800" lang="id-ID">
                <a:latin typeface="Times New Roman" pitchFamily="18" charset="0"/>
                <a:cs typeface="Times New Roman" pitchFamily="18" charset="0"/>
              </a:rPr>
              <a:t>Fase Perang Seratus Tahun </a:t>
            </a:r>
            <a:endParaRPr>
              <a:latin typeface="Times New Roman" pitchFamily="18" charset="0"/>
              <a:cs typeface="Times New Roman" pitchFamily="18" charset="0"/>
            </a:endParaRPr>
          </a:p>
        </p:txBody>
      </p:sp>
      <p:sp>
        <p:nvSpPr>
          <p:cNvPr id="1048731" name="Rounded Rectangle 4"/>
          <p:cNvSpPr/>
          <p:nvPr/>
        </p:nvSpPr>
        <p:spPr>
          <a:xfrm>
            <a:off x="428596" y="1428742"/>
            <a:ext cx="2143140" cy="857256"/>
          </a:xfrm>
          <a:prstGeom prst="roundRect"/>
        </p:spPr>
        <p:style>
          <a:lnRef idx="3">
            <a:schemeClr val="lt1"/>
          </a:lnRef>
          <a:fillRef idx="1">
            <a:schemeClr val="accent5"/>
          </a:fillRef>
          <a:effectRef idx="1">
            <a:schemeClr val="accent5"/>
          </a:effectRef>
          <a:fontRef idx="minor">
            <a:schemeClr val="lt1"/>
          </a:fontRef>
        </p:style>
        <p:txBody>
          <a:bodyPr anchor="ctr" rtlCol="0"/>
          <a:p>
            <a:pPr algn="ctr"/>
            <a:r>
              <a:rPr dirty="0" sz="2000" lang="id-ID">
                <a:solidFill>
                  <a:schemeClr val="tx1"/>
                </a:solidFill>
                <a:latin typeface="Britannic Bold" pitchFamily="34" charset="0"/>
              </a:rPr>
              <a:t> Fase Edward (1337–1360)</a:t>
            </a:r>
          </a:p>
        </p:txBody>
      </p:sp>
      <p:cxnSp>
        <p:nvCxnSpPr>
          <p:cNvPr id="3145728" name="Straight Arrow Connector 6"/>
          <p:cNvCxnSpPr>
            <a:cxnSpLocks/>
          </p:cNvCxnSpPr>
          <p:nvPr/>
        </p:nvCxnSpPr>
        <p:spPr>
          <a:xfrm>
            <a:off x="2928926" y="1785932"/>
            <a:ext cx="928694"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8732" name="Rectangle 7"/>
          <p:cNvSpPr/>
          <p:nvPr/>
        </p:nvSpPr>
        <p:spPr>
          <a:xfrm>
            <a:off x="4286248" y="1643056"/>
            <a:ext cx="2357454" cy="357190"/>
          </a:xfrm>
          <a:prstGeom prst="rect"/>
        </p:spPr>
        <p:style>
          <a:lnRef idx="2">
            <a:schemeClr val="dk1">
              <a:shade val="50000"/>
            </a:schemeClr>
          </a:lnRef>
          <a:fillRef idx="1">
            <a:schemeClr val="dk1"/>
          </a:fillRef>
          <a:effectRef idx="0">
            <a:schemeClr val="dk1"/>
          </a:effectRef>
          <a:fontRef idx="minor">
            <a:schemeClr val="lt1"/>
          </a:fontRef>
        </p:style>
        <p:txBody>
          <a:bodyPr anchor="ctr" rtlCol="0"/>
          <a:p>
            <a:pPr algn="ctr"/>
            <a:r>
              <a:rPr dirty="0" lang="id-ID"/>
              <a:t>Pertempuran Sluys </a:t>
            </a:r>
          </a:p>
        </p:txBody>
      </p:sp>
      <p:cxnSp>
        <p:nvCxnSpPr>
          <p:cNvPr id="3145729" name="Straight Arrow Connector 9"/>
          <p:cNvCxnSpPr>
            <a:cxnSpLocks/>
          </p:cNvCxnSpPr>
          <p:nvPr/>
        </p:nvCxnSpPr>
        <p:spPr>
          <a:xfrm rot="5400000">
            <a:off x="5215736" y="2285204"/>
            <a:ext cx="285752"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8733" name="Rectangle 11"/>
          <p:cNvSpPr/>
          <p:nvPr/>
        </p:nvSpPr>
        <p:spPr>
          <a:xfrm>
            <a:off x="3643306" y="2643188"/>
            <a:ext cx="3571900" cy="500066"/>
          </a:xfrm>
          <a:prstGeom prst="rect"/>
        </p:spPr>
        <p:style>
          <a:lnRef idx="2">
            <a:schemeClr val="dk1">
              <a:shade val="50000"/>
            </a:schemeClr>
          </a:lnRef>
          <a:fillRef idx="1">
            <a:schemeClr val="dk1"/>
          </a:fillRef>
          <a:effectRef idx="0">
            <a:schemeClr val="dk1"/>
          </a:effectRef>
          <a:fontRef idx="minor">
            <a:schemeClr val="lt1"/>
          </a:fontRef>
        </p:style>
        <p:txBody>
          <a:bodyPr anchor="ctr" rtlCol="0"/>
          <a:p>
            <a:pPr algn="ctr"/>
            <a:r>
              <a:rPr dirty="0" lang="es-ES" err="1">
                <a:solidFill>
                  <a:schemeClr val="bg1"/>
                </a:solidFill>
              </a:rPr>
              <a:t>Pertempuran</a:t>
            </a:r>
            <a:r>
              <a:rPr dirty="0" lang="es-ES">
                <a:solidFill>
                  <a:schemeClr val="bg1"/>
                </a:solidFill>
              </a:rPr>
              <a:t> </a:t>
            </a:r>
            <a:r>
              <a:rPr dirty="0" lang="es-ES" err="1">
                <a:solidFill>
                  <a:schemeClr val="bg1"/>
                </a:solidFill>
              </a:rPr>
              <a:t>Crécy</a:t>
            </a:r>
            <a:r>
              <a:rPr dirty="0" lang="es-ES">
                <a:solidFill>
                  <a:schemeClr val="bg1"/>
                </a:solidFill>
              </a:rPr>
              <a:t> dan </a:t>
            </a:r>
            <a:r>
              <a:rPr dirty="0" lang="es-ES" err="1">
                <a:solidFill>
                  <a:schemeClr val="bg1"/>
                </a:solidFill>
              </a:rPr>
              <a:t>Penguasaan</a:t>
            </a:r>
            <a:r>
              <a:rPr dirty="0" lang="es-ES">
                <a:solidFill>
                  <a:schemeClr val="bg1"/>
                </a:solidFill>
              </a:rPr>
              <a:t> Calais</a:t>
            </a:r>
            <a:endParaRPr dirty="0" lang="id-ID">
              <a:solidFill>
                <a:schemeClr val="bg1"/>
              </a:solidFill>
            </a:endParaRPr>
          </a:p>
        </p:txBody>
      </p:sp>
      <p:cxnSp>
        <p:nvCxnSpPr>
          <p:cNvPr id="3145730" name="Straight Arrow Connector 13"/>
          <p:cNvCxnSpPr>
            <a:cxnSpLocks/>
          </p:cNvCxnSpPr>
          <p:nvPr/>
        </p:nvCxnSpPr>
        <p:spPr>
          <a:xfrm rot="5400000">
            <a:off x="5215736" y="3499650"/>
            <a:ext cx="285752"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8734" name="Rectangle 14"/>
          <p:cNvSpPr/>
          <p:nvPr/>
        </p:nvSpPr>
        <p:spPr>
          <a:xfrm>
            <a:off x="4143372" y="3786196"/>
            <a:ext cx="2714644" cy="357190"/>
          </a:xfrm>
          <a:prstGeom prst="rect"/>
        </p:spPr>
        <p:style>
          <a:lnRef idx="2">
            <a:schemeClr val="dk1">
              <a:shade val="50000"/>
            </a:schemeClr>
          </a:lnRef>
          <a:fillRef idx="1">
            <a:schemeClr val="dk1"/>
          </a:fillRef>
          <a:effectRef idx="0">
            <a:schemeClr val="dk1"/>
          </a:effectRef>
          <a:fontRef idx="minor">
            <a:schemeClr val="lt1"/>
          </a:fontRef>
        </p:style>
        <p:txBody>
          <a:bodyPr anchor="ctr" rtlCol="0"/>
          <a:p>
            <a:pPr algn="ctr"/>
            <a:r>
              <a:rPr dirty="0" lang="id-ID"/>
              <a:t>Pertempuran Poitiers</a:t>
            </a:r>
          </a:p>
        </p:txBody>
      </p:sp>
      <p:pic>
        <p:nvPicPr>
          <p:cNvPr id="2097155" name="Picture 2" descr="斯勒伊斯海战- 维基百科，自由的百科全书"/>
          <p:cNvPicPr>
            <a:picLocks noChangeAspect="1" noChangeArrowheads="1"/>
          </p:cNvPicPr>
          <p:nvPr/>
        </p:nvPicPr>
        <p:blipFill>
          <a:blip xmlns:r="http://schemas.openxmlformats.org/officeDocument/2006/relationships" r:embed="rId1"/>
          <a:srcRect/>
          <a:stretch>
            <a:fillRect/>
          </a:stretch>
        </p:blipFill>
        <p:spPr bwMode="auto">
          <a:xfrm>
            <a:off x="642910" y="2643188"/>
            <a:ext cx="1619250" cy="2076450"/>
          </a:xfrm>
          <a:prstGeom prst="rect"/>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7" name="Shape 795"/>
        <p:cNvGrpSpPr/>
        <p:nvPr/>
      </p:nvGrpSpPr>
      <p:grpSpPr>
        <a:xfrm>
          <a:off x="0" y="0"/>
          <a:ext cx="0" cy="0"/>
          <a:chOff x="0" y="0"/>
          <a:chExt cx="0" cy="0"/>
        </a:xfrm>
      </p:grpSpPr>
      <p:grpSp>
        <p:nvGrpSpPr>
          <p:cNvPr id="58" name="Google Shape;798;p39"/>
          <p:cNvGrpSpPr/>
          <p:nvPr/>
        </p:nvGrpSpPr>
        <p:grpSpPr>
          <a:xfrm rot="-1894042">
            <a:off x="3250153" y="3886454"/>
            <a:ext cx="750681" cy="648951"/>
            <a:chOff x="5177300" y="2314950"/>
            <a:chExt cx="341575" cy="312400"/>
          </a:xfrm>
        </p:grpSpPr>
        <p:sp>
          <p:nvSpPr>
            <p:cNvPr id="1048760" name="Google Shape;799;p39"/>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1" name="Google Shape;800;p39"/>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2" name="Google Shape;801;p39"/>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3" name="Google Shape;802;p39"/>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4" name="Google Shape;803;p39"/>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9" name="Google Shape;804;p39"/>
          <p:cNvGrpSpPr/>
          <p:nvPr/>
        </p:nvGrpSpPr>
        <p:grpSpPr>
          <a:xfrm rot="10671461">
            <a:off x="685754" y="537630"/>
            <a:ext cx="747444" cy="646107"/>
            <a:chOff x="5177300" y="2314950"/>
            <a:chExt cx="341575" cy="312400"/>
          </a:xfrm>
        </p:grpSpPr>
        <p:sp>
          <p:nvSpPr>
            <p:cNvPr id="1048765" name="Google Shape;805;p39"/>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806;p39"/>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807;p39"/>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8" name="Google Shape;808;p39"/>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9" name="Google Shape;809;p39"/>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70" name="Google Shape;810;p39"/>
          <p:cNvSpPr txBox="1">
            <a:spLocks noGrp="1"/>
          </p:cNvSpPr>
          <p:nvPr>
            <p:ph type="title"/>
          </p:nvPr>
        </p:nvSpPr>
        <p:spPr>
          <a:xfrm>
            <a:off x="285720" y="428610"/>
            <a:ext cx="4572032" cy="503484"/>
          </a:xfrm>
          <a:prstGeom prst="rect"/>
        </p:spPr>
        <p:style>
          <a:lnRef idx="3">
            <a:schemeClr val="lt1"/>
          </a:lnRef>
          <a:fillRef idx="1">
            <a:schemeClr val="dk1"/>
          </a:fillRef>
          <a:effectRef idx="1">
            <a:schemeClr val="dk1"/>
          </a:effectRef>
          <a:fontRef idx="minor">
            <a:schemeClr val="lt1"/>
          </a:fontRef>
        </p:style>
        <p:txBody>
          <a:bodyPr anchor="t" anchorCtr="0" bIns="91425" lIns="91425" rIns="91425" spcFirstLastPara="1" tIns="91425" wrap="square">
            <a:noAutofit/>
          </a:bodyPr>
          <a:p>
            <a:pPr lvl="0"/>
            <a:r>
              <a:rPr dirty="0" sz="1800" lang="fi-FI">
                <a:solidFill>
                  <a:schemeClr val="bg1"/>
                </a:solidFill>
                <a:latin typeface="Times New Roman" pitchFamily="18" charset="0"/>
                <a:cs typeface="Times New Roman" pitchFamily="18" charset="0"/>
              </a:rPr>
              <a:t>Pendudukan Reims dan Peristiwa Senin Hitam </a:t>
            </a:r>
            <a:endParaRPr sz="1800">
              <a:solidFill>
                <a:schemeClr val="bg1"/>
              </a:solidFill>
              <a:latin typeface="Times New Roman" pitchFamily="18" charset="0"/>
              <a:cs typeface="Times New Roman" pitchFamily="18" charset="0"/>
            </a:endParaRPr>
          </a:p>
        </p:txBody>
      </p:sp>
      <p:sp>
        <p:nvSpPr>
          <p:cNvPr id="1048771" name="Rectangle 20"/>
          <p:cNvSpPr/>
          <p:nvPr/>
        </p:nvSpPr>
        <p:spPr>
          <a:xfrm>
            <a:off x="357158" y="1285866"/>
            <a:ext cx="4500594" cy="3286148"/>
          </a:xfrm>
          <a:prstGeom prst="rect"/>
        </p:spPr>
        <p:style>
          <a:lnRef idx="3">
            <a:schemeClr val="lt1"/>
          </a:lnRef>
          <a:fillRef idx="1">
            <a:schemeClr val="dk1"/>
          </a:fillRef>
          <a:effectRef idx="1">
            <a:schemeClr val="dk1"/>
          </a:effectRef>
          <a:fontRef idx="minor">
            <a:schemeClr val="lt1"/>
          </a:fontRef>
        </p:style>
        <p:txBody>
          <a:bodyPr anchor="ctr" rtlCol="0"/>
          <a:p>
            <a:pPr algn="ctr"/>
            <a:r>
              <a:rPr dirty="0" sz="2000" lang="id-ID">
                <a:latin typeface="Times New Roman" pitchFamily="18" charset="0"/>
                <a:cs typeface="Times New Roman" pitchFamily="18" charset="0"/>
              </a:rPr>
              <a:t>keinginan Edward menduduki singgasana tak terbendung lagi dan akan menjadikan Katedral Reims sebagai tempat penobatan dirinya karena Reims memang kota yang secara tradisional menjadi tempat penobatan raja. Tapi penduduk Reims melawan dengan membangun dan memperkuat benteng pertahanan sebelum Edward dan pasukannya tiba</a:t>
            </a:r>
            <a:r>
              <a:rPr dirty="0" lang="id-ID"/>
              <a:t>. </a:t>
            </a:r>
          </a:p>
        </p:txBody>
      </p:sp>
      <p:sp>
        <p:nvSpPr>
          <p:cNvPr id="1048772" name="Rectangle 24"/>
          <p:cNvSpPr/>
          <p:nvPr/>
        </p:nvSpPr>
        <p:spPr>
          <a:xfrm>
            <a:off x="3929058" y="357172"/>
            <a:ext cx="45719" cy="142876"/>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id-ID"/>
          </a:p>
        </p:txBody>
      </p:sp>
      <p:sp>
        <p:nvSpPr>
          <p:cNvPr id="1048773" name="Rectangle 25"/>
          <p:cNvSpPr/>
          <p:nvPr/>
        </p:nvSpPr>
        <p:spPr>
          <a:xfrm>
            <a:off x="5072066" y="0"/>
            <a:ext cx="357190" cy="5143500"/>
          </a:xfrm>
          <a:prstGeom prst="rect"/>
        </p:spPr>
        <p:style>
          <a:lnRef idx="2">
            <a:schemeClr val="dk1">
              <a:shade val="50000"/>
            </a:schemeClr>
          </a:lnRef>
          <a:fillRef idx="1">
            <a:schemeClr val="dk1"/>
          </a:fillRef>
          <a:effectRef idx="0">
            <a:schemeClr val="dk1"/>
          </a:effectRef>
          <a:fontRef idx="minor">
            <a:schemeClr val="lt1"/>
          </a:fontRef>
        </p:style>
        <p:txBody>
          <a:bodyPr anchor="ctr" rtlCol="0"/>
          <a:p>
            <a:pPr algn="ctr"/>
            <a:endParaRPr lang="id-ID"/>
          </a:p>
        </p:txBody>
      </p:sp>
      <p:sp>
        <p:nvSpPr>
          <p:cNvPr id="1048774" name="Rounded Rectangle 26"/>
          <p:cNvSpPr/>
          <p:nvPr/>
        </p:nvSpPr>
        <p:spPr>
          <a:xfrm>
            <a:off x="5572132" y="1000114"/>
            <a:ext cx="3429024" cy="3857652"/>
          </a:xfrm>
          <a:prstGeom prst="roundRect"/>
        </p:spPr>
        <p:style>
          <a:lnRef idx="3">
            <a:schemeClr val="lt1"/>
          </a:lnRef>
          <a:fillRef idx="1">
            <a:schemeClr val="accent5"/>
          </a:fillRef>
          <a:effectRef idx="1">
            <a:schemeClr val="accent5"/>
          </a:effectRef>
          <a:fontRef idx="minor">
            <a:schemeClr val="lt1"/>
          </a:fontRef>
        </p:style>
        <p:txBody>
          <a:bodyPr anchor="ctr" rtlCol="0"/>
          <a:p>
            <a:pPr algn="ctr"/>
            <a:r>
              <a:rPr dirty="0" sz="2000" lang="id-ID">
                <a:solidFill>
                  <a:schemeClr val="tx1"/>
                </a:solidFill>
              </a:rPr>
              <a:t>S</a:t>
            </a:r>
            <a:r>
              <a:rPr dirty="0" sz="2000" lang="id-ID">
                <a:solidFill>
                  <a:schemeClr val="tx1"/>
                </a:solidFill>
                <a:latin typeface="Times New Roman" pitchFamily="18" charset="0"/>
                <a:cs typeface="Times New Roman" pitchFamily="18" charset="0"/>
              </a:rPr>
              <a:t>udah sejak lama Takhta Prancis selalu ditentang di Navarre (sekitar utara Gascony) sejak 1354, dan dengan memanfaatkan </a:t>
            </a:r>
            <a:br>
              <a:rPr dirty="0" sz="2000" lang="id-ID">
                <a:solidFill>
                  <a:schemeClr val="tx1"/>
                </a:solidFill>
                <a:latin typeface="Times New Roman" pitchFamily="18" charset="0"/>
                <a:cs typeface="Times New Roman" pitchFamily="18" charset="0"/>
              </a:rPr>
            </a:br>
            <a:r>
              <a:rPr dirty="0" sz="2000" lang="id-ID">
                <a:solidFill>
                  <a:schemeClr val="tx1"/>
                </a:solidFill>
                <a:latin typeface="Times New Roman" pitchFamily="18" charset="0"/>
                <a:cs typeface="Times New Roman" pitchFamily="18" charset="0"/>
              </a:rPr>
              <a:t>penyanderaan Jean di Inggris dan kelamahan posisi politis Dauphin </a:t>
            </a:r>
            <a:br>
              <a:rPr dirty="0" sz="2000" lang="id-ID">
                <a:solidFill>
                  <a:schemeClr val="tx1"/>
                </a:solidFill>
                <a:latin typeface="Times New Roman" pitchFamily="18" charset="0"/>
                <a:cs typeface="Times New Roman" pitchFamily="18" charset="0"/>
              </a:rPr>
            </a:br>
            <a:r>
              <a:rPr dirty="0" sz="2000" lang="id-ID">
                <a:solidFill>
                  <a:schemeClr val="tx1"/>
                </a:solidFill>
                <a:latin typeface="Times New Roman" pitchFamily="18" charset="0"/>
                <a:cs typeface="Times New Roman" pitchFamily="18" charset="0"/>
              </a:rPr>
              <a:t>yang jadi wali kerajaan, mereka melancarkan serangan untukmerebut kekuasaan.</a:t>
            </a:r>
          </a:p>
        </p:txBody>
      </p:sp>
      <p:sp>
        <p:nvSpPr>
          <p:cNvPr id="1048775" name="Rounded Rectangle 27"/>
          <p:cNvSpPr/>
          <p:nvPr/>
        </p:nvSpPr>
        <p:spPr>
          <a:xfrm>
            <a:off x="5786446" y="214296"/>
            <a:ext cx="3000396" cy="642942"/>
          </a:xfrm>
          <a:prstGeom prst="roundRect"/>
        </p:spPr>
        <p:style>
          <a:lnRef idx="3">
            <a:schemeClr val="lt1"/>
          </a:lnRef>
          <a:fillRef idx="1">
            <a:schemeClr val="accent5"/>
          </a:fillRef>
          <a:effectRef idx="1">
            <a:schemeClr val="accent5"/>
          </a:effectRef>
          <a:fontRef idx="minor">
            <a:schemeClr val="lt1"/>
          </a:fontRef>
        </p:style>
        <p:txBody>
          <a:bodyPr anchor="ctr" rtlCol="0"/>
          <a:p>
            <a:pPr algn="ctr"/>
            <a:r>
              <a:rPr dirty="0" sz="2000" lang="id-ID">
                <a:solidFill>
                  <a:schemeClr val="tx1"/>
                </a:solidFill>
                <a:latin typeface="Times New Roman" pitchFamily="18" charset="0"/>
                <a:cs typeface="Times New Roman" pitchFamily="18" charset="0"/>
              </a:rPr>
              <a:t>Masa Perdamaian Pertama: 1360–1369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4" name="Shape 827"/>
        <p:cNvGrpSpPr/>
        <p:nvPr/>
      </p:nvGrpSpPr>
      <p:grpSpPr>
        <a:xfrm>
          <a:off x="0" y="0"/>
          <a:ext cx="0" cy="0"/>
          <a:chOff x="0" y="0"/>
          <a:chExt cx="0" cy="0"/>
        </a:xfrm>
      </p:grpSpPr>
      <p:grpSp>
        <p:nvGrpSpPr>
          <p:cNvPr id="65" name="Google Shape;831;p41"/>
          <p:cNvGrpSpPr/>
          <p:nvPr/>
        </p:nvGrpSpPr>
        <p:grpSpPr>
          <a:xfrm rot="-5400000">
            <a:off x="3372353" y="1307830"/>
            <a:ext cx="557997" cy="510337"/>
            <a:chOff x="5177300" y="2314950"/>
            <a:chExt cx="341575" cy="312400"/>
          </a:xfrm>
        </p:grpSpPr>
        <p:sp>
          <p:nvSpPr>
            <p:cNvPr id="1048792" name="Google Shape;832;p41"/>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3" name="Google Shape;833;p41"/>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4" name="Google Shape;834;p41"/>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5" name="Google Shape;835;p41"/>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6" name="Google Shape;836;p41"/>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66" name="Google Shape;837;p41"/>
          <p:cNvGrpSpPr/>
          <p:nvPr/>
        </p:nvGrpSpPr>
        <p:grpSpPr>
          <a:xfrm rot="5400000">
            <a:off x="788328" y="3803330"/>
            <a:ext cx="557997" cy="510337"/>
            <a:chOff x="5177300" y="2314950"/>
            <a:chExt cx="341575" cy="312400"/>
          </a:xfrm>
        </p:grpSpPr>
        <p:sp>
          <p:nvSpPr>
            <p:cNvPr id="1048797" name="Google Shape;838;p41"/>
            <p:cNvSpPr/>
            <p:nvPr/>
          </p:nvSpPr>
          <p:spPr>
            <a:xfrm>
              <a:off x="5432525" y="2418550"/>
              <a:ext cx="86350" cy="84750"/>
            </a:xfrm>
            <a:custGeom>
              <a:avLst/>
              <a:ah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8" name="Google Shape;839;p41"/>
            <p:cNvSpPr/>
            <p:nvPr/>
          </p:nvSpPr>
          <p:spPr>
            <a:xfrm>
              <a:off x="5294125" y="2467825"/>
              <a:ext cx="67950" cy="66125"/>
            </a:xfrm>
            <a:custGeom>
              <a:avLst/>
              <a:ah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9" name="Google Shape;840;p41"/>
            <p:cNvSpPr/>
            <p:nvPr/>
          </p:nvSpPr>
          <p:spPr>
            <a:xfrm>
              <a:off x="5388250" y="2314950"/>
              <a:ext cx="56075" cy="48575"/>
            </a:xfrm>
            <a:custGeom>
              <a:avLst/>
              <a:ah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0" name="Google Shape;841;p41"/>
            <p:cNvSpPr/>
            <p:nvPr/>
          </p:nvSpPr>
          <p:spPr>
            <a:xfrm>
              <a:off x="5177300" y="2521175"/>
              <a:ext cx="46950" cy="42600"/>
            </a:xfrm>
            <a:custGeom>
              <a:avLst/>
              <a:ah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1" name="Google Shape;842;p41"/>
            <p:cNvSpPr/>
            <p:nvPr/>
          </p:nvSpPr>
          <p:spPr>
            <a:xfrm>
              <a:off x="5343250" y="2595575"/>
              <a:ext cx="38775" cy="31775"/>
            </a:xfrm>
            <a:custGeom>
              <a:avLst/>
              <a:ah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02" name="Rounded Rectangle 16"/>
          <p:cNvSpPr/>
          <p:nvPr/>
        </p:nvSpPr>
        <p:spPr>
          <a:xfrm>
            <a:off x="571472" y="357172"/>
            <a:ext cx="2500330" cy="928694"/>
          </a:xfrm>
          <a:prstGeom prst="roundRect"/>
        </p:spPr>
        <p:style>
          <a:lnRef idx="3">
            <a:schemeClr val="lt1"/>
          </a:lnRef>
          <a:fillRef idx="1">
            <a:schemeClr val="accent5"/>
          </a:fillRef>
          <a:effectRef idx="1">
            <a:schemeClr val="accent5"/>
          </a:effectRef>
          <a:fontRef idx="minor">
            <a:schemeClr val="lt1"/>
          </a:fontRef>
        </p:style>
        <p:txBody>
          <a:bodyPr anchor="ctr" rtlCol="0"/>
          <a:p>
            <a:pPr algn="ctr"/>
            <a:r>
              <a:rPr dirty="0" sz="2400" lang="id-ID">
                <a:solidFill>
                  <a:schemeClr val="tx1"/>
                </a:solidFill>
                <a:latin typeface="Britannic Bold" pitchFamily="34" charset="0"/>
              </a:rPr>
              <a:t>Fase Caroline </a:t>
            </a:r>
          </a:p>
          <a:p>
            <a:pPr algn="ctr"/>
            <a:r>
              <a:rPr dirty="0" sz="2400" lang="id-ID">
                <a:solidFill>
                  <a:schemeClr val="tx1"/>
                </a:solidFill>
                <a:latin typeface="Britannic Bold" pitchFamily="34" charset="0"/>
              </a:rPr>
              <a:t>( 1369-1389)</a:t>
            </a:r>
          </a:p>
        </p:txBody>
      </p:sp>
      <p:sp>
        <p:nvSpPr>
          <p:cNvPr id="1048803" name="Rectangle 18"/>
          <p:cNvSpPr/>
          <p:nvPr/>
        </p:nvSpPr>
        <p:spPr>
          <a:xfrm>
            <a:off x="4786314" y="500048"/>
            <a:ext cx="3214710" cy="571504"/>
          </a:xfrm>
          <a:prstGeom prst="rect"/>
        </p:spPr>
        <p:style>
          <a:lnRef idx="3">
            <a:schemeClr val="lt1"/>
          </a:lnRef>
          <a:fillRef idx="1">
            <a:schemeClr val="dk1"/>
          </a:fillRef>
          <a:effectRef idx="1">
            <a:schemeClr val="dk1"/>
          </a:effectRef>
          <a:fontRef idx="minor">
            <a:schemeClr val="lt1"/>
          </a:fontRef>
        </p:style>
        <p:txBody>
          <a:bodyPr anchor="ctr" rtlCol="0"/>
          <a:p>
            <a:pPr algn="ctr"/>
            <a:r>
              <a:rPr dirty="0" sz="2000" lang="en-US" err="1">
                <a:latin typeface="Times New Roman" pitchFamily="18" charset="0"/>
                <a:cs typeface="Times New Roman" pitchFamily="18" charset="0"/>
              </a:rPr>
              <a:t>Ekpedisi</a:t>
            </a:r>
            <a:r>
              <a:rPr dirty="0" sz="2000" lang="en-US">
                <a:latin typeface="Times New Roman" pitchFamily="18" charset="0"/>
                <a:cs typeface="Times New Roman" pitchFamily="18" charset="0"/>
              </a:rPr>
              <a:t> John of Gaunt 1373</a:t>
            </a:r>
            <a:endParaRPr dirty="0" sz="2000" lang="id-ID">
              <a:latin typeface="Times New Roman" pitchFamily="18" charset="0"/>
              <a:cs typeface="Times New Roman" pitchFamily="18" charset="0"/>
            </a:endParaRPr>
          </a:p>
        </p:txBody>
      </p:sp>
      <p:cxnSp>
        <p:nvCxnSpPr>
          <p:cNvPr id="3145731" name="Straight Arrow Connector 20"/>
          <p:cNvCxnSpPr>
            <a:cxnSpLocks/>
          </p:cNvCxnSpPr>
          <p:nvPr/>
        </p:nvCxnSpPr>
        <p:spPr>
          <a:xfrm rot="5400000">
            <a:off x="6358744" y="1427948"/>
            <a:ext cx="427834" cy="794"/>
          </a:xfrm>
          <a:prstGeom prst="straightConnector1"/>
          <a:ln>
            <a:tailEnd type="arrow"/>
          </a:ln>
        </p:spPr>
        <p:style>
          <a:lnRef idx="2">
            <a:schemeClr val="dk1"/>
          </a:lnRef>
          <a:fillRef idx="0">
            <a:schemeClr val="dk1"/>
          </a:fillRef>
          <a:effectRef idx="1">
            <a:schemeClr val="dk1"/>
          </a:effectRef>
          <a:fontRef idx="minor">
            <a:schemeClr val="tx1"/>
          </a:fontRef>
        </p:style>
      </p:cxnSp>
      <p:sp>
        <p:nvSpPr>
          <p:cNvPr id="1048804" name="Rectangle 22"/>
          <p:cNvSpPr/>
          <p:nvPr/>
        </p:nvSpPr>
        <p:spPr>
          <a:xfrm>
            <a:off x="5286380" y="1857370"/>
            <a:ext cx="2643206" cy="428628"/>
          </a:xfrm>
          <a:prstGeom prst="rect"/>
        </p:spPr>
        <p:style>
          <a:lnRef idx="3">
            <a:schemeClr val="lt1"/>
          </a:lnRef>
          <a:fillRef idx="1">
            <a:schemeClr val="dk1"/>
          </a:fillRef>
          <a:effectRef idx="1">
            <a:schemeClr val="dk1"/>
          </a:effectRef>
          <a:fontRef idx="minor">
            <a:schemeClr val="lt1"/>
          </a:fontRef>
        </p:style>
        <p:txBody>
          <a:bodyPr anchor="ctr" rtlCol="0"/>
          <a:p>
            <a:pPr algn="ctr"/>
            <a:r>
              <a:rPr dirty="0" sz="1800" lang="id-ID">
                <a:latin typeface="Times New Roman" pitchFamily="18" charset="0"/>
                <a:cs typeface="Times New Roman" pitchFamily="18" charset="0"/>
              </a:rPr>
              <a:t>Sengketa di Inggris</a:t>
            </a:r>
          </a:p>
        </p:txBody>
      </p:sp>
      <p:cxnSp>
        <p:nvCxnSpPr>
          <p:cNvPr id="3145732" name="Straight Arrow Connector 24"/>
          <p:cNvCxnSpPr>
            <a:cxnSpLocks/>
          </p:cNvCxnSpPr>
          <p:nvPr/>
        </p:nvCxnSpPr>
        <p:spPr>
          <a:xfrm rot="5400000">
            <a:off x="6358744" y="2713832"/>
            <a:ext cx="427834" cy="794"/>
          </a:xfrm>
          <a:prstGeom prst="straightConnector1"/>
          <a:ln>
            <a:tailEnd type="arrow"/>
          </a:ln>
        </p:spPr>
        <p:style>
          <a:lnRef idx="2">
            <a:schemeClr val="dk1"/>
          </a:lnRef>
          <a:fillRef idx="0">
            <a:schemeClr val="dk1"/>
          </a:fillRef>
          <a:effectRef idx="1">
            <a:schemeClr val="dk1"/>
          </a:effectRef>
          <a:fontRef idx="minor">
            <a:schemeClr val="tx1"/>
          </a:fontRef>
        </p:style>
      </p:cxnSp>
      <p:sp>
        <p:nvSpPr>
          <p:cNvPr id="1048805" name="Rectangle 26"/>
          <p:cNvSpPr/>
          <p:nvPr/>
        </p:nvSpPr>
        <p:spPr>
          <a:xfrm>
            <a:off x="5357818" y="3143254"/>
            <a:ext cx="2500330" cy="428628"/>
          </a:xfrm>
          <a:prstGeom prst="rect"/>
        </p:spPr>
        <p:style>
          <a:lnRef idx="3">
            <a:schemeClr val="lt1"/>
          </a:lnRef>
          <a:fillRef idx="1">
            <a:schemeClr val="dk1"/>
          </a:fillRef>
          <a:effectRef idx="1">
            <a:schemeClr val="dk1"/>
          </a:effectRef>
          <a:fontRef idx="minor">
            <a:schemeClr val="lt1"/>
          </a:fontRef>
        </p:style>
        <p:txBody>
          <a:bodyPr anchor="ctr" rtlCol="0"/>
          <a:p>
            <a:pPr algn="ctr"/>
            <a:r>
              <a:rPr dirty="0" lang="id-ID"/>
              <a:t>Earl of Buckingham</a:t>
            </a:r>
          </a:p>
        </p:txBody>
      </p:sp>
      <p:sp>
        <p:nvSpPr>
          <p:cNvPr id="1048806" name="Right Arrow 27"/>
          <p:cNvSpPr/>
          <p:nvPr/>
        </p:nvSpPr>
        <p:spPr>
          <a:xfrm>
            <a:off x="3500430" y="785800"/>
            <a:ext cx="785818" cy="142876"/>
          </a:xfrm>
          <a:prstGeom prst="rightArrow"/>
        </p:spPr>
        <p:style>
          <a:lnRef idx="2">
            <a:schemeClr val="dk1">
              <a:shade val="50000"/>
            </a:schemeClr>
          </a:lnRef>
          <a:fillRef idx="1">
            <a:schemeClr val="dk1"/>
          </a:fillRef>
          <a:effectRef idx="0">
            <a:schemeClr val="dk1"/>
          </a:effectRef>
          <a:fontRef idx="minor">
            <a:schemeClr val="lt1"/>
          </a:fontRef>
        </p:style>
        <p:txBody>
          <a:bodyPr anchor="ctr" rtlCol="0"/>
          <a:p>
            <a:pPr algn="ctr"/>
            <a:endParaRPr b="1" dirty="0" lang="id-ID">
              <a:solidFill>
                <a:schemeClr val="tx1"/>
              </a:solidFill>
            </a:endParaRPr>
          </a:p>
        </p:txBody>
      </p:sp>
      <p:cxnSp>
        <p:nvCxnSpPr>
          <p:cNvPr id="3145733" name="Straight Arrow Connector 29"/>
          <p:cNvCxnSpPr>
            <a:cxnSpLocks/>
          </p:cNvCxnSpPr>
          <p:nvPr/>
        </p:nvCxnSpPr>
        <p:spPr>
          <a:xfrm rot="5400000">
            <a:off x="6465901" y="4035435"/>
            <a:ext cx="357190" cy="1588"/>
          </a:xfrm>
          <a:prstGeom prst="straightConnector1"/>
          <a:ln>
            <a:tailEnd type="arrow"/>
          </a:ln>
        </p:spPr>
        <p:style>
          <a:lnRef idx="3">
            <a:schemeClr val="dk1"/>
          </a:lnRef>
          <a:fillRef idx="0">
            <a:schemeClr val="dk1"/>
          </a:fillRef>
          <a:effectRef idx="2">
            <a:schemeClr val="dk1"/>
          </a:effectRef>
          <a:fontRef idx="minor">
            <a:schemeClr val="tx1"/>
          </a:fontRef>
        </p:style>
      </p:cxnSp>
      <p:sp>
        <p:nvSpPr>
          <p:cNvPr id="1048807" name="Rectangle 30"/>
          <p:cNvSpPr/>
          <p:nvPr/>
        </p:nvSpPr>
        <p:spPr>
          <a:xfrm>
            <a:off x="5286380" y="4286262"/>
            <a:ext cx="2571768" cy="500066"/>
          </a:xfrm>
          <a:prstGeom prst="rect"/>
        </p:spPr>
        <p:style>
          <a:lnRef idx="3">
            <a:schemeClr val="lt1"/>
          </a:lnRef>
          <a:fillRef idx="1">
            <a:schemeClr val="dk1"/>
          </a:fillRef>
          <a:effectRef idx="1">
            <a:schemeClr val="dk1"/>
          </a:effectRef>
          <a:fontRef idx="minor">
            <a:schemeClr val="lt1"/>
          </a:fontRef>
        </p:style>
        <p:txBody>
          <a:bodyPr anchor="ctr" rtlCol="0"/>
          <a:p>
            <a:pPr algn="ctr"/>
            <a:r>
              <a:rPr dirty="0" lang="id-ID"/>
              <a:t>Sengketa di Prancis</a:t>
            </a:r>
          </a:p>
        </p:txBody>
      </p:sp>
      <p:sp>
        <p:nvSpPr>
          <p:cNvPr id="1048808" name="AutoShape 2" descr="Perang Saudara Castile - Wikipedia bahasa Indonesia, ensiklopedia bebas"/>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id-ID"/>
          </a:p>
        </p:txBody>
      </p:sp>
      <p:sp>
        <p:nvSpPr>
          <p:cNvPr id="1048809" name="AutoShape 4" descr="Perang Saudara Castile - Wikipedia bahasa Indonesia, ensiklopedia bebas"/>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id-ID"/>
          </a:p>
        </p:txBody>
      </p:sp>
      <p:sp>
        <p:nvSpPr>
          <p:cNvPr id="1048810" name="AutoShape 8" descr="Sejarah Joan of Arc: Dara Prancis di Tengah Perang Seratus Tahun"/>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id-ID"/>
          </a:p>
        </p:txBody>
      </p:sp>
      <p:sp>
        <p:nvSpPr>
          <p:cNvPr id="1048811" name="AutoShape 10" descr="Sejarah Joan of Arc: Dara Prancis di Tengah Perang Seratus Tahun"/>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id-ID"/>
          </a:p>
        </p:txBody>
      </p:sp>
      <p:sp>
        <p:nvSpPr>
          <p:cNvPr id="1048812" name="AutoShape 12" descr="Sejarah Joan of Arc: Dara Prancis di Tengah Perang Seratus Tahun"/>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id-ID"/>
          </a:p>
        </p:txBody>
      </p:sp>
      <p:pic>
        <p:nvPicPr>
          <p:cNvPr id="2097156" name="Picture 14" descr="Battle of Castillon (Penutup Perang 100 Tahun) | KASKUS"/>
          <p:cNvPicPr>
            <a:picLocks noChangeAspect="1" noChangeArrowheads="1"/>
          </p:cNvPicPr>
          <p:nvPr/>
        </p:nvPicPr>
        <p:blipFill>
          <a:blip xmlns:r="http://schemas.openxmlformats.org/officeDocument/2006/relationships" r:embed="rId1"/>
          <a:srcRect/>
          <a:stretch>
            <a:fillRect/>
          </a:stretch>
        </p:blipFill>
        <p:spPr bwMode="auto">
          <a:xfrm>
            <a:off x="285720" y="1643056"/>
            <a:ext cx="4500562" cy="3000376"/>
          </a:xfrm>
          <a:prstGeom prst="rect"/>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1" name="Shape 867"/>
        <p:cNvGrpSpPr/>
        <p:nvPr/>
      </p:nvGrpSpPr>
      <p:grpSpPr>
        <a:xfrm>
          <a:off x="0" y="0"/>
          <a:ext cx="0" cy="0"/>
          <a:chOff x="0" y="0"/>
          <a:chExt cx="0" cy="0"/>
        </a:xfrm>
      </p:grpSpPr>
      <p:sp>
        <p:nvSpPr>
          <p:cNvPr id="1048836" name="Rounded Rectangle 3"/>
          <p:cNvSpPr/>
          <p:nvPr/>
        </p:nvSpPr>
        <p:spPr>
          <a:xfrm>
            <a:off x="1571604" y="357172"/>
            <a:ext cx="2714644" cy="642942"/>
          </a:xfrm>
          <a:prstGeom prst="roundRect"/>
        </p:spPr>
        <p:style>
          <a:lnRef idx="3">
            <a:schemeClr val="lt1"/>
          </a:lnRef>
          <a:fillRef idx="1">
            <a:schemeClr val="accent6"/>
          </a:fillRef>
          <a:effectRef idx="1">
            <a:schemeClr val="accent6"/>
          </a:effectRef>
          <a:fontRef idx="minor">
            <a:schemeClr val="lt1"/>
          </a:fontRef>
        </p:style>
        <p:txBody>
          <a:bodyPr anchor="ctr" rtlCol="0"/>
          <a:p>
            <a:pPr algn="ctr"/>
            <a:r>
              <a:rPr dirty="0" sz="2000" lang="id-ID">
                <a:solidFill>
                  <a:schemeClr val="tx1"/>
                </a:solidFill>
                <a:latin typeface="Times New Roman" pitchFamily="18" charset="0"/>
                <a:cs typeface="Times New Roman" pitchFamily="18" charset="0"/>
              </a:rPr>
              <a:t>Perdamaian Kedua: 1389-1415</a:t>
            </a:r>
          </a:p>
        </p:txBody>
      </p:sp>
      <p:sp>
        <p:nvSpPr>
          <p:cNvPr id="1048837" name="Rounded Rectangle 4"/>
          <p:cNvSpPr/>
          <p:nvPr/>
        </p:nvSpPr>
        <p:spPr>
          <a:xfrm>
            <a:off x="1000100" y="1357304"/>
            <a:ext cx="4500594" cy="2928958"/>
          </a:xfrm>
          <a:prstGeom prst="roundRect"/>
        </p:spPr>
        <p:style>
          <a:lnRef idx="2">
            <a:schemeClr val="accent6">
              <a:shade val="50000"/>
            </a:schemeClr>
          </a:lnRef>
          <a:fillRef idx="1">
            <a:schemeClr val="accent6"/>
          </a:fillRef>
          <a:effectRef idx="0">
            <a:schemeClr val="accent6"/>
          </a:effectRef>
          <a:fontRef idx="minor">
            <a:schemeClr val="lt1"/>
          </a:fontRef>
        </p:style>
        <p:txBody>
          <a:bodyPr anchor="ctr" rtlCol="0"/>
          <a:p>
            <a:r>
              <a:rPr dirty="0" sz="1800" lang="id-ID">
                <a:solidFill>
                  <a:schemeClr val="tx1"/>
                </a:solidFill>
                <a:latin typeface="Times New Roman" pitchFamily="18" charset="0"/>
                <a:cs typeface="Times New Roman" pitchFamily="18" charset="0"/>
              </a:rPr>
              <a:t>Pasukan gabungan Prancis-Wales itu bergerak memasuki wilayah Inggris di Worcester, sementara pasukan Spanyol dengan mengerahkan kapal-kapal perangnya menjarah dan menghancurkan apa saja pada jalur laut dari Cornwall ke Southampton sebelum mereka bertahan di Harfleur selama musim dingin</a:t>
            </a:r>
          </a:p>
        </p:txBody>
      </p:sp>
      <p:pic>
        <p:nvPicPr>
          <p:cNvPr id="2097157" name="Picture 2" descr="Apa Penyebab Perang Seratus Tahun? | Belajar Sampai Mati"/>
          <p:cNvPicPr>
            <a:picLocks noChangeAspect="1" noChangeArrowheads="1"/>
          </p:cNvPicPr>
          <p:nvPr/>
        </p:nvPicPr>
        <p:blipFill>
          <a:blip xmlns:r="http://schemas.openxmlformats.org/officeDocument/2006/relationships" r:embed="rId1"/>
          <a:srcRect/>
          <a:stretch>
            <a:fillRect/>
          </a:stretch>
        </p:blipFill>
        <p:spPr bwMode="auto">
          <a:xfrm>
            <a:off x="6072198" y="642924"/>
            <a:ext cx="2786082" cy="3929090"/>
          </a:xfrm>
          <a:prstGeom prst="rect"/>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840" name="Rounded Rectangle 3"/>
          <p:cNvSpPr/>
          <p:nvPr/>
        </p:nvSpPr>
        <p:spPr>
          <a:xfrm>
            <a:off x="2357422" y="285734"/>
            <a:ext cx="4572032" cy="642942"/>
          </a:xfrm>
          <a:prstGeom prst="roundRect"/>
        </p:spPr>
        <p:style>
          <a:lnRef idx="3">
            <a:schemeClr val="lt1"/>
          </a:lnRef>
          <a:fillRef idx="1">
            <a:schemeClr val="dk1"/>
          </a:fillRef>
          <a:effectRef idx="1">
            <a:schemeClr val="dk1"/>
          </a:effectRef>
          <a:fontRef idx="minor">
            <a:schemeClr val="lt1"/>
          </a:fontRef>
        </p:style>
        <p:txBody>
          <a:bodyPr anchor="ctr" rtlCol="0"/>
          <a:p>
            <a:pPr algn="ctr" lvl="0"/>
            <a:endParaRPr dirty="0" sz="1800" lang="id-ID">
              <a:latin typeface="Times New Roman" pitchFamily="18" charset="0"/>
              <a:cs typeface="Times New Roman" pitchFamily="18" charset="0"/>
            </a:endParaRPr>
          </a:p>
          <a:p>
            <a:pPr algn="ctr" lvl="0"/>
            <a:r>
              <a:rPr dirty="0" sz="1800" lang="en-US" err="1">
                <a:latin typeface="Times New Roman" pitchFamily="18" charset="0"/>
                <a:cs typeface="Times New Roman" pitchFamily="18" charset="0"/>
              </a:rPr>
              <a:t>Perang</a:t>
            </a:r>
            <a:r>
              <a:rPr dirty="0" sz="1800" lang="en-US">
                <a:latin typeface="Times New Roman" pitchFamily="18" charset="0"/>
                <a:cs typeface="Times New Roman" pitchFamily="18" charset="0"/>
              </a:rPr>
              <a:t> </a:t>
            </a:r>
            <a:r>
              <a:rPr dirty="0" sz="1800" lang="en-US" err="1">
                <a:latin typeface="Times New Roman" pitchFamily="18" charset="0"/>
                <a:cs typeface="Times New Roman" pitchFamily="18" charset="0"/>
              </a:rPr>
              <a:t>Kembali</a:t>
            </a:r>
            <a:r>
              <a:rPr dirty="0" sz="1800" lang="en-US">
                <a:latin typeface="Times New Roman" pitchFamily="18" charset="0"/>
                <a:cs typeface="Times New Roman" pitchFamily="18" charset="0"/>
              </a:rPr>
              <a:t> </a:t>
            </a:r>
            <a:r>
              <a:rPr dirty="0" sz="1800" lang="en-US" err="1">
                <a:latin typeface="Times New Roman" pitchFamily="18" charset="0"/>
                <a:cs typeface="Times New Roman" pitchFamily="18" charset="0"/>
              </a:rPr>
              <a:t>Berkobar</a:t>
            </a:r>
            <a:r>
              <a:rPr dirty="0" sz="1800" lang="en-US">
                <a:latin typeface="Times New Roman" pitchFamily="18" charset="0"/>
                <a:cs typeface="Times New Roman" pitchFamily="18" charset="0"/>
              </a:rPr>
              <a:t> </a:t>
            </a:r>
            <a:r>
              <a:rPr dirty="0" sz="1800" lang="en-US" err="1">
                <a:latin typeface="Times New Roman" pitchFamily="18" charset="0"/>
                <a:cs typeface="Times New Roman" pitchFamily="18" charset="0"/>
              </a:rPr>
              <a:t>di</a:t>
            </a:r>
            <a:r>
              <a:rPr dirty="0" sz="1800" lang="en-US">
                <a:latin typeface="Times New Roman" pitchFamily="18" charset="0"/>
                <a:cs typeface="Times New Roman" pitchFamily="18" charset="0"/>
              </a:rPr>
              <a:t> </a:t>
            </a:r>
            <a:r>
              <a:rPr dirty="0" sz="1800" lang="en-US" err="1">
                <a:latin typeface="Times New Roman" pitchFamily="18" charset="0"/>
                <a:cs typeface="Times New Roman" pitchFamily="18" charset="0"/>
              </a:rPr>
              <a:t>Bawah</a:t>
            </a:r>
            <a:r>
              <a:rPr dirty="0" sz="1800" lang="en-US">
                <a:latin typeface="Times New Roman" pitchFamily="18" charset="0"/>
                <a:cs typeface="Times New Roman" pitchFamily="18" charset="0"/>
              </a:rPr>
              <a:t> Henry V (1415–1429)</a:t>
            </a:r>
            <a:endParaRPr dirty="0" sz="1800" lang="id-ID">
              <a:latin typeface="Times New Roman" pitchFamily="18" charset="0"/>
              <a:cs typeface="Times New Roman" pitchFamily="18" charset="0"/>
            </a:endParaRPr>
          </a:p>
          <a:p>
            <a:pPr algn="ctr"/>
            <a:endParaRPr dirty="0" lang="id-ID"/>
          </a:p>
        </p:txBody>
      </p:sp>
      <p:sp>
        <p:nvSpPr>
          <p:cNvPr id="1048841" name="Rounded Rectangle 5"/>
          <p:cNvSpPr/>
          <p:nvPr/>
        </p:nvSpPr>
        <p:spPr>
          <a:xfrm>
            <a:off x="2643174" y="1071552"/>
            <a:ext cx="3857652" cy="3786214"/>
          </a:xfrm>
          <a:prstGeom prst="roundRect"/>
        </p:spPr>
        <p:style>
          <a:lnRef idx="3">
            <a:schemeClr val="lt1"/>
          </a:lnRef>
          <a:fillRef idx="1">
            <a:schemeClr val="dk1"/>
          </a:fillRef>
          <a:effectRef idx="1">
            <a:schemeClr val="dk1"/>
          </a:effectRef>
          <a:fontRef idx="minor">
            <a:schemeClr val="lt1"/>
          </a:fontRef>
        </p:style>
        <p:txBody>
          <a:bodyPr anchor="ctr" rtlCol="0"/>
          <a:p>
            <a:pPr algn="ctr"/>
            <a:r>
              <a:rPr dirty="0" sz="2000" lang="id-ID">
                <a:latin typeface="Times New Roman" pitchFamily="18" charset="0"/>
                <a:cs typeface="Times New Roman" pitchFamily="18" charset="0"/>
              </a:rPr>
              <a:t>pasukan Inggris kewalahan dan kehilangan cara bermanuver akibat suplai logistik yang kecil dan harus berhadapan dengan pasukan Prancis yang jumlahnya lebih besar pada Pertempuran Agincourt, di utara Sungai Somme. </a:t>
            </a:r>
          </a:p>
        </p:txBody>
      </p:sp>
      <p:pic>
        <p:nvPicPr>
          <p:cNvPr id="2097158" name="Picture 3" descr="Perang 100 Tahun, Ketika Perancis Nyaris Dikuasai Inggris | RE Tawon"/>
          <p:cNvPicPr>
            <a:picLocks noChangeAspect="1" noChangeArrowheads="1"/>
          </p:cNvPicPr>
          <p:nvPr/>
        </p:nvPicPr>
        <p:blipFill>
          <a:blip xmlns:r="http://schemas.openxmlformats.org/officeDocument/2006/relationships" r:embed="rId1"/>
          <a:srcRect/>
          <a:stretch>
            <a:fillRect/>
          </a:stretch>
        </p:blipFill>
        <p:spPr bwMode="auto">
          <a:xfrm>
            <a:off x="357158" y="1142990"/>
            <a:ext cx="2000232" cy="3429024"/>
          </a:xfrm>
          <a:prstGeom prst="rect"/>
          <a:noFill/>
        </p:spPr>
      </p:pic>
      <p:pic>
        <p:nvPicPr>
          <p:cNvPr id="2097159" name="Picture 5" descr="Kisah Perang 100 Tahun Kerajaan Inggris dan Prancis | Indozone.id"/>
          <p:cNvPicPr>
            <a:picLocks noChangeAspect="1" noChangeArrowheads="1"/>
          </p:cNvPicPr>
          <p:nvPr/>
        </p:nvPicPr>
        <p:blipFill>
          <a:blip xmlns:r="http://schemas.openxmlformats.org/officeDocument/2006/relationships" r:embed="rId2"/>
          <a:srcRect/>
          <a:stretch>
            <a:fillRect/>
          </a:stretch>
        </p:blipFill>
        <p:spPr bwMode="auto">
          <a:xfrm>
            <a:off x="6786578" y="1285865"/>
            <a:ext cx="2024030" cy="3357587"/>
          </a:xfrm>
          <a:prstGeom prst="rect"/>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842" name="Subtitle 2"/>
          <p:cNvSpPr>
            <a:spLocks noGrp="1"/>
          </p:cNvSpPr>
          <p:nvPr>
            <p:ph type="subTitle" idx="1"/>
          </p:nvPr>
        </p:nvSpPr>
        <p:spPr>
          <a:xfrm>
            <a:off x="5214942" y="285734"/>
            <a:ext cx="3214710" cy="642942"/>
          </a:xfrm>
        </p:spPr>
        <p:style>
          <a:lnRef idx="1">
            <a:schemeClr val="accent6"/>
          </a:lnRef>
          <a:fillRef idx="3">
            <a:schemeClr val="accent6"/>
          </a:fillRef>
          <a:effectRef idx="2">
            <a:schemeClr val="accent6"/>
          </a:effectRef>
          <a:fontRef idx="minor">
            <a:schemeClr val="lt1"/>
          </a:fontRef>
        </p:style>
        <p:txBody>
          <a:bodyPr/>
          <a:p>
            <a:pPr algn="ctr"/>
            <a:r>
              <a:rPr dirty="0" sz="1600" lang="id-ID">
                <a:solidFill>
                  <a:schemeClr val="tx1"/>
                </a:solidFill>
                <a:latin typeface="Times New Roman" pitchFamily="18" charset="0"/>
                <a:cs typeface="Times New Roman" pitchFamily="18" charset="0"/>
              </a:rPr>
              <a:t>Jeanne d’Arc dan Kemenangan Prancis: 1429–1453</a:t>
            </a:r>
          </a:p>
        </p:txBody>
      </p:sp>
      <p:sp>
        <p:nvSpPr>
          <p:cNvPr id="1048843" name="Subtitle 3"/>
          <p:cNvSpPr>
            <a:spLocks noGrp="1"/>
          </p:cNvSpPr>
          <p:nvPr>
            <p:ph type="subTitle" idx="2"/>
          </p:nvPr>
        </p:nvSpPr>
        <p:spPr>
          <a:xfrm>
            <a:off x="857224" y="642924"/>
            <a:ext cx="2214578" cy="338400"/>
          </a:xfrm>
        </p:spPr>
        <p:style>
          <a:lnRef idx="1">
            <a:schemeClr val="accent6"/>
          </a:lnRef>
          <a:fillRef idx="3">
            <a:schemeClr val="accent6"/>
          </a:fillRef>
          <a:effectRef idx="2">
            <a:schemeClr val="accent6"/>
          </a:effectRef>
          <a:fontRef idx="minor">
            <a:schemeClr val="lt1"/>
          </a:fontRef>
        </p:style>
        <p:txBody>
          <a:bodyPr/>
          <a:p>
            <a:pPr lvl="0"/>
            <a:r>
              <a:rPr dirty="0" lang="id-ID">
                <a:solidFill>
                  <a:schemeClr val="tx1"/>
                </a:solidFill>
              </a:rPr>
              <a:t>kemenangan inggris </a:t>
            </a:r>
          </a:p>
          <a:p>
            <a:endParaRPr dirty="0" lang="id-ID">
              <a:solidFill>
                <a:schemeClr val="tx1"/>
              </a:solidFill>
            </a:endParaRPr>
          </a:p>
        </p:txBody>
      </p:sp>
      <p:sp>
        <p:nvSpPr>
          <p:cNvPr id="1048844" name="Subtitle 4"/>
          <p:cNvSpPr>
            <a:spLocks noGrp="1"/>
          </p:cNvSpPr>
          <p:nvPr>
            <p:ph type="subTitle" idx="3"/>
          </p:nvPr>
        </p:nvSpPr>
        <p:spPr>
          <a:xfrm>
            <a:off x="5072066" y="1428742"/>
            <a:ext cx="3320340" cy="3143272"/>
          </a:xfrm>
        </p:spPr>
        <p:style>
          <a:lnRef idx="1">
            <a:schemeClr val="accent6"/>
          </a:lnRef>
          <a:fillRef idx="3">
            <a:schemeClr val="accent6"/>
          </a:fillRef>
          <a:effectRef idx="2">
            <a:schemeClr val="accent6"/>
          </a:effectRef>
          <a:fontRef idx="minor">
            <a:schemeClr val="lt1"/>
          </a:fontRef>
        </p:style>
        <p:txBody>
          <a:bodyPr/>
          <a:p>
            <a:r>
              <a:rPr dirty="0" sz="1800" lang="id-ID">
                <a:latin typeface="Times New Roman" pitchFamily="18" charset="0"/>
                <a:cs typeface="Times New Roman" pitchFamily="18" charset="0"/>
              </a:rPr>
              <a:t>Jeanne d’Arc meyakinkan Dauphin (Charles VII) untuk mengirimnya ke kota pendudukan itu. Jeanne mengatakan bahwa dia mendapat visi dari Tuhan bahwa dirinya mampu mengusir pasukan Inggris. Hal itu mengangkat moral pasukan, dan mereka menyerang pasukan Inggris dan berhasil memaksa mereka pergi dari wilayah pendudukan.</a:t>
            </a:r>
          </a:p>
        </p:txBody>
      </p:sp>
      <p:sp>
        <p:nvSpPr>
          <p:cNvPr id="1048845" name="Subtitle 5"/>
          <p:cNvSpPr>
            <a:spLocks noGrp="1"/>
          </p:cNvSpPr>
          <p:nvPr>
            <p:ph type="subTitle" idx="4"/>
          </p:nvPr>
        </p:nvSpPr>
        <p:spPr>
          <a:xfrm>
            <a:off x="500034" y="1214428"/>
            <a:ext cx="2786082" cy="3071834"/>
          </a:xfrm>
        </p:spPr>
        <p:style>
          <a:lnRef idx="1">
            <a:schemeClr val="accent6"/>
          </a:lnRef>
          <a:fillRef idx="3">
            <a:schemeClr val="accent6"/>
          </a:fillRef>
          <a:effectRef idx="2">
            <a:schemeClr val="accent6"/>
          </a:effectRef>
          <a:fontRef idx="minor">
            <a:schemeClr val="lt1"/>
          </a:fontRef>
        </p:style>
        <p:txBody>
          <a:bodyPr/>
          <a:p>
            <a:r>
              <a:rPr dirty="0" sz="1800" lang="id-ID">
                <a:latin typeface="Times New Roman" pitchFamily="18" charset="0"/>
                <a:cs typeface="Times New Roman" pitchFamily="18" charset="0"/>
              </a:rPr>
              <a:t>Perang Inggris-Prancis  berlanjut selama kepemimpinan Duke Bedford dengan beberapa catatan kemenangan pada beberapa pertempuran. Pihak Inggris mendapatkan empati atas kemenangannya pada Pertempuran Verneuil (17 Agustus 1424).</a:t>
            </a:r>
          </a:p>
        </p:txBody>
      </p:sp>
      <p:sp>
        <p:nvSpPr>
          <p:cNvPr id="1048846" name="Rounded Rectangle 6"/>
          <p:cNvSpPr/>
          <p:nvPr/>
        </p:nvSpPr>
        <p:spPr>
          <a:xfrm>
            <a:off x="3929058" y="0"/>
            <a:ext cx="357190" cy="5143500"/>
          </a:xfrm>
          <a:prstGeom prst="roundRect"/>
        </p:spPr>
        <p:style>
          <a:lnRef idx="2">
            <a:schemeClr val="dk1">
              <a:shade val="50000"/>
            </a:schemeClr>
          </a:lnRef>
          <a:fillRef idx="1">
            <a:schemeClr val="dk1"/>
          </a:fillRef>
          <a:effectRef idx="0">
            <a:schemeClr val="dk1"/>
          </a:effectRef>
          <a:fontRef idx="minor">
            <a:schemeClr val="lt1"/>
          </a:fontRef>
        </p:style>
        <p:txBody>
          <a:bodyPr anchor="ctr" rtlCol="0"/>
          <a:p>
            <a:pPr algn="ctr"/>
            <a:endParaRPr lang="id-ID"/>
          </a:p>
        </p:txBody>
      </p:sp>
    </p:spTree>
  </p:cSld>
  <p:clrMapOvr>
    <a:masterClrMapping/>
  </p:clrMapOvr>
</p:sld>
</file>

<file path=ppt/theme/theme1.xml><?xml version="1.0" encoding="utf-8"?>
<a:theme xmlns:a="http://schemas.openxmlformats.org/drawingml/2006/main" name="Abstract Focus by Slidesgo">
  <a:themeElements>
    <a:clrScheme name="Simple Light">
      <a:dk1>
        <a:srgbClr val="595959"/>
      </a:dk1>
      <a:lt1>
        <a:srgbClr val="FFFFFF"/>
      </a:lt1>
      <a:dk2>
        <a:srgbClr val="595959"/>
      </a:dk2>
      <a:lt2>
        <a:srgbClr val="FFF6F2"/>
      </a:lt2>
      <a:accent1>
        <a:srgbClr val="C7D5E0"/>
      </a:accent1>
      <a:accent2>
        <a:srgbClr val="D7E9F7"/>
      </a:accent2>
      <a:accent3>
        <a:srgbClr val="7490A7"/>
      </a:accent3>
      <a:accent4>
        <a:srgbClr val="F7ECBD"/>
      </a:accent4>
      <a:accent5>
        <a:srgbClr val="EBDFB0"/>
      </a:accent5>
      <a:accent6>
        <a:srgbClr val="FEF8DC"/>
      </a:accent6>
      <a:hlink>
        <a:srgbClr val="CCBA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PERANG SERATUS TAHUN</dc:title>
  <dc:creator>user</dc:creator>
  <cp:lastModifiedBy>soniaayuningp@gmail.com</cp:lastModifiedBy>
  <dcterms:created xsi:type="dcterms:W3CDTF">2021-09-18T04:18:23Z</dcterms:created>
  <dcterms:modified xsi:type="dcterms:W3CDTF">2021-09-18T04:18:23Z</dcterms:modified>
</cp:coreProperties>
</file>