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3"/>
  </p:notesMasterIdLst>
  <p:sldIdLst>
    <p:sldId id="257" r:id="rId2"/>
    <p:sldId id="405" r:id="rId3"/>
    <p:sldId id="393" r:id="rId4"/>
    <p:sldId id="266" r:id="rId5"/>
    <p:sldId id="395" r:id="rId6"/>
    <p:sldId id="397" r:id="rId7"/>
    <p:sldId id="398" r:id="rId8"/>
    <p:sldId id="400" r:id="rId9"/>
    <p:sldId id="404" r:id="rId10"/>
    <p:sldId id="401" r:id="rId11"/>
    <p:sldId id="403" r:id="rId12"/>
    <p:sldId id="396" r:id="rId13"/>
    <p:sldId id="259" r:id="rId14"/>
    <p:sldId id="406" r:id="rId15"/>
    <p:sldId id="261" r:id="rId16"/>
    <p:sldId id="262" r:id="rId17"/>
    <p:sldId id="263" r:id="rId18"/>
    <p:sldId id="264" r:id="rId19"/>
    <p:sldId id="265" r:id="rId20"/>
    <p:sldId id="407" r:id="rId21"/>
    <p:sldId id="274" r:id="rId2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4629E67F-AADA-4A90-9168-F8B3F2D779B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band1H>
    <a:band2H>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band2H>
    <a:band1V>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band1V>
    <a:band2V>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band2V>
    <a:lastCo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lastCol>
    <a:firstCo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firstCol>
    <a:lastRow>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lastRow>
    <a:seCel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seCell>
    <a:swCel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swCell>
    <a:firstRow>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firstRow>
    <a:neCel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neCell>
    <a:nwCel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nwCell>
  </a:tblStyle>
  <a:tblStyle styleId="{A100A6E9-DDBB-4629-A46A-77954C6E324C}"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4E7E7"/>
          </a:solidFill>
        </a:fill>
      </a:tcStyle>
    </a:wholeTbl>
    <a:band1H>
      <a:tcStyle>
        <a:tcBdr/>
        <a:fill>
          <a:solidFill>
            <a:srgbClr val="E8CCCB"/>
          </a:solidFill>
        </a:fill>
      </a:tcStyle>
    </a:band1H>
    <a:band2H>
      <a:tcStyle>
        <a:tcBdr/>
        <a:fill>
          <a:solidFill>
            <a:srgbClr val="E8CCCB"/>
          </a:solidFill>
        </a:fill>
      </a:tcStyle>
    </a:band2H>
    <a:band1V>
      <a:tcStyle>
        <a:tcBdr/>
        <a:fill>
          <a:solidFill>
            <a:srgbClr val="E8CCCB"/>
          </a:solidFill>
        </a:fill>
      </a:tcStyle>
    </a:band1V>
    <a:band2V>
      <a:tcStyle>
        <a:tcBdr/>
        <a:fill>
          <a:solidFill>
            <a:srgbClr val="E8CCCB"/>
          </a:solidFill>
        </a:fill>
      </a:tcStyle>
    </a:band2V>
    <a:lastCol>
      <a:tcTxStyle b="on" i="off">
        <a:font>
          <a:latin typeface="Calibri"/>
          <a:ea typeface="Calibri"/>
          <a:cs typeface="Calibri"/>
        </a:font>
        <a:srgbClr val="FFFFFF"/>
      </a:tcTxStyle>
      <a:tcStyle>
        <a:tcBdr/>
        <a:fill>
          <a:solidFill>
            <a:srgbClr val="FCBD24"/>
          </a:solidFill>
        </a:fill>
      </a:tcStyle>
    </a:lastCol>
    <a:firstCol>
      <a:tcTxStyle b="on" i="off">
        <a:font>
          <a:latin typeface="Calibri"/>
          <a:ea typeface="Calibri"/>
          <a:cs typeface="Calibri"/>
        </a:font>
        <a:srgbClr val="FFFFFF"/>
      </a:tcTxStyle>
      <a:tcStyle>
        <a:tcBdr/>
        <a:fill>
          <a:solidFill>
            <a:srgbClr val="FCBD2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FCBD24"/>
          </a:solidFill>
        </a:fill>
      </a:tcStyle>
    </a:lastRow>
    <a:seCell>
      <a:tcStyle>
        <a:tcBdr>
          <a:top>
            <a:ln w="38100" cap="flat" cmpd="sng">
              <a:solidFill>
                <a:srgbClr val="FFFFFF"/>
              </a:solidFill>
              <a:prstDash val="solid"/>
              <a:round/>
              <a:headEnd type="none" w="sm" len="sm"/>
              <a:tailEnd type="none" w="sm" len="sm"/>
            </a:ln>
          </a:top>
        </a:tcBdr>
        <a:fill>
          <a:solidFill>
            <a:srgbClr val="FCBD24"/>
          </a:solidFill>
        </a:fill>
      </a:tcStyle>
    </a:seCell>
    <a:swCell>
      <a:tcStyle>
        <a:tcBdr>
          <a:top>
            <a:ln w="38100" cap="flat" cmpd="sng">
              <a:solidFill>
                <a:srgbClr val="FFFFFF"/>
              </a:solidFill>
              <a:prstDash val="solid"/>
              <a:round/>
              <a:headEnd type="none" w="sm" len="sm"/>
              <a:tailEnd type="none" w="sm" len="sm"/>
            </a:ln>
          </a:top>
        </a:tcBdr>
        <a:fill>
          <a:solidFill>
            <a:srgbClr val="FCBD24"/>
          </a:solidFill>
        </a:fill>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FCBD24"/>
          </a:solidFill>
        </a:fill>
      </a:tcStyle>
    </a:firstRow>
    <a:neCell>
      <a:tcStyle>
        <a:tcBdr>
          <a:bottom>
            <a:ln w="38100" cap="flat" cmpd="sng">
              <a:solidFill>
                <a:srgbClr val="FFFFFF"/>
              </a:solidFill>
              <a:prstDash val="solid"/>
              <a:round/>
              <a:headEnd type="none" w="sm" len="sm"/>
              <a:tailEnd type="none" w="sm" len="sm"/>
            </a:ln>
          </a:bottom>
        </a:tcBdr>
        <a:fill>
          <a:solidFill>
            <a:srgbClr val="FCBD24"/>
          </a:solidFill>
        </a:fill>
      </a:tcStyle>
    </a:neCell>
    <a:nwCell>
      <a:tcStyle>
        <a:tcBdr>
          <a:bottom>
            <a:ln w="38100" cap="flat" cmpd="sng">
              <a:solidFill>
                <a:srgbClr val="FFFFFF"/>
              </a:solidFill>
              <a:prstDash val="solid"/>
              <a:round/>
              <a:headEnd type="none" w="sm" len="sm"/>
              <a:tailEnd type="none" w="sm" len="sm"/>
            </a:ln>
          </a:bottom>
        </a:tcBdr>
        <a:fill>
          <a:solidFill>
            <a:srgbClr val="FCBD24"/>
          </a:solidFill>
        </a:fill>
      </a:tcStyle>
    </a:nwCell>
  </a:tblStyle>
  <a:tblStyle styleId="{B99A9EAD-0C6A-43D2-8F09-3EFAE73F91F6}" styleName="Table_2">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ECF3"/>
          </a:solidFill>
        </a:fill>
      </a:tcStyle>
    </a:wholeTbl>
    <a:band1H>
      <a:tcStyle>
        <a:tcBdr/>
        <a:fill>
          <a:solidFill>
            <a:srgbClr val="CBD7E6"/>
          </a:solidFill>
        </a:fill>
      </a:tcStyle>
    </a:band1H>
    <a:band2H>
      <a:tcStyle>
        <a:tcBdr/>
        <a:fill>
          <a:solidFill>
            <a:srgbClr val="CBD7E6"/>
          </a:solidFill>
        </a:fill>
      </a:tcStyle>
    </a:band2H>
    <a:band1V>
      <a:tcStyle>
        <a:tcBdr/>
        <a:fill>
          <a:solidFill>
            <a:srgbClr val="CBD7E6"/>
          </a:solidFill>
        </a:fill>
      </a:tcStyle>
    </a:band1V>
    <a:band2V>
      <a:tcStyle>
        <a:tcBdr/>
        <a:fill>
          <a:solidFill>
            <a:srgbClr val="CBD7E6"/>
          </a:solidFill>
        </a:fill>
      </a:tcStyle>
    </a:band2V>
    <a:lastCol>
      <a:tcTxStyle b="on" i="off">
        <a:font>
          <a:latin typeface="Calibri"/>
          <a:ea typeface="Calibri"/>
          <a:cs typeface="Calibri"/>
        </a:font>
        <a:srgbClr val="FFFFFF"/>
      </a:tcTxStyle>
      <a:tcStyle>
        <a:tcBdr/>
        <a:fill>
          <a:solidFill>
            <a:srgbClr val="5EB2FC"/>
          </a:solidFill>
        </a:fill>
      </a:tcStyle>
    </a:lastCol>
    <a:firstCol>
      <a:tcTxStyle b="on" i="off">
        <a:font>
          <a:latin typeface="Calibri"/>
          <a:ea typeface="Calibri"/>
          <a:cs typeface="Calibri"/>
        </a:font>
        <a:srgbClr val="FFFFFF"/>
      </a:tcTxStyle>
      <a:tcStyle>
        <a:tcBdr/>
        <a:fill>
          <a:solidFill>
            <a:srgbClr val="5EB2FC"/>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5EB2FC"/>
          </a:solidFill>
        </a:fill>
      </a:tcStyle>
    </a:lastRow>
    <a:seCell>
      <a:tcStyle>
        <a:tcBdr>
          <a:top>
            <a:ln w="38100" cap="flat" cmpd="sng">
              <a:solidFill>
                <a:srgbClr val="FFFFFF"/>
              </a:solidFill>
              <a:prstDash val="solid"/>
              <a:round/>
              <a:headEnd type="none" w="sm" len="sm"/>
              <a:tailEnd type="none" w="sm" len="sm"/>
            </a:ln>
          </a:top>
        </a:tcBdr>
        <a:fill>
          <a:solidFill>
            <a:srgbClr val="5EB2FC"/>
          </a:solidFill>
        </a:fill>
      </a:tcStyle>
    </a:seCell>
    <a:swCell>
      <a:tcStyle>
        <a:tcBdr>
          <a:top>
            <a:ln w="38100" cap="flat" cmpd="sng">
              <a:solidFill>
                <a:srgbClr val="FFFFFF"/>
              </a:solidFill>
              <a:prstDash val="solid"/>
              <a:round/>
              <a:headEnd type="none" w="sm" len="sm"/>
              <a:tailEnd type="none" w="sm" len="sm"/>
            </a:ln>
          </a:top>
        </a:tcBdr>
        <a:fill>
          <a:solidFill>
            <a:srgbClr val="5EB2FC"/>
          </a:solidFill>
        </a:fill>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5EB2FC"/>
          </a:solidFill>
        </a:fill>
      </a:tcStyle>
    </a:firstRow>
    <a:neCell>
      <a:tcStyle>
        <a:tcBdr>
          <a:bottom>
            <a:ln w="38100" cap="flat" cmpd="sng">
              <a:solidFill>
                <a:srgbClr val="FFFFFF"/>
              </a:solidFill>
              <a:prstDash val="solid"/>
              <a:round/>
              <a:headEnd type="none" w="sm" len="sm"/>
              <a:tailEnd type="none" w="sm" len="sm"/>
            </a:ln>
          </a:bottom>
        </a:tcBdr>
        <a:fill>
          <a:solidFill>
            <a:srgbClr val="5EB2FC"/>
          </a:solidFill>
        </a:fill>
      </a:tcStyle>
    </a:neCell>
    <a:nwCell>
      <a:tcStyle>
        <a:tcBdr>
          <a:bottom>
            <a:ln w="38100" cap="flat" cmpd="sng">
              <a:solidFill>
                <a:srgbClr val="FFFFFF"/>
              </a:solidFill>
              <a:prstDash val="solid"/>
              <a:round/>
              <a:headEnd type="none" w="sm" len="sm"/>
              <a:tailEnd type="none" w="sm" len="sm"/>
            </a:ln>
          </a:bottom>
        </a:tcBdr>
        <a:fill>
          <a:solidFill>
            <a:srgbClr val="5EB2FC"/>
          </a:solidFill>
        </a:fill>
      </a:tcStyle>
    </a:nwCell>
  </a:tblStyle>
  <a:tblStyle styleId="{8A4DC092-240F-4AE0-87A1-7FC001024240}" styleName="Table_3">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7E8"/>
          </a:solidFill>
        </a:fill>
      </a:tcStyle>
    </a:wholeTbl>
    <a:band1H>
      <a:tcStyle>
        <a:tcBdr/>
        <a:fill>
          <a:solidFill>
            <a:srgbClr val="CECBCF"/>
          </a:solidFill>
        </a:fill>
      </a:tcStyle>
    </a:band1H>
    <a:band2H>
      <a:tcStyle>
        <a:tcBdr/>
        <a:fill>
          <a:solidFill>
            <a:srgbClr val="CECBCF"/>
          </a:solidFill>
        </a:fill>
      </a:tcStyle>
    </a:band2H>
    <a:band1V>
      <a:tcStyle>
        <a:tcBdr/>
        <a:fill>
          <a:solidFill>
            <a:srgbClr val="CECBCF"/>
          </a:solidFill>
        </a:fill>
      </a:tcStyle>
    </a:band1V>
    <a:band2V>
      <a:tcStyle>
        <a:tcBdr/>
        <a:fill>
          <a:solidFill>
            <a:srgbClr val="CECBCF"/>
          </a:solidFill>
        </a:fill>
      </a:tcStyle>
    </a:band2V>
    <a:lastCol>
      <a:tcTxStyle b="on" i="off">
        <a:font>
          <a:latin typeface="Calibri"/>
          <a:ea typeface="Calibri"/>
          <a:cs typeface="Calibri"/>
        </a:font>
        <a:srgbClr val="FFFFFF"/>
      </a:tcTxStyle>
      <a:tcStyle>
        <a:tcBdr/>
        <a:fill>
          <a:solidFill>
            <a:srgbClr val="EC3A3B"/>
          </a:solidFill>
        </a:fill>
      </a:tcStyle>
    </a:lastCol>
    <a:firstCol>
      <a:tcTxStyle b="on" i="off">
        <a:font>
          <a:latin typeface="Calibri"/>
          <a:ea typeface="Calibri"/>
          <a:cs typeface="Calibri"/>
        </a:font>
        <a:srgbClr val="FFFFFF"/>
      </a:tcTxStyle>
      <a:tcStyle>
        <a:tcBdr/>
        <a:fill>
          <a:solidFill>
            <a:srgbClr val="EC3A3B"/>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EC3A3B"/>
          </a:solidFill>
        </a:fill>
      </a:tcStyle>
    </a:lastRow>
    <a:seCell>
      <a:tcStyle>
        <a:tcBdr>
          <a:top>
            <a:ln w="38100" cap="flat" cmpd="sng">
              <a:solidFill>
                <a:srgbClr val="FFFFFF"/>
              </a:solidFill>
              <a:prstDash val="solid"/>
              <a:round/>
              <a:headEnd type="none" w="sm" len="sm"/>
              <a:tailEnd type="none" w="sm" len="sm"/>
            </a:ln>
          </a:top>
        </a:tcBdr>
        <a:fill>
          <a:solidFill>
            <a:srgbClr val="EC3A3B"/>
          </a:solidFill>
        </a:fill>
      </a:tcStyle>
    </a:seCell>
    <a:swCell>
      <a:tcStyle>
        <a:tcBdr>
          <a:top>
            <a:ln w="38100" cap="flat" cmpd="sng">
              <a:solidFill>
                <a:srgbClr val="FFFFFF"/>
              </a:solidFill>
              <a:prstDash val="solid"/>
              <a:round/>
              <a:headEnd type="none" w="sm" len="sm"/>
              <a:tailEnd type="none" w="sm" len="sm"/>
            </a:ln>
          </a:top>
        </a:tcBdr>
        <a:fill>
          <a:solidFill>
            <a:srgbClr val="EC3A3B"/>
          </a:solidFill>
        </a:fill>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EC3A3B"/>
          </a:solidFill>
        </a:fill>
      </a:tcStyle>
    </a:firstRow>
    <a:neCell>
      <a:tcStyle>
        <a:tcBdr>
          <a:bottom>
            <a:ln w="38100" cap="flat" cmpd="sng">
              <a:solidFill>
                <a:srgbClr val="FFFFFF"/>
              </a:solidFill>
              <a:prstDash val="solid"/>
              <a:round/>
              <a:headEnd type="none" w="sm" len="sm"/>
              <a:tailEnd type="none" w="sm" len="sm"/>
            </a:ln>
          </a:bottom>
        </a:tcBdr>
        <a:fill>
          <a:solidFill>
            <a:srgbClr val="EC3A3B"/>
          </a:solidFill>
        </a:fill>
      </a:tcStyle>
    </a:neCell>
    <a:nwCell>
      <a:tcStyle>
        <a:tcBdr>
          <a:bottom>
            <a:ln w="38100" cap="flat" cmpd="sng">
              <a:solidFill>
                <a:srgbClr val="FFFFFF"/>
              </a:solidFill>
              <a:prstDash val="solid"/>
              <a:round/>
              <a:headEnd type="none" w="sm" len="sm"/>
              <a:tailEnd type="none" w="sm" len="sm"/>
            </a:ln>
          </a:bottom>
        </a:tcBdr>
        <a:fill>
          <a:solidFill>
            <a:srgbClr val="EC3A3B"/>
          </a:solidFill>
        </a:fill>
      </a:tcStyle>
    </a:nwCell>
  </a:tblStyle>
  <a:tblStyle styleId="{F3C8A250-0975-4F3F-AA94-2BEF5F1F3059}" styleName="Table_4">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F0ED"/>
          </a:solidFill>
        </a:fill>
      </a:tcStyle>
    </a:wholeTbl>
    <a:band1H>
      <a:tcStyle>
        <a:tcBdr/>
        <a:fill>
          <a:solidFill>
            <a:srgbClr val="CADFD8"/>
          </a:solidFill>
        </a:fill>
      </a:tcStyle>
    </a:band1H>
    <a:band2H>
      <a:tcStyle>
        <a:tcBdr/>
        <a:fill>
          <a:solidFill>
            <a:srgbClr val="CADFD8"/>
          </a:solidFill>
        </a:fill>
      </a:tcStyle>
    </a:band2H>
    <a:band1V>
      <a:tcStyle>
        <a:tcBdr/>
        <a:fill>
          <a:solidFill>
            <a:srgbClr val="CADFD8"/>
          </a:solidFill>
        </a:fill>
      </a:tcStyle>
    </a:band1V>
    <a:band2V>
      <a:tcStyle>
        <a:tcBdr/>
        <a:fill>
          <a:solidFill>
            <a:srgbClr val="CADFD8"/>
          </a:solidFill>
        </a:fill>
      </a:tcStyle>
    </a:band2V>
    <a:lastCol>
      <a:tcTxStyle b="on" i="off">
        <a:font>
          <a:latin typeface="Calibri"/>
          <a:ea typeface="Calibri"/>
          <a:cs typeface="Calibri"/>
        </a:font>
        <a:srgbClr val="FFFFFF"/>
      </a:tcTxStyle>
      <a:tcStyle>
        <a:tcBdr/>
        <a:fill>
          <a:solidFill>
            <a:srgbClr val="69E781"/>
          </a:solidFill>
        </a:fill>
      </a:tcStyle>
    </a:lastCol>
    <a:firstCol>
      <a:tcTxStyle b="on" i="off">
        <a:font>
          <a:latin typeface="Calibri"/>
          <a:ea typeface="Calibri"/>
          <a:cs typeface="Calibri"/>
        </a:font>
        <a:srgbClr val="FFFFFF"/>
      </a:tcTxStyle>
      <a:tcStyle>
        <a:tcBdr/>
        <a:fill>
          <a:solidFill>
            <a:srgbClr val="69E781"/>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69E781"/>
          </a:solidFill>
        </a:fill>
      </a:tcStyle>
    </a:lastRow>
    <a:seCell>
      <a:tcStyle>
        <a:tcBdr>
          <a:top>
            <a:ln w="38100" cap="flat" cmpd="sng">
              <a:solidFill>
                <a:srgbClr val="FFFFFF"/>
              </a:solidFill>
              <a:prstDash val="solid"/>
              <a:round/>
              <a:headEnd type="none" w="sm" len="sm"/>
              <a:tailEnd type="none" w="sm" len="sm"/>
            </a:ln>
          </a:top>
        </a:tcBdr>
        <a:fill>
          <a:solidFill>
            <a:srgbClr val="69E781"/>
          </a:solidFill>
        </a:fill>
      </a:tcStyle>
    </a:seCell>
    <a:swCell>
      <a:tcStyle>
        <a:tcBdr>
          <a:top>
            <a:ln w="38100" cap="flat" cmpd="sng">
              <a:solidFill>
                <a:srgbClr val="FFFFFF"/>
              </a:solidFill>
              <a:prstDash val="solid"/>
              <a:round/>
              <a:headEnd type="none" w="sm" len="sm"/>
              <a:tailEnd type="none" w="sm" len="sm"/>
            </a:ln>
          </a:top>
        </a:tcBdr>
        <a:fill>
          <a:solidFill>
            <a:srgbClr val="69E781"/>
          </a:solidFill>
        </a:fill>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69E781"/>
          </a:solidFill>
        </a:fill>
      </a:tcStyle>
    </a:firstRow>
    <a:neCell>
      <a:tcStyle>
        <a:tcBdr>
          <a:bottom>
            <a:ln w="38100" cap="flat" cmpd="sng">
              <a:solidFill>
                <a:srgbClr val="FFFFFF"/>
              </a:solidFill>
              <a:prstDash val="solid"/>
              <a:round/>
              <a:headEnd type="none" w="sm" len="sm"/>
              <a:tailEnd type="none" w="sm" len="sm"/>
            </a:ln>
          </a:bottom>
        </a:tcBdr>
        <a:fill>
          <a:solidFill>
            <a:srgbClr val="69E781"/>
          </a:solidFill>
        </a:fill>
      </a:tcStyle>
    </a:neCell>
    <a:nwCell>
      <a:tcStyle>
        <a:tcBdr>
          <a:bottom>
            <a:ln w="38100" cap="flat" cmpd="sng">
              <a:solidFill>
                <a:srgbClr val="FFFFFF"/>
              </a:solidFill>
              <a:prstDash val="solid"/>
              <a:round/>
              <a:headEnd type="none" w="sm" len="sm"/>
              <a:tailEnd type="none" w="sm" len="sm"/>
            </a:ln>
          </a:bottom>
        </a:tcBdr>
        <a:fill>
          <a:solidFill>
            <a:srgbClr val="69E781"/>
          </a:solidFill>
        </a:fill>
      </a:tcStyle>
    </a:nwCell>
  </a:tblStyle>
  <a:tblStyle styleId="{69174695-B985-4E63-A270-22B7501196EE}" styleName="Table_5">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DEFE6"/>
          </a:solidFill>
        </a:fill>
      </a:tcStyle>
    </a:wholeTbl>
    <a:band1H>
      <a:tcStyle>
        <a:tcBdr/>
        <a:fill>
          <a:solidFill>
            <a:srgbClr val="FADECA"/>
          </a:solidFill>
        </a:fill>
      </a:tcStyle>
    </a:band1H>
    <a:band2H>
      <a:tcStyle>
        <a:tcBdr/>
        <a:fill>
          <a:solidFill>
            <a:srgbClr val="FADECA"/>
          </a:solidFill>
        </a:fill>
      </a:tcStyle>
    </a:band2H>
    <a:band1V>
      <a:tcStyle>
        <a:tcBdr/>
        <a:fill>
          <a:solidFill>
            <a:srgbClr val="FADECA"/>
          </a:solidFill>
        </a:fill>
      </a:tcStyle>
    </a:band1V>
    <a:band2V>
      <a:tcStyle>
        <a:tcBdr/>
        <a:fill>
          <a:solidFill>
            <a:srgbClr val="FADECA"/>
          </a:solidFill>
        </a:fill>
      </a:tcStyle>
    </a:band2V>
    <a:lastCol>
      <a:tcTxStyle b="on" i="off">
        <a:font>
          <a:latin typeface="Calibri"/>
          <a:ea typeface="Calibri"/>
          <a:cs typeface="Calibri"/>
        </a:font>
        <a:srgbClr val="FFFFFF"/>
      </a:tcTxStyle>
      <a:tcStyle>
        <a:tcBdr/>
        <a:fill>
          <a:solidFill>
            <a:srgbClr val="4949E7"/>
          </a:solidFill>
        </a:fill>
      </a:tcStyle>
    </a:lastCol>
    <a:firstCol>
      <a:tcTxStyle b="on" i="off">
        <a:font>
          <a:latin typeface="Calibri"/>
          <a:ea typeface="Calibri"/>
          <a:cs typeface="Calibri"/>
        </a:font>
        <a:srgbClr val="FFFFFF"/>
      </a:tcTxStyle>
      <a:tcStyle>
        <a:tcBdr/>
        <a:fill>
          <a:solidFill>
            <a:srgbClr val="4949E7"/>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949E7"/>
          </a:solidFill>
        </a:fill>
      </a:tcStyle>
    </a:lastRow>
    <a:seCell>
      <a:tcStyle>
        <a:tcBdr>
          <a:top>
            <a:ln w="38100" cap="flat" cmpd="sng">
              <a:solidFill>
                <a:srgbClr val="FFFFFF"/>
              </a:solidFill>
              <a:prstDash val="solid"/>
              <a:round/>
              <a:headEnd type="none" w="sm" len="sm"/>
              <a:tailEnd type="none" w="sm" len="sm"/>
            </a:ln>
          </a:top>
        </a:tcBdr>
        <a:fill>
          <a:solidFill>
            <a:srgbClr val="4949E7"/>
          </a:solidFill>
        </a:fill>
      </a:tcStyle>
    </a:seCell>
    <a:swCell>
      <a:tcStyle>
        <a:tcBdr>
          <a:top>
            <a:ln w="38100" cap="flat" cmpd="sng">
              <a:solidFill>
                <a:srgbClr val="FFFFFF"/>
              </a:solidFill>
              <a:prstDash val="solid"/>
              <a:round/>
              <a:headEnd type="none" w="sm" len="sm"/>
              <a:tailEnd type="none" w="sm" len="sm"/>
            </a:ln>
          </a:top>
        </a:tcBdr>
        <a:fill>
          <a:solidFill>
            <a:srgbClr val="4949E7"/>
          </a:solidFill>
        </a:fill>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949E7"/>
          </a:solidFill>
        </a:fill>
      </a:tcStyle>
    </a:firstRow>
    <a:neCell>
      <a:tcStyle>
        <a:tcBdr>
          <a:bottom>
            <a:ln w="38100" cap="flat" cmpd="sng">
              <a:solidFill>
                <a:srgbClr val="FFFFFF"/>
              </a:solidFill>
              <a:prstDash val="solid"/>
              <a:round/>
              <a:headEnd type="none" w="sm" len="sm"/>
              <a:tailEnd type="none" w="sm" len="sm"/>
            </a:ln>
          </a:bottom>
        </a:tcBdr>
        <a:fill>
          <a:solidFill>
            <a:srgbClr val="4949E7"/>
          </a:solidFill>
        </a:fill>
      </a:tcStyle>
    </a:neCell>
    <a:nwCell>
      <a:tcStyle>
        <a:tcBdr>
          <a:bottom>
            <a:ln w="38100" cap="flat" cmpd="sng">
              <a:solidFill>
                <a:srgbClr val="FFFFFF"/>
              </a:solidFill>
              <a:prstDash val="solid"/>
              <a:round/>
              <a:headEnd type="none" w="sm" len="sm"/>
              <a:tailEnd type="none" w="sm" len="sm"/>
            </a:ln>
          </a:bottom>
        </a:tcBdr>
        <a:fill>
          <a:solidFill>
            <a:srgbClr val="4949E7"/>
          </a:solidFill>
        </a:fill>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4660"/>
  </p:normalViewPr>
  <p:slideViewPr>
    <p:cSldViewPr snapToGrid="0">
      <p:cViewPr varScale="1">
        <p:scale>
          <a:sx n="89" d="100"/>
          <a:sy n="89" d="100"/>
        </p:scale>
        <p:origin x="858"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1062411"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62412"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62523964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7"/>
        <p:cNvGrpSpPr/>
        <p:nvPr/>
      </p:nvGrpSpPr>
      <p:grpSpPr>
        <a:xfrm>
          <a:off x="0" y="0"/>
          <a:ext cx="0" cy="0"/>
          <a:chOff x="0" y="0"/>
          <a:chExt cx="0" cy="0"/>
        </a:xfrm>
      </p:grpSpPr>
      <p:sp>
        <p:nvSpPr>
          <p:cNvPr id="1048621" name="Google Shape;199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622" name="Google Shape;199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7"/>
        <p:cNvGrpSpPr/>
        <p:nvPr/>
      </p:nvGrpSpPr>
      <p:grpSpPr>
        <a:xfrm>
          <a:off x="0" y="0"/>
          <a:ext cx="0" cy="0"/>
          <a:chOff x="0" y="0"/>
          <a:chExt cx="0" cy="0"/>
        </a:xfrm>
      </p:grpSpPr>
      <p:sp>
        <p:nvSpPr>
          <p:cNvPr id="1049858" name="Google Shape;2648;gc6a01074ef_0_187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9859" name="Google Shape;2649;gc6a01074ef_0_187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8"/>
        <p:cNvGrpSpPr/>
        <p:nvPr/>
      </p:nvGrpSpPr>
      <p:grpSpPr>
        <a:xfrm>
          <a:off x="0" y="0"/>
          <a:ext cx="0" cy="0"/>
          <a:chOff x="0" y="0"/>
          <a:chExt cx="0" cy="0"/>
        </a:xfrm>
      </p:grpSpPr>
      <p:sp>
        <p:nvSpPr>
          <p:cNvPr id="1049088" name="Google Shape;2109;gc72ba98ae8_1_7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9089" name="Google Shape;2110;gc72ba98ae8_1_7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5"/>
        <p:cNvGrpSpPr/>
        <p:nvPr/>
      </p:nvGrpSpPr>
      <p:grpSpPr>
        <a:xfrm>
          <a:off x="0" y="0"/>
          <a:ext cx="0" cy="0"/>
          <a:chOff x="0" y="0"/>
          <a:chExt cx="0" cy="0"/>
        </a:xfrm>
      </p:grpSpPr>
      <p:sp>
        <p:nvSpPr>
          <p:cNvPr id="1049659" name="Google Shape;2586;gc6a01074ef_0_18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9660" name="Google Shape;2587;gc6a01074ef_0_18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9"/>
        <p:cNvGrpSpPr/>
        <p:nvPr/>
      </p:nvGrpSpPr>
      <p:grpSpPr>
        <a:xfrm>
          <a:off x="0" y="0"/>
          <a:ext cx="0" cy="0"/>
          <a:chOff x="0" y="0"/>
          <a:chExt cx="0" cy="0"/>
        </a:xfrm>
      </p:grpSpPr>
      <p:sp>
        <p:nvSpPr>
          <p:cNvPr id="1048671" name="Google Shape;2010;gc6a01074ef_0_179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672" name="Google Shape;2011;gc6a01074ef_0_179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9"/>
        <p:cNvGrpSpPr/>
        <p:nvPr/>
      </p:nvGrpSpPr>
      <p:grpSpPr>
        <a:xfrm>
          <a:off x="0" y="0"/>
          <a:ext cx="0" cy="0"/>
          <a:chOff x="0" y="0"/>
          <a:chExt cx="0" cy="0"/>
        </a:xfrm>
      </p:grpSpPr>
      <p:sp>
        <p:nvSpPr>
          <p:cNvPr id="1048671" name="Google Shape;2010;gc6a01074ef_0_179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672" name="Google Shape;2011;gc6a01074ef_0_179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69296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9"/>
        <p:cNvGrpSpPr/>
        <p:nvPr/>
      </p:nvGrpSpPr>
      <p:grpSpPr>
        <a:xfrm>
          <a:off x="0" y="0"/>
          <a:ext cx="0" cy="0"/>
          <a:chOff x="0" y="0"/>
          <a:chExt cx="0" cy="0"/>
        </a:xfrm>
      </p:grpSpPr>
      <p:sp>
        <p:nvSpPr>
          <p:cNvPr id="1048746" name="Google Shape;2050;gc33250489b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747" name="Google Shape;2051;gc33250489b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6"/>
        <p:cNvGrpSpPr/>
        <p:nvPr/>
      </p:nvGrpSpPr>
      <p:grpSpPr>
        <a:xfrm>
          <a:off x="0" y="0"/>
          <a:ext cx="0" cy="0"/>
          <a:chOff x="0" y="0"/>
          <a:chExt cx="0" cy="0"/>
        </a:xfrm>
      </p:grpSpPr>
      <p:sp>
        <p:nvSpPr>
          <p:cNvPr id="1048789" name="Google Shape;2057;gc33250489b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790" name="Google Shape;2058;gc33250489b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3"/>
        <p:cNvGrpSpPr/>
        <p:nvPr/>
      </p:nvGrpSpPr>
      <p:grpSpPr>
        <a:xfrm>
          <a:off x="0" y="0"/>
          <a:ext cx="0" cy="0"/>
          <a:chOff x="0" y="0"/>
          <a:chExt cx="0" cy="0"/>
        </a:xfrm>
      </p:grpSpPr>
      <p:sp>
        <p:nvSpPr>
          <p:cNvPr id="1048830" name="Google Shape;2064;gc6a01074ef_0_206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831" name="Google Shape;2065;gc6a01074ef_0_206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9"/>
        <p:cNvGrpSpPr/>
        <p:nvPr/>
      </p:nvGrpSpPr>
      <p:grpSpPr>
        <a:xfrm>
          <a:off x="0" y="0"/>
          <a:ext cx="0" cy="0"/>
          <a:chOff x="0" y="0"/>
          <a:chExt cx="0" cy="0"/>
        </a:xfrm>
      </p:grpSpPr>
      <p:sp>
        <p:nvSpPr>
          <p:cNvPr id="1048872" name="Google Shape;2070;gc6a01074ef_0_214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873" name="Google Shape;2071;gc6a01074ef_0_214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6"/>
        <p:cNvGrpSpPr/>
        <p:nvPr/>
      </p:nvGrpSpPr>
      <p:grpSpPr>
        <a:xfrm>
          <a:off x="0" y="0"/>
          <a:ext cx="0" cy="0"/>
          <a:chOff x="0" y="0"/>
          <a:chExt cx="0" cy="0"/>
        </a:xfrm>
      </p:grpSpPr>
      <p:sp>
        <p:nvSpPr>
          <p:cNvPr id="1048880" name="Google Shape;2077;gc6a01074ef_0_215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881" name="Google Shape;2078;gc6a01074ef_0_215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8"/>
        <p:cNvGrpSpPr/>
        <p:nvPr/>
      </p:nvGrpSpPr>
      <p:grpSpPr>
        <a:xfrm>
          <a:off x="0" y="0"/>
          <a:ext cx="0" cy="0"/>
          <a:chOff x="0" y="0"/>
          <a:chExt cx="0" cy="0"/>
        </a:xfrm>
      </p:grpSpPr>
      <p:sp>
        <p:nvSpPr>
          <p:cNvPr id="1053388" name="Google Shape;3589;g10363c24f6e_1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3389" name="Google Shape;3590;g10363c24f6e_1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6"/>
        <p:cNvGrpSpPr/>
        <p:nvPr/>
      </p:nvGrpSpPr>
      <p:grpSpPr>
        <a:xfrm>
          <a:off x="0" y="0"/>
          <a:ext cx="0" cy="0"/>
          <a:chOff x="0" y="0"/>
          <a:chExt cx="0" cy="0"/>
        </a:xfrm>
      </p:grpSpPr>
      <p:sp>
        <p:nvSpPr>
          <p:cNvPr id="1048880" name="Google Shape;2077;gc6a01074ef_0_215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881" name="Google Shape;2078;gc6a01074ef_0_215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76013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6"/>
        <p:cNvGrpSpPr/>
        <p:nvPr/>
      </p:nvGrpSpPr>
      <p:grpSpPr>
        <a:xfrm>
          <a:off x="0" y="0"/>
          <a:ext cx="0" cy="0"/>
          <a:chOff x="0" y="0"/>
          <a:chExt cx="0" cy="0"/>
        </a:xfrm>
      </p:grpSpPr>
      <p:sp>
        <p:nvSpPr>
          <p:cNvPr id="1049185" name="Google Shape;2117;gc6a01074ef_0_179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9186" name="Google Shape;2118;gc6a01074ef_0_179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7"/>
        <p:cNvGrpSpPr/>
        <p:nvPr/>
      </p:nvGrpSpPr>
      <p:grpSpPr>
        <a:xfrm>
          <a:off x="0" y="0"/>
          <a:ext cx="0" cy="0"/>
          <a:chOff x="0" y="0"/>
          <a:chExt cx="0" cy="0"/>
        </a:xfrm>
      </p:grpSpPr>
      <p:sp>
        <p:nvSpPr>
          <p:cNvPr id="1053257" name="Google Shape;3558;g102ba7576e6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3258" name="Google Shape;3559;g102ba7576e6_0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2"/>
        <p:cNvGrpSpPr/>
        <p:nvPr/>
      </p:nvGrpSpPr>
      <p:grpSpPr>
        <a:xfrm>
          <a:off x="0" y="0"/>
          <a:ext cx="0" cy="0"/>
          <a:chOff x="0" y="0"/>
          <a:chExt cx="0" cy="0"/>
        </a:xfrm>
      </p:grpSpPr>
      <p:sp>
        <p:nvSpPr>
          <p:cNvPr id="1048926" name="Google Shape;2083;gc33250489b_0_2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927" name="Google Shape;2084;gc33250489b_0_2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0"/>
        <p:cNvGrpSpPr/>
        <p:nvPr/>
      </p:nvGrpSpPr>
      <p:grpSpPr>
        <a:xfrm>
          <a:off x="0" y="0"/>
          <a:ext cx="0" cy="0"/>
          <a:chOff x="0" y="0"/>
          <a:chExt cx="0" cy="0"/>
        </a:xfrm>
      </p:grpSpPr>
      <p:sp>
        <p:nvSpPr>
          <p:cNvPr id="1052421" name="Google Shape;3121;g10363c24f6e_1_10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2422" name="Google Shape;3122;g10363c24f6e_1_10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6"/>
        <p:cNvGrpSpPr/>
        <p:nvPr/>
      </p:nvGrpSpPr>
      <p:grpSpPr>
        <a:xfrm>
          <a:off x="0" y="0"/>
          <a:ext cx="0" cy="0"/>
          <a:chOff x="0" y="0"/>
          <a:chExt cx="0" cy="0"/>
        </a:xfrm>
      </p:grpSpPr>
      <p:sp>
        <p:nvSpPr>
          <p:cNvPr id="1049185" name="Google Shape;2117;gc6a01074ef_0_179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9186" name="Google Shape;2118;gc6a01074ef_0_179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8"/>
        <p:cNvGrpSpPr/>
        <p:nvPr/>
      </p:nvGrpSpPr>
      <p:grpSpPr>
        <a:xfrm>
          <a:off x="0" y="0"/>
          <a:ext cx="0" cy="0"/>
          <a:chOff x="0" y="0"/>
          <a:chExt cx="0" cy="0"/>
        </a:xfrm>
      </p:grpSpPr>
      <p:sp>
        <p:nvSpPr>
          <p:cNvPr id="1052342" name="Google Shape;3019;gc6a01074ef_0_20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2343" name="Google Shape;3020;gc6a01074ef_0_20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9"/>
        <p:cNvGrpSpPr/>
        <p:nvPr/>
      </p:nvGrpSpPr>
      <p:grpSpPr>
        <a:xfrm>
          <a:off x="0" y="0"/>
          <a:ext cx="0" cy="0"/>
          <a:chOff x="0" y="0"/>
          <a:chExt cx="0" cy="0"/>
        </a:xfrm>
      </p:grpSpPr>
      <p:sp>
        <p:nvSpPr>
          <p:cNvPr id="1049906" name="Google Shape;2660;gc33250489b_0_4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9907" name="Google Shape;2661;gc33250489b_0_4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5"/>
        <p:cNvGrpSpPr/>
        <p:nvPr/>
      </p:nvGrpSpPr>
      <p:grpSpPr>
        <a:xfrm>
          <a:off x="0" y="0"/>
          <a:ext cx="0" cy="0"/>
          <a:chOff x="0" y="0"/>
          <a:chExt cx="0" cy="0"/>
        </a:xfrm>
      </p:grpSpPr>
      <p:sp>
        <p:nvSpPr>
          <p:cNvPr id="1049942" name="Google Shape;2666;gc6a01074ef_0_179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9943" name="Google Shape;2667;gc6a01074ef_0_179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slide" Target="../slides/slide4.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1048578" name="Google Shape;9;p2"/>
          <p:cNvSpPr/>
          <p:nvPr/>
        </p:nvSpPr>
        <p:spPr>
          <a:xfrm rot="10800000" flipH="1">
            <a:off x="-1411582" y="-1157400"/>
            <a:ext cx="4436782" cy="3714342"/>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79" name="Google Shape;10;p2"/>
          <p:cNvSpPr/>
          <p:nvPr/>
        </p:nvSpPr>
        <p:spPr>
          <a:xfrm>
            <a:off x="1062825" y="3370500"/>
            <a:ext cx="775608" cy="1012954"/>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80" name="Google Shape;11;p2"/>
          <p:cNvSpPr/>
          <p:nvPr/>
        </p:nvSpPr>
        <p:spPr>
          <a:xfrm>
            <a:off x="7605425" y="342175"/>
            <a:ext cx="2052600" cy="205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0" name="Google Shape;12;p2"/>
          <p:cNvGrpSpPr/>
          <p:nvPr/>
        </p:nvGrpSpPr>
        <p:grpSpPr>
          <a:xfrm>
            <a:off x="6412578" y="-640069"/>
            <a:ext cx="1962482" cy="1953284"/>
            <a:chOff x="386328" y="2672681"/>
            <a:chExt cx="1962482" cy="1953284"/>
          </a:xfrm>
        </p:grpSpPr>
        <p:sp>
          <p:nvSpPr>
            <p:cNvPr id="1048581" name="Google Shape;13;p2"/>
            <p:cNvSpPr/>
            <p:nvPr/>
          </p:nvSpPr>
          <p:spPr>
            <a:xfrm>
              <a:off x="602590" y="3031586"/>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82" name="Google Shape;14;p2"/>
            <p:cNvSpPr/>
            <p:nvPr/>
          </p:nvSpPr>
          <p:spPr>
            <a:xfrm>
              <a:off x="386328" y="2672681"/>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83" name="Google Shape;15;p2"/>
            <p:cNvSpPr/>
            <p:nvPr/>
          </p:nvSpPr>
          <p:spPr>
            <a:xfrm>
              <a:off x="795817" y="2846396"/>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84" name="Google Shape;16;p2"/>
            <p:cNvSpPr/>
            <p:nvPr/>
          </p:nvSpPr>
          <p:spPr>
            <a:xfrm>
              <a:off x="906269" y="2679600"/>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85" name="Google Shape;17;p2"/>
            <p:cNvSpPr/>
            <p:nvPr/>
          </p:nvSpPr>
          <p:spPr>
            <a:xfrm>
              <a:off x="1314642" y="2672681"/>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86" name="Google Shape;18;p2"/>
            <p:cNvSpPr/>
            <p:nvPr/>
          </p:nvSpPr>
          <p:spPr>
            <a:xfrm>
              <a:off x="1724131" y="2785411"/>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87" name="Google Shape;19;p2"/>
            <p:cNvSpPr/>
            <p:nvPr/>
          </p:nvSpPr>
          <p:spPr>
            <a:xfrm>
              <a:off x="1874810" y="2808447"/>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88" name="Google Shape;20;p2"/>
            <p:cNvSpPr/>
            <p:nvPr/>
          </p:nvSpPr>
          <p:spPr>
            <a:xfrm>
              <a:off x="451868" y="3289279"/>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89" name="Google Shape;21;p2"/>
            <p:cNvSpPr/>
            <p:nvPr/>
          </p:nvSpPr>
          <p:spPr>
            <a:xfrm>
              <a:off x="516292" y="3153513"/>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0" name="Google Shape;22;p2"/>
            <p:cNvSpPr/>
            <p:nvPr/>
          </p:nvSpPr>
          <p:spPr>
            <a:xfrm>
              <a:off x="704963" y="2940732"/>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1" name="Google Shape;23;p2"/>
            <p:cNvSpPr/>
            <p:nvPr/>
          </p:nvSpPr>
          <p:spPr>
            <a:xfrm>
              <a:off x="1113335" y="2940732"/>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2" name="Google Shape;24;p2"/>
            <p:cNvSpPr/>
            <p:nvPr/>
          </p:nvSpPr>
          <p:spPr>
            <a:xfrm>
              <a:off x="1522825" y="2940732"/>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3" name="Google Shape;25;p2"/>
            <p:cNvSpPr/>
            <p:nvPr/>
          </p:nvSpPr>
          <p:spPr>
            <a:xfrm>
              <a:off x="1931197" y="2975243"/>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4" name="Google Shape;26;p2"/>
            <p:cNvSpPr/>
            <p:nvPr/>
          </p:nvSpPr>
          <p:spPr>
            <a:xfrm>
              <a:off x="389766" y="3559565"/>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5" name="Google Shape;27;p2"/>
            <p:cNvSpPr/>
            <p:nvPr/>
          </p:nvSpPr>
          <p:spPr>
            <a:xfrm>
              <a:off x="497897" y="3303075"/>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6" name="Google Shape;28;p2"/>
            <p:cNvSpPr/>
            <p:nvPr/>
          </p:nvSpPr>
          <p:spPr>
            <a:xfrm>
              <a:off x="906269" y="3303075"/>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7" name="Google Shape;29;p2"/>
            <p:cNvSpPr/>
            <p:nvPr/>
          </p:nvSpPr>
          <p:spPr>
            <a:xfrm>
              <a:off x="1314642" y="3303075"/>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8" name="Google Shape;30;p2"/>
            <p:cNvSpPr/>
            <p:nvPr/>
          </p:nvSpPr>
          <p:spPr>
            <a:xfrm>
              <a:off x="1724131" y="3301915"/>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9" name="Google Shape;31;p2"/>
            <p:cNvSpPr/>
            <p:nvPr/>
          </p:nvSpPr>
          <p:spPr>
            <a:xfrm>
              <a:off x="2132503" y="3301915"/>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0" name="Google Shape;32;p2"/>
            <p:cNvSpPr/>
            <p:nvPr/>
          </p:nvSpPr>
          <p:spPr>
            <a:xfrm>
              <a:off x="395525" y="3644703"/>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1" name="Google Shape;33;p2"/>
            <p:cNvSpPr/>
            <p:nvPr/>
          </p:nvSpPr>
          <p:spPr>
            <a:xfrm>
              <a:off x="704963" y="3644703"/>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2" name="Google Shape;34;p2"/>
            <p:cNvSpPr/>
            <p:nvPr/>
          </p:nvSpPr>
          <p:spPr>
            <a:xfrm>
              <a:off x="1113335" y="3644703"/>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3" name="Google Shape;35;p2"/>
            <p:cNvSpPr/>
            <p:nvPr/>
          </p:nvSpPr>
          <p:spPr>
            <a:xfrm>
              <a:off x="1522825" y="3644703"/>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4" name="Google Shape;36;p2"/>
            <p:cNvSpPr/>
            <p:nvPr/>
          </p:nvSpPr>
          <p:spPr>
            <a:xfrm>
              <a:off x="1931197" y="3644703"/>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5" name="Google Shape;37;p2"/>
            <p:cNvSpPr/>
            <p:nvPr/>
          </p:nvSpPr>
          <p:spPr>
            <a:xfrm>
              <a:off x="2339569" y="3728681"/>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6" name="Google Shape;38;p2"/>
            <p:cNvSpPr/>
            <p:nvPr/>
          </p:nvSpPr>
          <p:spPr>
            <a:xfrm>
              <a:off x="497897" y="4010528"/>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7" name="Google Shape;39;p2"/>
            <p:cNvSpPr/>
            <p:nvPr/>
          </p:nvSpPr>
          <p:spPr>
            <a:xfrm>
              <a:off x="906269" y="4010528"/>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8" name="Google Shape;40;p2"/>
            <p:cNvSpPr/>
            <p:nvPr/>
          </p:nvSpPr>
          <p:spPr>
            <a:xfrm>
              <a:off x="1314642" y="4010528"/>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9" name="Google Shape;41;p2"/>
            <p:cNvSpPr/>
            <p:nvPr/>
          </p:nvSpPr>
          <p:spPr>
            <a:xfrm>
              <a:off x="1724131" y="4010528"/>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0" name="Google Shape;42;p2"/>
            <p:cNvSpPr/>
            <p:nvPr/>
          </p:nvSpPr>
          <p:spPr>
            <a:xfrm>
              <a:off x="2132503" y="4095623"/>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1" name="Google Shape;43;p2"/>
            <p:cNvSpPr/>
            <p:nvPr/>
          </p:nvSpPr>
          <p:spPr>
            <a:xfrm>
              <a:off x="890153" y="4437294"/>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2" name="Google Shape;44;p2"/>
            <p:cNvSpPr/>
            <p:nvPr/>
          </p:nvSpPr>
          <p:spPr>
            <a:xfrm>
              <a:off x="855642" y="4352156"/>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3" name="Google Shape;45;p2"/>
            <p:cNvSpPr/>
            <p:nvPr/>
          </p:nvSpPr>
          <p:spPr>
            <a:xfrm>
              <a:off x="1113335" y="4352156"/>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4" name="Google Shape;46;p2"/>
            <p:cNvSpPr/>
            <p:nvPr/>
          </p:nvSpPr>
          <p:spPr>
            <a:xfrm>
              <a:off x="1522825" y="4352156"/>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5" name="Google Shape;47;p2"/>
            <p:cNvSpPr/>
            <p:nvPr/>
          </p:nvSpPr>
          <p:spPr>
            <a:xfrm>
              <a:off x="1931197" y="4437294"/>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16" name="Google Shape;48;p2"/>
          <p:cNvSpPr/>
          <p:nvPr/>
        </p:nvSpPr>
        <p:spPr>
          <a:xfrm>
            <a:off x="-125" y="4599425"/>
            <a:ext cx="9144321" cy="595550"/>
          </a:xfrm>
          <a:custGeom>
            <a:avLst/>
            <a:gdLst/>
            <a:ahLst/>
            <a:cxnLst/>
            <a:rect l="l" t="t" r="r" b="b"/>
            <a:pathLst>
              <a:path w="287196" h="23822" extrusionOk="0">
                <a:moveTo>
                  <a:pt x="1" y="0"/>
                </a:moveTo>
                <a:lnTo>
                  <a:pt x="1" y="23822"/>
                </a:lnTo>
                <a:lnTo>
                  <a:pt x="287196" y="23822"/>
                </a:lnTo>
                <a:lnTo>
                  <a:pt x="28719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7" name="Google Shape;49;p2"/>
          <p:cNvSpPr txBox="1">
            <a:spLocks noGrp="1"/>
          </p:cNvSpPr>
          <p:nvPr>
            <p:ph type="ctrTitle"/>
          </p:nvPr>
        </p:nvSpPr>
        <p:spPr>
          <a:xfrm>
            <a:off x="1283094" y="1290750"/>
            <a:ext cx="65778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500" b="1">
                <a:solidFill>
                  <a:srgbClr val="80686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48618" name="Google Shape;50;p2"/>
          <p:cNvSpPr txBox="1">
            <a:spLocks noGrp="1"/>
          </p:cNvSpPr>
          <p:nvPr>
            <p:ph type="subTitle" idx="1"/>
          </p:nvPr>
        </p:nvSpPr>
        <p:spPr>
          <a:xfrm>
            <a:off x="1283100" y="3394625"/>
            <a:ext cx="6577800" cy="458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500">
                <a:latin typeface="Manjari"/>
                <a:ea typeface="Manjari"/>
                <a:cs typeface="Manjari"/>
                <a:sym typeface="Manjari"/>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14 ">
  <p:cSld name="CUSTOM_48_1">
    <p:spTree>
      <p:nvGrpSpPr>
        <p:cNvPr id="1" name="Shape 863"/>
        <p:cNvGrpSpPr/>
        <p:nvPr/>
      </p:nvGrpSpPr>
      <p:grpSpPr>
        <a:xfrm>
          <a:off x="0" y="0"/>
          <a:ext cx="0" cy="0"/>
          <a:chOff x="0" y="0"/>
          <a:chExt cx="0" cy="0"/>
        </a:xfrm>
      </p:grpSpPr>
      <p:grpSp>
        <p:nvGrpSpPr>
          <p:cNvPr id="1093" name="Google Shape;864;p35"/>
          <p:cNvGrpSpPr/>
          <p:nvPr/>
        </p:nvGrpSpPr>
        <p:grpSpPr>
          <a:xfrm flipH="1">
            <a:off x="6914055" y="-80449"/>
            <a:ext cx="2277317" cy="5304377"/>
            <a:chOff x="224725" y="566950"/>
            <a:chExt cx="1850875" cy="4311100"/>
          </a:xfrm>
        </p:grpSpPr>
        <p:sp>
          <p:nvSpPr>
            <p:cNvPr id="1053226" name="Google Shape;865;p35"/>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27" name="Google Shape;866;p35"/>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28" name="Google Shape;867;p35"/>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29" name="Google Shape;868;p35"/>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0" name="Google Shape;869;p35"/>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1" name="Google Shape;870;p35"/>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2" name="Google Shape;871;p35"/>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3" name="Google Shape;872;p35"/>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4" name="Google Shape;873;p35"/>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5" name="Google Shape;874;p35"/>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6" name="Google Shape;875;p35"/>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7" name="Google Shape;876;p35"/>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8" name="Google Shape;877;p35"/>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39" name="Google Shape;878;p35"/>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0" name="Google Shape;879;p35"/>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1" name="Google Shape;880;p35"/>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2" name="Google Shape;881;p35"/>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3" name="Google Shape;882;p35"/>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4" name="Google Shape;883;p35"/>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5" name="Google Shape;884;p35"/>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6" name="Google Shape;885;p35"/>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7" name="Google Shape;886;p35"/>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8" name="Google Shape;887;p35"/>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49" name="Google Shape;888;p35"/>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3250" name="Google Shape;889;p35"/>
          <p:cNvSpPr/>
          <p:nvPr/>
        </p:nvSpPr>
        <p:spPr>
          <a:xfrm rot="5400000" flipH="1">
            <a:off x="-2397294" y="-774472"/>
            <a:ext cx="5570538" cy="3629454"/>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51" name="Google Shape;890;p35"/>
          <p:cNvSpPr/>
          <p:nvPr/>
        </p:nvSpPr>
        <p:spPr>
          <a:xfrm rot="-7977677">
            <a:off x="6626195" y="240794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52" name="Google Shape;891;p35"/>
          <p:cNvSpPr/>
          <p:nvPr/>
        </p:nvSpPr>
        <p:spPr>
          <a:xfrm rot="667591">
            <a:off x="5320685" y="2755692"/>
            <a:ext cx="1938907" cy="3305731"/>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53" name="Google Shape;892;p35"/>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53254" name="Google Shape;893;p35"/>
          <p:cNvSpPr txBox="1">
            <a:spLocks noGrp="1"/>
          </p:cNvSpPr>
          <p:nvPr>
            <p:ph type="subTitle" idx="1"/>
          </p:nvPr>
        </p:nvSpPr>
        <p:spPr>
          <a:xfrm>
            <a:off x="897675" y="1477800"/>
            <a:ext cx="4809300" cy="27516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D9C8B"/>
              </a:buClr>
              <a:buSzPts val="1600"/>
              <a:buFont typeface="Cairo"/>
              <a:buChar char="●"/>
              <a:defRPr sz="1600"/>
            </a:lvl1pPr>
            <a:lvl2pPr lvl="1" rtl="0">
              <a:spcBef>
                <a:spcPts val="0"/>
              </a:spcBef>
              <a:spcAft>
                <a:spcPts val="0"/>
              </a:spcAft>
              <a:buClr>
                <a:srgbClr val="0E2A47"/>
              </a:buClr>
              <a:buSzPts val="1600"/>
              <a:buFont typeface="Cairo"/>
              <a:buChar char="○"/>
            </a:lvl2pPr>
            <a:lvl3pPr lvl="2" rtl="0">
              <a:spcBef>
                <a:spcPts val="0"/>
              </a:spcBef>
              <a:spcAft>
                <a:spcPts val="0"/>
              </a:spcAft>
              <a:buClr>
                <a:srgbClr val="0E2A47"/>
              </a:buClr>
              <a:buSzPts val="1600"/>
              <a:buFont typeface="Cairo"/>
              <a:buChar char="■"/>
            </a:lvl3pPr>
            <a:lvl4pPr lvl="3" rtl="0">
              <a:spcBef>
                <a:spcPts val="0"/>
              </a:spcBef>
              <a:spcAft>
                <a:spcPts val="0"/>
              </a:spcAft>
              <a:buClr>
                <a:srgbClr val="0E2A47"/>
              </a:buClr>
              <a:buSzPts val="1600"/>
              <a:buFont typeface="Cairo"/>
              <a:buChar char="●"/>
            </a:lvl4pPr>
            <a:lvl5pPr lvl="4" rtl="0">
              <a:spcBef>
                <a:spcPts val="0"/>
              </a:spcBef>
              <a:spcAft>
                <a:spcPts val="0"/>
              </a:spcAft>
              <a:buClr>
                <a:srgbClr val="0E2A47"/>
              </a:buClr>
              <a:buSzPts val="1600"/>
              <a:buFont typeface="Cairo"/>
              <a:buChar char="○"/>
            </a:lvl5pPr>
            <a:lvl6pPr lvl="5" rtl="0">
              <a:spcBef>
                <a:spcPts val="0"/>
              </a:spcBef>
              <a:spcAft>
                <a:spcPts val="0"/>
              </a:spcAft>
              <a:buClr>
                <a:srgbClr val="0E2A47"/>
              </a:buClr>
              <a:buSzPts val="1600"/>
              <a:buFont typeface="Cairo"/>
              <a:buChar char="■"/>
            </a:lvl6pPr>
            <a:lvl7pPr lvl="6" rtl="0">
              <a:spcBef>
                <a:spcPts val="0"/>
              </a:spcBef>
              <a:spcAft>
                <a:spcPts val="0"/>
              </a:spcAft>
              <a:buClr>
                <a:srgbClr val="0E2A47"/>
              </a:buClr>
              <a:buSzPts val="1600"/>
              <a:buFont typeface="Cairo"/>
              <a:buChar char="●"/>
            </a:lvl7pPr>
            <a:lvl8pPr lvl="7" rtl="0">
              <a:spcBef>
                <a:spcPts val="0"/>
              </a:spcBef>
              <a:spcAft>
                <a:spcPts val="0"/>
              </a:spcAft>
              <a:buClr>
                <a:srgbClr val="0E2A47"/>
              </a:buClr>
              <a:buSzPts val="1600"/>
              <a:buFont typeface="Cairo"/>
              <a:buChar char="○"/>
            </a:lvl8pPr>
            <a:lvl9pPr lvl="8" rtl="0">
              <a:spcBef>
                <a:spcPts val="0"/>
              </a:spcBef>
              <a:spcAft>
                <a:spcPts val="0"/>
              </a:spcAft>
              <a:buClr>
                <a:srgbClr val="0E2A47"/>
              </a:buClr>
              <a:buSzPts val="1600"/>
              <a:buFont typeface="Cairo"/>
              <a:buChar cha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hree columns 1">
  <p:cSld name="CUSTOM_47">
    <p:spTree>
      <p:nvGrpSpPr>
        <p:cNvPr id="1" name="Shape 949"/>
        <p:cNvGrpSpPr/>
        <p:nvPr/>
      </p:nvGrpSpPr>
      <p:grpSpPr>
        <a:xfrm>
          <a:off x="0" y="0"/>
          <a:ext cx="0" cy="0"/>
          <a:chOff x="0" y="0"/>
          <a:chExt cx="0" cy="0"/>
        </a:xfrm>
      </p:grpSpPr>
      <p:grpSp>
        <p:nvGrpSpPr>
          <p:cNvPr id="2048" name="Google Shape;950;p38"/>
          <p:cNvGrpSpPr/>
          <p:nvPr/>
        </p:nvGrpSpPr>
        <p:grpSpPr>
          <a:xfrm flipH="1">
            <a:off x="6914055" y="-80449"/>
            <a:ext cx="2277317" cy="5304377"/>
            <a:chOff x="224725" y="566950"/>
            <a:chExt cx="1850875" cy="4311100"/>
          </a:xfrm>
        </p:grpSpPr>
        <p:sp>
          <p:nvSpPr>
            <p:cNvPr id="1062377" name="Google Shape;951;p38"/>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78" name="Google Shape;952;p38"/>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79" name="Google Shape;953;p38"/>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0" name="Google Shape;954;p38"/>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1" name="Google Shape;955;p38"/>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2" name="Google Shape;956;p38"/>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3" name="Google Shape;957;p38"/>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4" name="Google Shape;958;p38"/>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5" name="Google Shape;959;p38"/>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6" name="Google Shape;960;p38"/>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7" name="Google Shape;961;p38"/>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8" name="Google Shape;962;p38"/>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89" name="Google Shape;963;p38"/>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0" name="Google Shape;964;p38"/>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1" name="Google Shape;965;p38"/>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2" name="Google Shape;966;p38"/>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3" name="Google Shape;967;p38"/>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4" name="Google Shape;968;p38"/>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5" name="Google Shape;969;p38"/>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6" name="Google Shape;970;p38"/>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7" name="Google Shape;971;p38"/>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8" name="Google Shape;972;p38"/>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99" name="Google Shape;973;p38"/>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400" name="Google Shape;974;p38"/>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2401" name="Google Shape;975;p38"/>
          <p:cNvSpPr/>
          <p:nvPr/>
        </p:nvSpPr>
        <p:spPr>
          <a:xfrm rot="5400000" flipH="1">
            <a:off x="-2397294" y="-774472"/>
            <a:ext cx="5570538" cy="3629454"/>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402" name="Google Shape;976;p38"/>
          <p:cNvSpPr/>
          <p:nvPr/>
        </p:nvSpPr>
        <p:spPr>
          <a:xfrm rot="-7977677">
            <a:off x="6626195" y="240794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403" name="Google Shape;977;p38"/>
          <p:cNvSpPr/>
          <p:nvPr/>
        </p:nvSpPr>
        <p:spPr>
          <a:xfrm rot="667591">
            <a:off x="5320685" y="2755692"/>
            <a:ext cx="1938907" cy="3305731"/>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404" name="Google Shape;978;p38"/>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62405" name="Google Shape;979;p38"/>
          <p:cNvSpPr txBox="1">
            <a:spLocks noGrp="1"/>
          </p:cNvSpPr>
          <p:nvPr>
            <p:ph type="subTitle" idx="1"/>
          </p:nvPr>
        </p:nvSpPr>
        <p:spPr>
          <a:xfrm>
            <a:off x="1613400" y="132395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lvl2pPr>
            <a:lvl3pPr lvl="2" rtl="0">
              <a:spcBef>
                <a:spcPts val="0"/>
              </a:spcBef>
              <a:spcAft>
                <a:spcPts val="0"/>
              </a:spcAft>
              <a:buSzPts val="1400"/>
              <a:buNone/>
            </a:lvl3pPr>
            <a:lvl4pPr lvl="3" rtl="0">
              <a:spcBef>
                <a:spcPts val="0"/>
              </a:spcBef>
              <a:spcAft>
                <a:spcPts val="0"/>
              </a:spcAft>
              <a:buSzPts val="1400"/>
              <a:buNone/>
            </a:lvl4pPr>
            <a:lvl5pPr lvl="4" rtl="0">
              <a:spcBef>
                <a:spcPts val="0"/>
              </a:spcBef>
              <a:spcAft>
                <a:spcPts val="0"/>
              </a:spcAft>
              <a:buSzPts val="1400"/>
              <a:buNone/>
            </a:lvl5pPr>
            <a:lvl6pPr lvl="5" rtl="0">
              <a:spcBef>
                <a:spcPts val="0"/>
              </a:spcBef>
              <a:spcAft>
                <a:spcPts val="0"/>
              </a:spcAft>
              <a:buSzPts val="1400"/>
              <a:buNone/>
            </a:lvl6pPr>
            <a:lvl7pPr lvl="6" rtl="0">
              <a:spcBef>
                <a:spcPts val="0"/>
              </a:spcBef>
              <a:spcAft>
                <a:spcPts val="0"/>
              </a:spcAft>
              <a:buSzPts val="1400"/>
              <a:buNone/>
            </a:lvl7pPr>
            <a:lvl8pPr lvl="7" rtl="0">
              <a:spcBef>
                <a:spcPts val="0"/>
              </a:spcBef>
              <a:spcAft>
                <a:spcPts val="0"/>
              </a:spcAft>
              <a:buSzPts val="1400"/>
              <a:buNone/>
            </a:lvl8pPr>
            <a:lvl9pPr lvl="8" rtl="0">
              <a:spcBef>
                <a:spcPts val="0"/>
              </a:spcBef>
              <a:spcAft>
                <a:spcPts val="0"/>
              </a:spcAft>
              <a:buSzPts val="1400"/>
              <a:buNone/>
            </a:lvl9pPr>
          </a:lstStyle>
          <a:p>
            <a:endParaRPr/>
          </a:p>
        </p:txBody>
      </p:sp>
      <p:sp>
        <p:nvSpPr>
          <p:cNvPr id="1062406" name="Google Shape;980;p38"/>
          <p:cNvSpPr txBox="1">
            <a:spLocks noGrp="1"/>
          </p:cNvSpPr>
          <p:nvPr>
            <p:ph type="subTitle" idx="2"/>
          </p:nvPr>
        </p:nvSpPr>
        <p:spPr>
          <a:xfrm>
            <a:off x="1613400" y="2377655"/>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lvl2pPr>
            <a:lvl3pPr lvl="2" rtl="0">
              <a:spcBef>
                <a:spcPts val="0"/>
              </a:spcBef>
              <a:spcAft>
                <a:spcPts val="0"/>
              </a:spcAft>
              <a:buSzPts val="1400"/>
              <a:buNone/>
            </a:lvl3pPr>
            <a:lvl4pPr lvl="3" rtl="0">
              <a:spcBef>
                <a:spcPts val="0"/>
              </a:spcBef>
              <a:spcAft>
                <a:spcPts val="0"/>
              </a:spcAft>
              <a:buSzPts val="1400"/>
              <a:buNone/>
            </a:lvl4pPr>
            <a:lvl5pPr lvl="4" rtl="0">
              <a:spcBef>
                <a:spcPts val="0"/>
              </a:spcBef>
              <a:spcAft>
                <a:spcPts val="0"/>
              </a:spcAft>
              <a:buSzPts val="1400"/>
              <a:buNone/>
            </a:lvl5pPr>
            <a:lvl6pPr lvl="5" rtl="0">
              <a:spcBef>
                <a:spcPts val="0"/>
              </a:spcBef>
              <a:spcAft>
                <a:spcPts val="0"/>
              </a:spcAft>
              <a:buSzPts val="1400"/>
              <a:buNone/>
            </a:lvl6pPr>
            <a:lvl7pPr lvl="6" rtl="0">
              <a:spcBef>
                <a:spcPts val="0"/>
              </a:spcBef>
              <a:spcAft>
                <a:spcPts val="0"/>
              </a:spcAft>
              <a:buSzPts val="1400"/>
              <a:buNone/>
            </a:lvl7pPr>
            <a:lvl8pPr lvl="7" rtl="0">
              <a:spcBef>
                <a:spcPts val="0"/>
              </a:spcBef>
              <a:spcAft>
                <a:spcPts val="0"/>
              </a:spcAft>
              <a:buSzPts val="1400"/>
              <a:buNone/>
            </a:lvl8pPr>
            <a:lvl9pPr lvl="8" rtl="0">
              <a:spcBef>
                <a:spcPts val="0"/>
              </a:spcBef>
              <a:spcAft>
                <a:spcPts val="0"/>
              </a:spcAft>
              <a:buSzPts val="1400"/>
              <a:buNone/>
            </a:lvl9pPr>
          </a:lstStyle>
          <a:p>
            <a:endParaRPr/>
          </a:p>
        </p:txBody>
      </p:sp>
      <p:sp>
        <p:nvSpPr>
          <p:cNvPr id="1062407" name="Google Shape;981;p38"/>
          <p:cNvSpPr txBox="1">
            <a:spLocks noGrp="1"/>
          </p:cNvSpPr>
          <p:nvPr>
            <p:ph type="subTitle" idx="3"/>
          </p:nvPr>
        </p:nvSpPr>
        <p:spPr>
          <a:xfrm>
            <a:off x="1613400" y="179169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62408" name="Google Shape;982;p38"/>
          <p:cNvSpPr txBox="1">
            <a:spLocks noGrp="1"/>
          </p:cNvSpPr>
          <p:nvPr>
            <p:ph type="subTitle" idx="4"/>
          </p:nvPr>
        </p:nvSpPr>
        <p:spPr>
          <a:xfrm>
            <a:off x="1613400" y="2845395"/>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62409" name="Google Shape;983;p38"/>
          <p:cNvSpPr txBox="1">
            <a:spLocks noGrp="1"/>
          </p:cNvSpPr>
          <p:nvPr>
            <p:ph type="subTitle" idx="5"/>
          </p:nvPr>
        </p:nvSpPr>
        <p:spPr>
          <a:xfrm>
            <a:off x="1613400" y="343136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lvl2pPr>
            <a:lvl3pPr lvl="2" rtl="0">
              <a:spcBef>
                <a:spcPts val="0"/>
              </a:spcBef>
              <a:spcAft>
                <a:spcPts val="0"/>
              </a:spcAft>
              <a:buSzPts val="1400"/>
              <a:buNone/>
            </a:lvl3pPr>
            <a:lvl4pPr lvl="3" rtl="0">
              <a:spcBef>
                <a:spcPts val="0"/>
              </a:spcBef>
              <a:spcAft>
                <a:spcPts val="0"/>
              </a:spcAft>
              <a:buSzPts val="1400"/>
              <a:buNone/>
            </a:lvl4pPr>
            <a:lvl5pPr lvl="4" rtl="0">
              <a:spcBef>
                <a:spcPts val="0"/>
              </a:spcBef>
              <a:spcAft>
                <a:spcPts val="0"/>
              </a:spcAft>
              <a:buSzPts val="1400"/>
              <a:buNone/>
            </a:lvl5pPr>
            <a:lvl6pPr lvl="5" rtl="0">
              <a:spcBef>
                <a:spcPts val="0"/>
              </a:spcBef>
              <a:spcAft>
                <a:spcPts val="0"/>
              </a:spcAft>
              <a:buSzPts val="1400"/>
              <a:buNone/>
            </a:lvl6pPr>
            <a:lvl7pPr lvl="6" rtl="0">
              <a:spcBef>
                <a:spcPts val="0"/>
              </a:spcBef>
              <a:spcAft>
                <a:spcPts val="0"/>
              </a:spcAft>
              <a:buSzPts val="1400"/>
              <a:buNone/>
            </a:lvl7pPr>
            <a:lvl8pPr lvl="7" rtl="0">
              <a:spcBef>
                <a:spcPts val="0"/>
              </a:spcBef>
              <a:spcAft>
                <a:spcPts val="0"/>
              </a:spcAft>
              <a:buSzPts val="1400"/>
              <a:buNone/>
            </a:lvl8pPr>
            <a:lvl9pPr lvl="8" rtl="0">
              <a:spcBef>
                <a:spcPts val="0"/>
              </a:spcBef>
              <a:spcAft>
                <a:spcPts val="0"/>
              </a:spcAft>
              <a:buSzPts val="1400"/>
              <a:buNone/>
            </a:lvl9pPr>
          </a:lstStyle>
          <a:p>
            <a:endParaRPr/>
          </a:p>
        </p:txBody>
      </p:sp>
      <p:sp>
        <p:nvSpPr>
          <p:cNvPr id="1062410" name="Google Shape;984;p38"/>
          <p:cNvSpPr txBox="1">
            <a:spLocks noGrp="1"/>
          </p:cNvSpPr>
          <p:nvPr>
            <p:ph type="subTitle" idx="6"/>
          </p:nvPr>
        </p:nvSpPr>
        <p:spPr>
          <a:xfrm>
            <a:off x="1613400" y="389910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four columns 1">
  <p:cSld name="CUSTOM_43">
    <p:spTree>
      <p:nvGrpSpPr>
        <p:cNvPr id="1" name="Shape 1033"/>
        <p:cNvGrpSpPr/>
        <p:nvPr/>
      </p:nvGrpSpPr>
      <p:grpSpPr>
        <a:xfrm>
          <a:off x="0" y="0"/>
          <a:ext cx="0" cy="0"/>
          <a:chOff x="0" y="0"/>
          <a:chExt cx="0" cy="0"/>
        </a:xfrm>
      </p:grpSpPr>
      <p:sp>
        <p:nvSpPr>
          <p:cNvPr id="1053333" name="Google Shape;1034;p40"/>
          <p:cNvSpPr/>
          <p:nvPr/>
        </p:nvSpPr>
        <p:spPr>
          <a:xfrm rot="135969" flipH="1">
            <a:off x="-1012929" y="-803313"/>
            <a:ext cx="3397316" cy="3383229"/>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34" name="Google Shape;1035;p40"/>
          <p:cNvSpPr/>
          <p:nvPr/>
        </p:nvSpPr>
        <p:spPr>
          <a:xfrm rot="-581251">
            <a:off x="5870103" y="2579116"/>
            <a:ext cx="6829139" cy="4201669"/>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07" name="Google Shape;1036;p40"/>
          <p:cNvGrpSpPr/>
          <p:nvPr/>
        </p:nvGrpSpPr>
        <p:grpSpPr>
          <a:xfrm rot="10800000" flipH="1">
            <a:off x="1162134" y="-902228"/>
            <a:ext cx="1888282" cy="1879453"/>
            <a:chOff x="2414491" y="671177"/>
            <a:chExt cx="1830972" cy="1822411"/>
          </a:xfrm>
        </p:grpSpPr>
        <p:sp>
          <p:nvSpPr>
            <p:cNvPr id="1053335" name="Google Shape;1037;p40"/>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36" name="Google Shape;1038;p40"/>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37" name="Google Shape;1039;p40"/>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38" name="Google Shape;1040;p40"/>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39" name="Google Shape;1041;p40"/>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0" name="Google Shape;1042;p40"/>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1" name="Google Shape;1043;p40"/>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2" name="Google Shape;1044;p40"/>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3" name="Google Shape;1045;p40"/>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4" name="Google Shape;1046;p40"/>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5" name="Google Shape;1047;p40"/>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6" name="Google Shape;1048;p40"/>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7" name="Google Shape;1049;p40"/>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8" name="Google Shape;1050;p40"/>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49" name="Google Shape;1051;p40"/>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0" name="Google Shape;1052;p40"/>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1" name="Google Shape;1053;p40"/>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2" name="Google Shape;1054;p40"/>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3" name="Google Shape;1055;p40"/>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4" name="Google Shape;1056;p40"/>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5" name="Google Shape;1057;p40"/>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6" name="Google Shape;1058;p40"/>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7" name="Google Shape;1059;p40"/>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8" name="Google Shape;1060;p40"/>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59" name="Google Shape;1061;p40"/>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60" name="Google Shape;1062;p40"/>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61" name="Google Shape;1063;p40"/>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62" name="Google Shape;1064;p40"/>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63" name="Google Shape;1065;p40"/>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64" name="Google Shape;1066;p40"/>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65" name="Google Shape;1067;p40"/>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66" name="Google Shape;1068;p40"/>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67" name="Google Shape;1069;p40"/>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68" name="Google Shape;1070;p40"/>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3369" name="Google Shape;1071;p40"/>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53370" name="Google Shape;1072;p40"/>
          <p:cNvSpPr txBox="1">
            <a:spLocks noGrp="1"/>
          </p:cNvSpPr>
          <p:nvPr>
            <p:ph type="subTitle" idx="1"/>
          </p:nvPr>
        </p:nvSpPr>
        <p:spPr>
          <a:xfrm>
            <a:off x="957000" y="2926100"/>
            <a:ext cx="16932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lvl2pPr>
            <a:lvl3pPr lvl="2" rtl="0">
              <a:spcBef>
                <a:spcPts val="0"/>
              </a:spcBef>
              <a:spcAft>
                <a:spcPts val="0"/>
              </a:spcAft>
              <a:buSzPts val="1400"/>
              <a:buNone/>
            </a:lvl3pPr>
            <a:lvl4pPr lvl="3" rtl="0">
              <a:spcBef>
                <a:spcPts val="0"/>
              </a:spcBef>
              <a:spcAft>
                <a:spcPts val="0"/>
              </a:spcAft>
              <a:buSzPts val="1400"/>
              <a:buNone/>
            </a:lvl4pPr>
            <a:lvl5pPr lvl="4" rtl="0">
              <a:spcBef>
                <a:spcPts val="0"/>
              </a:spcBef>
              <a:spcAft>
                <a:spcPts val="0"/>
              </a:spcAft>
              <a:buSzPts val="1400"/>
              <a:buNone/>
            </a:lvl5pPr>
            <a:lvl6pPr lvl="5" rtl="0">
              <a:spcBef>
                <a:spcPts val="0"/>
              </a:spcBef>
              <a:spcAft>
                <a:spcPts val="0"/>
              </a:spcAft>
              <a:buSzPts val="1400"/>
              <a:buNone/>
            </a:lvl6pPr>
            <a:lvl7pPr lvl="6" rtl="0">
              <a:spcBef>
                <a:spcPts val="0"/>
              </a:spcBef>
              <a:spcAft>
                <a:spcPts val="0"/>
              </a:spcAft>
              <a:buSzPts val="1400"/>
              <a:buNone/>
            </a:lvl7pPr>
            <a:lvl8pPr lvl="7" rtl="0">
              <a:spcBef>
                <a:spcPts val="0"/>
              </a:spcBef>
              <a:spcAft>
                <a:spcPts val="0"/>
              </a:spcAft>
              <a:buSzPts val="1400"/>
              <a:buNone/>
            </a:lvl8pPr>
            <a:lvl9pPr lvl="8" rtl="0">
              <a:spcBef>
                <a:spcPts val="0"/>
              </a:spcBef>
              <a:spcAft>
                <a:spcPts val="0"/>
              </a:spcAft>
              <a:buSzPts val="1400"/>
              <a:buNone/>
            </a:lvl9pPr>
          </a:lstStyle>
          <a:p>
            <a:endParaRPr/>
          </a:p>
        </p:txBody>
      </p:sp>
      <p:sp>
        <p:nvSpPr>
          <p:cNvPr id="1053371" name="Google Shape;1073;p40"/>
          <p:cNvSpPr txBox="1">
            <a:spLocks noGrp="1"/>
          </p:cNvSpPr>
          <p:nvPr>
            <p:ph type="subTitle" idx="2"/>
          </p:nvPr>
        </p:nvSpPr>
        <p:spPr>
          <a:xfrm>
            <a:off x="2802600" y="2926100"/>
            <a:ext cx="16932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lvl2pPr>
            <a:lvl3pPr lvl="2" rtl="0">
              <a:spcBef>
                <a:spcPts val="0"/>
              </a:spcBef>
              <a:spcAft>
                <a:spcPts val="0"/>
              </a:spcAft>
              <a:buSzPts val="1400"/>
              <a:buNone/>
            </a:lvl3pPr>
            <a:lvl4pPr lvl="3" rtl="0">
              <a:spcBef>
                <a:spcPts val="0"/>
              </a:spcBef>
              <a:spcAft>
                <a:spcPts val="0"/>
              </a:spcAft>
              <a:buSzPts val="1400"/>
              <a:buNone/>
            </a:lvl4pPr>
            <a:lvl5pPr lvl="4" rtl="0">
              <a:spcBef>
                <a:spcPts val="0"/>
              </a:spcBef>
              <a:spcAft>
                <a:spcPts val="0"/>
              </a:spcAft>
              <a:buSzPts val="1400"/>
              <a:buNone/>
            </a:lvl5pPr>
            <a:lvl6pPr lvl="5" rtl="0">
              <a:spcBef>
                <a:spcPts val="0"/>
              </a:spcBef>
              <a:spcAft>
                <a:spcPts val="0"/>
              </a:spcAft>
              <a:buSzPts val="1400"/>
              <a:buNone/>
            </a:lvl6pPr>
            <a:lvl7pPr lvl="6" rtl="0">
              <a:spcBef>
                <a:spcPts val="0"/>
              </a:spcBef>
              <a:spcAft>
                <a:spcPts val="0"/>
              </a:spcAft>
              <a:buSzPts val="1400"/>
              <a:buNone/>
            </a:lvl7pPr>
            <a:lvl8pPr lvl="7" rtl="0">
              <a:spcBef>
                <a:spcPts val="0"/>
              </a:spcBef>
              <a:spcAft>
                <a:spcPts val="0"/>
              </a:spcAft>
              <a:buSzPts val="1400"/>
              <a:buNone/>
            </a:lvl8pPr>
            <a:lvl9pPr lvl="8" rtl="0">
              <a:spcBef>
                <a:spcPts val="0"/>
              </a:spcBef>
              <a:spcAft>
                <a:spcPts val="0"/>
              </a:spcAft>
              <a:buSzPts val="1400"/>
              <a:buNone/>
            </a:lvl9pPr>
          </a:lstStyle>
          <a:p>
            <a:endParaRPr/>
          </a:p>
        </p:txBody>
      </p:sp>
      <p:sp>
        <p:nvSpPr>
          <p:cNvPr id="1053372" name="Google Shape;1074;p40"/>
          <p:cNvSpPr txBox="1">
            <a:spLocks noGrp="1"/>
          </p:cNvSpPr>
          <p:nvPr>
            <p:ph type="subTitle" idx="3"/>
          </p:nvPr>
        </p:nvSpPr>
        <p:spPr>
          <a:xfrm>
            <a:off x="957000" y="3317498"/>
            <a:ext cx="1693200" cy="9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53373" name="Google Shape;1075;p40"/>
          <p:cNvSpPr txBox="1">
            <a:spLocks noGrp="1"/>
          </p:cNvSpPr>
          <p:nvPr>
            <p:ph type="subTitle" idx="4"/>
          </p:nvPr>
        </p:nvSpPr>
        <p:spPr>
          <a:xfrm>
            <a:off x="2802600" y="3317501"/>
            <a:ext cx="1693200" cy="9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53374" name="Google Shape;1076;p40"/>
          <p:cNvSpPr txBox="1">
            <a:spLocks noGrp="1"/>
          </p:cNvSpPr>
          <p:nvPr>
            <p:ph type="subTitle" idx="5"/>
          </p:nvPr>
        </p:nvSpPr>
        <p:spPr>
          <a:xfrm>
            <a:off x="4648198" y="2926100"/>
            <a:ext cx="16932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lvl2pPr>
            <a:lvl3pPr lvl="2" rtl="0">
              <a:spcBef>
                <a:spcPts val="0"/>
              </a:spcBef>
              <a:spcAft>
                <a:spcPts val="0"/>
              </a:spcAft>
              <a:buSzPts val="1400"/>
              <a:buNone/>
            </a:lvl3pPr>
            <a:lvl4pPr lvl="3" rtl="0">
              <a:spcBef>
                <a:spcPts val="0"/>
              </a:spcBef>
              <a:spcAft>
                <a:spcPts val="0"/>
              </a:spcAft>
              <a:buSzPts val="1400"/>
              <a:buNone/>
            </a:lvl4pPr>
            <a:lvl5pPr lvl="4" rtl="0">
              <a:spcBef>
                <a:spcPts val="0"/>
              </a:spcBef>
              <a:spcAft>
                <a:spcPts val="0"/>
              </a:spcAft>
              <a:buSzPts val="1400"/>
              <a:buNone/>
            </a:lvl5pPr>
            <a:lvl6pPr lvl="5" rtl="0">
              <a:spcBef>
                <a:spcPts val="0"/>
              </a:spcBef>
              <a:spcAft>
                <a:spcPts val="0"/>
              </a:spcAft>
              <a:buSzPts val="1400"/>
              <a:buNone/>
            </a:lvl6pPr>
            <a:lvl7pPr lvl="6" rtl="0">
              <a:spcBef>
                <a:spcPts val="0"/>
              </a:spcBef>
              <a:spcAft>
                <a:spcPts val="0"/>
              </a:spcAft>
              <a:buSzPts val="1400"/>
              <a:buNone/>
            </a:lvl7pPr>
            <a:lvl8pPr lvl="7" rtl="0">
              <a:spcBef>
                <a:spcPts val="0"/>
              </a:spcBef>
              <a:spcAft>
                <a:spcPts val="0"/>
              </a:spcAft>
              <a:buSzPts val="1400"/>
              <a:buNone/>
            </a:lvl8pPr>
            <a:lvl9pPr lvl="8" rtl="0">
              <a:spcBef>
                <a:spcPts val="0"/>
              </a:spcBef>
              <a:spcAft>
                <a:spcPts val="0"/>
              </a:spcAft>
              <a:buSzPts val="1400"/>
              <a:buNone/>
            </a:lvl9pPr>
          </a:lstStyle>
          <a:p>
            <a:endParaRPr/>
          </a:p>
        </p:txBody>
      </p:sp>
      <p:sp>
        <p:nvSpPr>
          <p:cNvPr id="1053375" name="Google Shape;1077;p40"/>
          <p:cNvSpPr txBox="1">
            <a:spLocks noGrp="1"/>
          </p:cNvSpPr>
          <p:nvPr>
            <p:ph type="subTitle" idx="6"/>
          </p:nvPr>
        </p:nvSpPr>
        <p:spPr>
          <a:xfrm>
            <a:off x="4648198" y="3317501"/>
            <a:ext cx="1693200" cy="9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53376" name="Google Shape;1078;p40"/>
          <p:cNvSpPr txBox="1">
            <a:spLocks noGrp="1"/>
          </p:cNvSpPr>
          <p:nvPr>
            <p:ph type="subTitle" idx="7"/>
          </p:nvPr>
        </p:nvSpPr>
        <p:spPr>
          <a:xfrm>
            <a:off x="6493800" y="2926100"/>
            <a:ext cx="16932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lvl2pPr>
            <a:lvl3pPr lvl="2" rtl="0">
              <a:spcBef>
                <a:spcPts val="0"/>
              </a:spcBef>
              <a:spcAft>
                <a:spcPts val="0"/>
              </a:spcAft>
              <a:buSzPts val="1400"/>
              <a:buNone/>
            </a:lvl3pPr>
            <a:lvl4pPr lvl="3" rtl="0">
              <a:spcBef>
                <a:spcPts val="0"/>
              </a:spcBef>
              <a:spcAft>
                <a:spcPts val="0"/>
              </a:spcAft>
              <a:buSzPts val="1400"/>
              <a:buNone/>
            </a:lvl4pPr>
            <a:lvl5pPr lvl="4" rtl="0">
              <a:spcBef>
                <a:spcPts val="0"/>
              </a:spcBef>
              <a:spcAft>
                <a:spcPts val="0"/>
              </a:spcAft>
              <a:buSzPts val="1400"/>
              <a:buNone/>
            </a:lvl5pPr>
            <a:lvl6pPr lvl="5" rtl="0">
              <a:spcBef>
                <a:spcPts val="0"/>
              </a:spcBef>
              <a:spcAft>
                <a:spcPts val="0"/>
              </a:spcAft>
              <a:buSzPts val="1400"/>
              <a:buNone/>
            </a:lvl6pPr>
            <a:lvl7pPr lvl="6" rtl="0">
              <a:spcBef>
                <a:spcPts val="0"/>
              </a:spcBef>
              <a:spcAft>
                <a:spcPts val="0"/>
              </a:spcAft>
              <a:buSzPts val="1400"/>
              <a:buNone/>
            </a:lvl7pPr>
            <a:lvl8pPr lvl="7" rtl="0">
              <a:spcBef>
                <a:spcPts val="0"/>
              </a:spcBef>
              <a:spcAft>
                <a:spcPts val="0"/>
              </a:spcAft>
              <a:buSzPts val="1400"/>
              <a:buNone/>
            </a:lvl8pPr>
            <a:lvl9pPr lvl="8" rtl="0">
              <a:spcBef>
                <a:spcPts val="0"/>
              </a:spcBef>
              <a:spcAft>
                <a:spcPts val="0"/>
              </a:spcAft>
              <a:buSzPts val="1400"/>
              <a:buNone/>
            </a:lvl9pPr>
          </a:lstStyle>
          <a:p>
            <a:endParaRPr/>
          </a:p>
        </p:txBody>
      </p:sp>
      <p:sp>
        <p:nvSpPr>
          <p:cNvPr id="1053377" name="Google Shape;1079;p40"/>
          <p:cNvSpPr txBox="1">
            <a:spLocks noGrp="1"/>
          </p:cNvSpPr>
          <p:nvPr>
            <p:ph type="subTitle" idx="8"/>
          </p:nvPr>
        </p:nvSpPr>
        <p:spPr>
          <a:xfrm>
            <a:off x="6493800" y="3317501"/>
            <a:ext cx="1693200" cy="9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1">
  <p:cSld name="CUSTOM_11">
    <p:spTree>
      <p:nvGrpSpPr>
        <p:cNvPr id="1" name="Shape 1147"/>
        <p:cNvGrpSpPr/>
        <p:nvPr/>
      </p:nvGrpSpPr>
      <p:grpSpPr>
        <a:xfrm>
          <a:off x="0" y="0"/>
          <a:ext cx="0" cy="0"/>
          <a:chOff x="0" y="0"/>
          <a:chExt cx="0" cy="0"/>
        </a:xfrm>
      </p:grpSpPr>
      <p:sp>
        <p:nvSpPr>
          <p:cNvPr id="1049661" name="Google Shape;1148;p43"/>
          <p:cNvSpPr/>
          <p:nvPr/>
        </p:nvSpPr>
        <p:spPr>
          <a:xfrm rot="-8234214" flipH="1">
            <a:off x="6462164" y="-167221"/>
            <a:ext cx="4162685" cy="2560997"/>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62" name="Google Shape;1149;p43"/>
          <p:cNvSpPr/>
          <p:nvPr/>
        </p:nvSpPr>
        <p:spPr>
          <a:xfrm rot="672094">
            <a:off x="-1833836" y="1849763"/>
            <a:ext cx="4680680" cy="4251900"/>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63" name="Google Shape;1150;p43"/>
          <p:cNvSpPr/>
          <p:nvPr/>
        </p:nvSpPr>
        <p:spPr>
          <a:xfrm>
            <a:off x="8042975" y="3533675"/>
            <a:ext cx="775608" cy="1012954"/>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64" name="Google Shape;1151;p4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6">
  <p:cSld name="CUSTOM_18">
    <p:spTree>
      <p:nvGrpSpPr>
        <p:cNvPr id="1" name="Shape 1206"/>
        <p:cNvGrpSpPr/>
        <p:nvPr/>
      </p:nvGrpSpPr>
      <p:grpSpPr>
        <a:xfrm>
          <a:off x="0" y="0"/>
          <a:ext cx="0" cy="0"/>
          <a:chOff x="0" y="0"/>
          <a:chExt cx="0" cy="0"/>
        </a:xfrm>
      </p:grpSpPr>
      <p:sp>
        <p:nvSpPr>
          <p:cNvPr id="1050126" name="Google Shape;1207;p48"/>
          <p:cNvSpPr/>
          <p:nvPr/>
        </p:nvSpPr>
        <p:spPr>
          <a:xfrm rot="912733" flipH="1">
            <a:off x="-1572654" y="597947"/>
            <a:ext cx="3253667" cy="548082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127" name="Google Shape;1208;p48"/>
          <p:cNvSpPr/>
          <p:nvPr/>
        </p:nvSpPr>
        <p:spPr>
          <a:xfrm rot="-482288">
            <a:off x="6784912" y="-733687"/>
            <a:ext cx="3654738" cy="3639584"/>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128" name="Google Shape;1209;p48"/>
          <p:cNvSpPr/>
          <p:nvPr/>
        </p:nvSpPr>
        <p:spPr>
          <a:xfrm rot="3320924">
            <a:off x="8443534" y="3822428"/>
            <a:ext cx="1269688" cy="1658230"/>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129" name="Google Shape;1210;p48"/>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1">
  <p:cSld name="CUSTOM_6">
    <p:spTree>
      <p:nvGrpSpPr>
        <p:cNvPr id="1" name="Shape 1276"/>
        <p:cNvGrpSpPr/>
        <p:nvPr/>
      </p:nvGrpSpPr>
      <p:grpSpPr>
        <a:xfrm>
          <a:off x="0" y="0"/>
          <a:ext cx="0" cy="0"/>
          <a:chOff x="0" y="0"/>
          <a:chExt cx="0" cy="0"/>
        </a:xfrm>
      </p:grpSpPr>
      <p:sp>
        <p:nvSpPr>
          <p:cNvPr id="1049141" name="Google Shape;1277;p57"/>
          <p:cNvSpPr/>
          <p:nvPr/>
        </p:nvSpPr>
        <p:spPr>
          <a:xfrm rot="-2187687">
            <a:off x="6997415" y="2824325"/>
            <a:ext cx="1938838" cy="3305612"/>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42" name="Google Shape;1278;p57"/>
          <p:cNvSpPr/>
          <p:nvPr/>
        </p:nvSpPr>
        <p:spPr>
          <a:xfrm rot="1855510">
            <a:off x="2523490" y="193756"/>
            <a:ext cx="4979106" cy="4104445"/>
          </a:xfrm>
          <a:custGeom>
            <a:avLst/>
            <a:gdLst/>
            <a:ahLst/>
            <a:cxnLst/>
            <a:rect l="l" t="t" r="r" b="b"/>
            <a:pathLst>
              <a:path w="59243" h="48836" extrusionOk="0">
                <a:moveTo>
                  <a:pt x="27153" y="9007"/>
                </a:moveTo>
                <a:cubicBezTo>
                  <a:pt x="33591" y="9007"/>
                  <a:pt x="31990" y="9240"/>
                  <a:pt x="38094" y="5071"/>
                </a:cubicBezTo>
                <a:cubicBezTo>
                  <a:pt x="44232" y="901"/>
                  <a:pt x="51737" y="0"/>
                  <a:pt x="55473" y="5071"/>
                </a:cubicBezTo>
                <a:cubicBezTo>
                  <a:pt x="59243" y="10108"/>
                  <a:pt x="46800" y="16346"/>
                  <a:pt x="46767" y="22483"/>
                </a:cubicBezTo>
                <a:cubicBezTo>
                  <a:pt x="46734" y="28621"/>
                  <a:pt x="48768" y="48835"/>
                  <a:pt x="28354" y="48835"/>
                </a:cubicBezTo>
                <a:cubicBezTo>
                  <a:pt x="7939" y="48835"/>
                  <a:pt x="0" y="22583"/>
                  <a:pt x="8973" y="14011"/>
                </a:cubicBezTo>
                <a:cubicBezTo>
                  <a:pt x="17946" y="5471"/>
                  <a:pt x="20715" y="9007"/>
                  <a:pt x="27153" y="90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43" name="Google Shape;1279;p57"/>
          <p:cNvSpPr/>
          <p:nvPr/>
        </p:nvSpPr>
        <p:spPr>
          <a:xfrm rot="10800000" flipH="1">
            <a:off x="242450" y="2888462"/>
            <a:ext cx="1774800" cy="1774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4" name="Google Shape;1280;p57"/>
          <p:cNvGrpSpPr/>
          <p:nvPr/>
        </p:nvGrpSpPr>
        <p:grpSpPr>
          <a:xfrm rot="10800000" flipH="1">
            <a:off x="955516" y="2266845"/>
            <a:ext cx="1696762" cy="1688828"/>
            <a:chOff x="2414491" y="671177"/>
            <a:chExt cx="1830972" cy="1822411"/>
          </a:xfrm>
        </p:grpSpPr>
        <p:sp>
          <p:nvSpPr>
            <p:cNvPr id="1049144" name="Google Shape;1281;p57"/>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45" name="Google Shape;1282;p57"/>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46" name="Google Shape;1283;p57"/>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47" name="Google Shape;1284;p57"/>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48" name="Google Shape;1285;p57"/>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49" name="Google Shape;1286;p57"/>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0" name="Google Shape;1287;p57"/>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1" name="Google Shape;1288;p57"/>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2" name="Google Shape;1289;p57"/>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3" name="Google Shape;1290;p57"/>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4" name="Google Shape;1291;p57"/>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5" name="Google Shape;1292;p57"/>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6" name="Google Shape;1293;p57"/>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7" name="Google Shape;1294;p57"/>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8" name="Google Shape;1295;p57"/>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59" name="Google Shape;1296;p57"/>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0" name="Google Shape;1297;p57"/>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1" name="Google Shape;1298;p57"/>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2" name="Google Shape;1299;p57"/>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3" name="Google Shape;1300;p57"/>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4" name="Google Shape;1301;p57"/>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5" name="Google Shape;1302;p57"/>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6" name="Google Shape;1303;p57"/>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7" name="Google Shape;1304;p57"/>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8" name="Google Shape;1305;p57"/>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69" name="Google Shape;1306;p57"/>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70" name="Google Shape;1307;p57"/>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71" name="Google Shape;1308;p57"/>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72" name="Google Shape;1309;p57"/>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73" name="Google Shape;1310;p57"/>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74" name="Google Shape;1311;p57"/>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75" name="Google Shape;1312;p57"/>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76" name="Google Shape;1313;p57"/>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77" name="Google Shape;1314;p57"/>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9178" name="Google Shape;1315;p57"/>
          <p:cNvSpPr/>
          <p:nvPr/>
        </p:nvSpPr>
        <p:spPr>
          <a:xfrm rot="-7977683">
            <a:off x="6033949" y="548625"/>
            <a:ext cx="1554661" cy="149174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79" name="Google Shape;1316;p57">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049180" name="Google Shape;1317;p57"/>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2">
  <p:cSld name="CUSTOM_8">
    <p:spTree>
      <p:nvGrpSpPr>
        <p:cNvPr id="1" name="Shape 1318"/>
        <p:cNvGrpSpPr/>
        <p:nvPr/>
      </p:nvGrpSpPr>
      <p:grpSpPr>
        <a:xfrm>
          <a:off x="0" y="0"/>
          <a:ext cx="0" cy="0"/>
          <a:chOff x="0" y="0"/>
          <a:chExt cx="0" cy="0"/>
        </a:xfrm>
      </p:grpSpPr>
      <p:sp>
        <p:nvSpPr>
          <p:cNvPr id="1049615" name="Google Shape;1319;p58"/>
          <p:cNvSpPr/>
          <p:nvPr/>
        </p:nvSpPr>
        <p:spPr>
          <a:xfrm rot="-7977683">
            <a:off x="1484724" y="1516400"/>
            <a:ext cx="1554661" cy="149174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16" name="Google Shape;1320;p58"/>
          <p:cNvSpPr/>
          <p:nvPr/>
        </p:nvSpPr>
        <p:spPr>
          <a:xfrm rot="288619" flipH="1">
            <a:off x="-1415244" y="1158707"/>
            <a:ext cx="4829256" cy="4940052"/>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17" name="Google Shape;1321;p58"/>
          <p:cNvSpPr/>
          <p:nvPr/>
        </p:nvSpPr>
        <p:spPr>
          <a:xfrm rot="-8533595">
            <a:off x="7105388" y="-706575"/>
            <a:ext cx="1938828" cy="3305595"/>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18" name="Google Shape;1322;p58"/>
          <p:cNvSpPr/>
          <p:nvPr/>
        </p:nvSpPr>
        <p:spPr>
          <a:xfrm>
            <a:off x="6970750" y="2154714"/>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0" name="Google Shape;1323;p58"/>
          <p:cNvGrpSpPr/>
          <p:nvPr/>
        </p:nvGrpSpPr>
        <p:grpSpPr>
          <a:xfrm>
            <a:off x="6247704" y="2777002"/>
            <a:ext cx="1830972" cy="1822411"/>
            <a:chOff x="2414491" y="671177"/>
            <a:chExt cx="1830972" cy="1822411"/>
          </a:xfrm>
        </p:grpSpPr>
        <p:sp>
          <p:nvSpPr>
            <p:cNvPr id="1049619" name="Google Shape;1324;p58"/>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0" name="Google Shape;1325;p58"/>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1" name="Google Shape;1326;p58"/>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2" name="Google Shape;1327;p58"/>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3" name="Google Shape;1328;p58"/>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4" name="Google Shape;1329;p58"/>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5" name="Google Shape;1330;p58"/>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6" name="Google Shape;1331;p58"/>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7" name="Google Shape;1332;p58"/>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8" name="Google Shape;1333;p58"/>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29" name="Google Shape;1334;p58"/>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0" name="Google Shape;1335;p58"/>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1" name="Google Shape;1336;p58"/>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2" name="Google Shape;1337;p58"/>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3" name="Google Shape;1338;p58"/>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4" name="Google Shape;1339;p58"/>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5" name="Google Shape;1340;p58"/>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6" name="Google Shape;1341;p58"/>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7" name="Google Shape;1342;p58"/>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8" name="Google Shape;1343;p58"/>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39" name="Google Shape;1344;p58"/>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0" name="Google Shape;1345;p58"/>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1" name="Google Shape;1346;p58"/>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2" name="Google Shape;1347;p58"/>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3" name="Google Shape;1348;p58"/>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4" name="Google Shape;1349;p58"/>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5" name="Google Shape;1350;p58"/>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6" name="Google Shape;1351;p58"/>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7" name="Google Shape;1352;p58"/>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8" name="Google Shape;1353;p58"/>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49" name="Google Shape;1354;p58"/>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50" name="Google Shape;1355;p58"/>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51" name="Google Shape;1356;p58"/>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52" name="Google Shape;1357;p58"/>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9653" name="Google Shape;1358;p58">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049654" name="Google Shape;1359;p58"/>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3">
  <p:cSld name="CUSTOM_5">
    <p:spTree>
      <p:nvGrpSpPr>
        <p:cNvPr id="1" name="Shape 1666"/>
        <p:cNvGrpSpPr/>
        <p:nvPr/>
      </p:nvGrpSpPr>
      <p:grpSpPr>
        <a:xfrm>
          <a:off x="0" y="0"/>
          <a:ext cx="0" cy="0"/>
          <a:chOff x="0" y="0"/>
          <a:chExt cx="0" cy="0"/>
        </a:xfrm>
      </p:grpSpPr>
      <p:sp>
        <p:nvSpPr>
          <p:cNvPr id="1049081" name="Google Shape;1667;p66"/>
          <p:cNvSpPr/>
          <p:nvPr/>
        </p:nvSpPr>
        <p:spPr>
          <a:xfrm rot="288619" flipH="1">
            <a:off x="-1653681" y="1325314"/>
            <a:ext cx="4829256" cy="4097619"/>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082" name="Google Shape;1668;p66"/>
          <p:cNvSpPr/>
          <p:nvPr/>
        </p:nvSpPr>
        <p:spPr>
          <a:xfrm>
            <a:off x="7777725" y="671438"/>
            <a:ext cx="2264661" cy="1997587"/>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083" name="Google Shape;1669;p66"/>
          <p:cNvSpPr/>
          <p:nvPr/>
        </p:nvSpPr>
        <p:spPr>
          <a:xfrm rot="8226410">
            <a:off x="757957" y="-908700"/>
            <a:ext cx="1938898" cy="3305715"/>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3" name="Google Shape;1670;p66"/>
          <p:cNvGrpSpPr/>
          <p:nvPr/>
        </p:nvGrpSpPr>
        <p:grpSpPr>
          <a:xfrm rot="-3861937">
            <a:off x="6523183" y="1380139"/>
            <a:ext cx="2023570" cy="3313878"/>
            <a:chOff x="5754175" y="3922575"/>
            <a:chExt cx="682400" cy="1117525"/>
          </a:xfrm>
        </p:grpSpPr>
        <p:sp>
          <p:nvSpPr>
            <p:cNvPr id="1049084" name="Google Shape;1671;p66"/>
            <p:cNvSpPr/>
            <p:nvPr/>
          </p:nvSpPr>
          <p:spPr>
            <a:xfrm>
              <a:off x="5754175" y="4953250"/>
              <a:ext cx="70700" cy="86850"/>
            </a:xfrm>
            <a:custGeom>
              <a:avLst/>
              <a:gdLst/>
              <a:ahLst/>
              <a:cxnLst/>
              <a:rect l="l" t="t" r="r" b="b"/>
              <a:pathLst>
                <a:path w="2828" h="3474" extrusionOk="0">
                  <a:moveTo>
                    <a:pt x="1855" y="1"/>
                  </a:moveTo>
                  <a:cubicBezTo>
                    <a:pt x="1855" y="1"/>
                    <a:pt x="0" y="3283"/>
                    <a:pt x="973" y="3466"/>
                  </a:cubicBezTo>
                  <a:cubicBezTo>
                    <a:pt x="1000" y="3471"/>
                    <a:pt x="1027" y="3473"/>
                    <a:pt x="1054" y="3473"/>
                  </a:cubicBezTo>
                  <a:cubicBezTo>
                    <a:pt x="1994" y="3473"/>
                    <a:pt x="2827" y="456"/>
                    <a:pt x="2827" y="456"/>
                  </a:cubicBezTo>
                  <a:lnTo>
                    <a:pt x="1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085" name="Google Shape;1672;p66"/>
            <p:cNvSpPr/>
            <p:nvPr/>
          </p:nvSpPr>
          <p:spPr>
            <a:xfrm>
              <a:off x="5768600" y="4780750"/>
              <a:ext cx="193050" cy="209925"/>
            </a:xfrm>
            <a:custGeom>
              <a:avLst/>
              <a:gdLst/>
              <a:ahLst/>
              <a:cxnLst/>
              <a:rect l="l" t="t" r="r" b="b"/>
              <a:pathLst>
                <a:path w="7722" h="8397" extrusionOk="0">
                  <a:moveTo>
                    <a:pt x="1065" y="1"/>
                  </a:moveTo>
                  <a:cubicBezTo>
                    <a:pt x="1065" y="1"/>
                    <a:pt x="1" y="7812"/>
                    <a:pt x="1156" y="8359"/>
                  </a:cubicBezTo>
                  <a:cubicBezTo>
                    <a:pt x="1208" y="8384"/>
                    <a:pt x="1269" y="8396"/>
                    <a:pt x="1338" y="8396"/>
                  </a:cubicBezTo>
                  <a:cubicBezTo>
                    <a:pt x="2789" y="8396"/>
                    <a:pt x="7721" y="3131"/>
                    <a:pt x="7721" y="3131"/>
                  </a:cubicBezTo>
                  <a:lnTo>
                    <a:pt x="10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086" name="Google Shape;1673;p66"/>
            <p:cNvSpPr/>
            <p:nvPr/>
          </p:nvSpPr>
          <p:spPr>
            <a:xfrm>
              <a:off x="5795200" y="4343050"/>
              <a:ext cx="389100" cy="516000"/>
            </a:xfrm>
            <a:custGeom>
              <a:avLst/>
              <a:gdLst/>
              <a:ahLst/>
              <a:cxnLst/>
              <a:rect l="l" t="t" r="r" b="b"/>
              <a:pathLst>
                <a:path w="15564" h="20640" extrusionOk="0">
                  <a:moveTo>
                    <a:pt x="8329" y="1"/>
                  </a:moveTo>
                  <a:cubicBezTo>
                    <a:pt x="8329" y="1"/>
                    <a:pt x="7296" y="1399"/>
                    <a:pt x="5715" y="5047"/>
                  </a:cubicBezTo>
                  <a:cubicBezTo>
                    <a:pt x="4104" y="8694"/>
                    <a:pt x="1" y="17509"/>
                    <a:pt x="1" y="17509"/>
                  </a:cubicBezTo>
                  <a:lnTo>
                    <a:pt x="6657" y="20639"/>
                  </a:lnTo>
                  <a:cubicBezTo>
                    <a:pt x="6657" y="20639"/>
                    <a:pt x="7387" y="19728"/>
                    <a:pt x="9636" y="15381"/>
                  </a:cubicBezTo>
                  <a:cubicBezTo>
                    <a:pt x="12281" y="10305"/>
                    <a:pt x="15563" y="3010"/>
                    <a:pt x="15563" y="3010"/>
                  </a:cubicBezTo>
                  <a:lnTo>
                    <a:pt x="832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087" name="Google Shape;1674;p66"/>
            <p:cNvSpPr/>
            <p:nvPr/>
          </p:nvSpPr>
          <p:spPr>
            <a:xfrm>
              <a:off x="6003425" y="3922575"/>
              <a:ext cx="433150" cy="579525"/>
            </a:xfrm>
            <a:custGeom>
              <a:avLst/>
              <a:gdLst/>
              <a:ahLst/>
              <a:cxnLst/>
              <a:rect l="l" t="t" r="r" b="b"/>
              <a:pathLst>
                <a:path w="17326" h="23181" extrusionOk="0">
                  <a:moveTo>
                    <a:pt x="11816" y="1"/>
                  </a:moveTo>
                  <a:cubicBezTo>
                    <a:pt x="10345" y="1"/>
                    <a:pt x="8903" y="821"/>
                    <a:pt x="8085" y="2200"/>
                  </a:cubicBezTo>
                  <a:cubicBezTo>
                    <a:pt x="6535" y="4814"/>
                    <a:pt x="0" y="16820"/>
                    <a:pt x="0" y="16820"/>
                  </a:cubicBezTo>
                  <a:lnTo>
                    <a:pt x="7234" y="19829"/>
                  </a:lnTo>
                  <a:cubicBezTo>
                    <a:pt x="7234" y="19829"/>
                    <a:pt x="13515" y="6181"/>
                    <a:pt x="13978" y="6181"/>
                  </a:cubicBezTo>
                  <a:cubicBezTo>
                    <a:pt x="13979" y="6181"/>
                    <a:pt x="13981" y="6181"/>
                    <a:pt x="13982" y="6181"/>
                  </a:cubicBezTo>
                  <a:cubicBezTo>
                    <a:pt x="14469" y="6273"/>
                    <a:pt x="8237" y="17276"/>
                    <a:pt x="8481" y="20619"/>
                  </a:cubicBezTo>
                  <a:cubicBezTo>
                    <a:pt x="8589" y="22468"/>
                    <a:pt x="9616" y="23180"/>
                    <a:pt x="10214" y="23180"/>
                  </a:cubicBezTo>
                  <a:cubicBezTo>
                    <a:pt x="10451" y="23180"/>
                    <a:pt x="10621" y="23068"/>
                    <a:pt x="10639" y="22869"/>
                  </a:cubicBezTo>
                  <a:cubicBezTo>
                    <a:pt x="10730" y="22109"/>
                    <a:pt x="8845" y="21835"/>
                    <a:pt x="9757" y="19130"/>
                  </a:cubicBezTo>
                  <a:cubicBezTo>
                    <a:pt x="12493" y="10802"/>
                    <a:pt x="17326" y="5300"/>
                    <a:pt x="15411" y="2169"/>
                  </a:cubicBezTo>
                  <a:cubicBezTo>
                    <a:pt x="14477" y="660"/>
                    <a:pt x="13135" y="1"/>
                    <a:pt x="118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8">
  <p:cSld name="CUSTOM_56_1">
    <p:spTree>
      <p:nvGrpSpPr>
        <p:cNvPr id="1" name="Shape 1868"/>
        <p:cNvGrpSpPr/>
        <p:nvPr/>
      </p:nvGrpSpPr>
      <p:grpSpPr>
        <a:xfrm>
          <a:off x="0" y="0"/>
          <a:ext cx="0" cy="0"/>
          <a:chOff x="0" y="0"/>
          <a:chExt cx="0" cy="0"/>
        </a:xfrm>
      </p:grpSpPr>
      <p:sp>
        <p:nvSpPr>
          <p:cNvPr id="1049851" name="Google Shape;1869;p71"/>
          <p:cNvSpPr/>
          <p:nvPr/>
        </p:nvSpPr>
        <p:spPr>
          <a:xfrm>
            <a:off x="4641450" y="534225"/>
            <a:ext cx="3513000" cy="4031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
        <p:nvSpPr>
          <p:cNvPr id="1049852" name="Google Shape;1870;p71"/>
          <p:cNvSpPr/>
          <p:nvPr/>
        </p:nvSpPr>
        <p:spPr>
          <a:xfrm rot="10800000">
            <a:off x="-1183925" y="-623592"/>
            <a:ext cx="4913539" cy="302294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853" name="Google Shape;1871;p71"/>
          <p:cNvSpPr/>
          <p:nvPr/>
        </p:nvSpPr>
        <p:spPr>
          <a:xfrm>
            <a:off x="1860975" y="1631350"/>
            <a:ext cx="1758151" cy="2296225"/>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854" name="Google Shape;1872;p71"/>
          <p:cNvSpPr/>
          <p:nvPr/>
        </p:nvSpPr>
        <p:spPr>
          <a:xfrm rot="-1848056" flipH="1">
            <a:off x="3421950" y="2383786"/>
            <a:ext cx="1938888" cy="3305698"/>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855" name="Google Shape;1873;p71"/>
          <p:cNvSpPr/>
          <p:nvPr/>
        </p:nvSpPr>
        <p:spPr>
          <a:xfrm rot="10800000">
            <a:off x="-892221" y="2755207"/>
            <a:ext cx="3210883" cy="3197570"/>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ackground 10">
  <p:cSld name="CUSTOM_58">
    <p:spTree>
      <p:nvGrpSpPr>
        <p:cNvPr id="1" name="Shape 1912"/>
        <p:cNvGrpSpPr/>
        <p:nvPr/>
      </p:nvGrpSpPr>
      <p:grpSpPr>
        <a:xfrm>
          <a:off x="0" y="0"/>
          <a:ext cx="0" cy="0"/>
          <a:chOff x="0" y="0"/>
          <a:chExt cx="0" cy="0"/>
        </a:xfrm>
      </p:grpSpPr>
      <p:sp>
        <p:nvSpPr>
          <p:cNvPr id="1049900" name="Google Shape;1913;p73"/>
          <p:cNvSpPr/>
          <p:nvPr/>
        </p:nvSpPr>
        <p:spPr>
          <a:xfrm flipH="1">
            <a:off x="1008588" y="534225"/>
            <a:ext cx="3513000" cy="4031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
        <p:nvSpPr>
          <p:cNvPr id="1049901" name="Google Shape;1914;p73"/>
          <p:cNvSpPr/>
          <p:nvPr/>
        </p:nvSpPr>
        <p:spPr>
          <a:xfrm rot="-2266405" flipH="1">
            <a:off x="6427723" y="2503263"/>
            <a:ext cx="1938828" cy="3305595"/>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02" name="Google Shape;1915;p73"/>
          <p:cNvSpPr/>
          <p:nvPr/>
        </p:nvSpPr>
        <p:spPr>
          <a:xfrm>
            <a:off x="5666513" y="-1056875"/>
            <a:ext cx="3967449" cy="3950999"/>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03" name="Google Shape;1916;p73"/>
          <p:cNvSpPr/>
          <p:nvPr/>
        </p:nvSpPr>
        <p:spPr>
          <a:xfrm flipH="1">
            <a:off x="4993460" y="976475"/>
            <a:ext cx="1871779" cy="1796023"/>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1048882" name="Google Shape;52;p3"/>
          <p:cNvSpPr/>
          <p:nvPr/>
        </p:nvSpPr>
        <p:spPr>
          <a:xfrm>
            <a:off x="6710333" y="1328994"/>
            <a:ext cx="2375400" cy="23754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6" name="Google Shape;53;p3"/>
          <p:cNvGrpSpPr/>
          <p:nvPr/>
        </p:nvGrpSpPr>
        <p:grpSpPr>
          <a:xfrm>
            <a:off x="6352643" y="607781"/>
            <a:ext cx="2270935" cy="2260334"/>
            <a:chOff x="6762468" y="1386456"/>
            <a:chExt cx="2270935" cy="2260334"/>
          </a:xfrm>
        </p:grpSpPr>
        <p:sp>
          <p:nvSpPr>
            <p:cNvPr id="1048883" name="Google Shape;54;p3"/>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84" name="Google Shape;55;p3"/>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85" name="Google Shape;56;p3"/>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86" name="Google Shape;57;p3"/>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87" name="Google Shape;58;p3"/>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88" name="Google Shape;59;p3"/>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89" name="Google Shape;60;p3"/>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0" name="Google Shape;61;p3"/>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1" name="Google Shape;62;p3"/>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2" name="Google Shape;63;p3"/>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3" name="Google Shape;64;p3"/>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4" name="Google Shape;65;p3"/>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5" name="Google Shape;66;p3"/>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6" name="Google Shape;67;p3"/>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7" name="Google Shape;68;p3"/>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8" name="Google Shape;69;p3"/>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99" name="Google Shape;70;p3"/>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0" name="Google Shape;71;p3"/>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1" name="Google Shape;72;p3"/>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2" name="Google Shape;73;p3"/>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3" name="Google Shape;74;p3"/>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4" name="Google Shape;75;p3"/>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5" name="Google Shape;76;p3"/>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6" name="Google Shape;77;p3"/>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7" name="Google Shape;78;p3"/>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8" name="Google Shape;79;p3"/>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09" name="Google Shape;80;p3"/>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10" name="Google Shape;81;p3"/>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11" name="Google Shape;82;p3"/>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12" name="Google Shape;83;p3"/>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13" name="Google Shape;84;p3"/>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14" name="Google Shape;85;p3"/>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15" name="Google Shape;86;p3"/>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916" name="Google Shape;87;p3"/>
          <p:cNvSpPr/>
          <p:nvPr/>
        </p:nvSpPr>
        <p:spPr>
          <a:xfrm rot="8100000">
            <a:off x="402124" y="-935267"/>
            <a:ext cx="1938844" cy="3305623"/>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17" name="Google Shape;88;p3"/>
          <p:cNvSpPr/>
          <p:nvPr/>
        </p:nvSpPr>
        <p:spPr>
          <a:xfrm>
            <a:off x="641525" y="2945026"/>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18" name="Google Shape;89;p3">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048919" name="Google Shape;90;p3"/>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ackground 11">
  <p:cSld name="CUSTOM_59">
    <p:spTree>
      <p:nvGrpSpPr>
        <p:cNvPr id="1" name="Shape 1917"/>
        <p:cNvGrpSpPr/>
        <p:nvPr/>
      </p:nvGrpSpPr>
      <p:grpSpPr>
        <a:xfrm>
          <a:off x="0" y="0"/>
          <a:ext cx="0" cy="0"/>
          <a:chOff x="0" y="0"/>
          <a:chExt cx="0" cy="0"/>
        </a:xfrm>
      </p:grpSpPr>
      <p:sp>
        <p:nvSpPr>
          <p:cNvPr id="1049908" name="Google Shape;1918;p74"/>
          <p:cNvSpPr/>
          <p:nvPr/>
        </p:nvSpPr>
        <p:spPr>
          <a:xfrm flipH="1">
            <a:off x="1017188" y="539150"/>
            <a:ext cx="3513000" cy="4031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grpSp>
        <p:nvGrpSpPr>
          <p:cNvPr id="416" name="Google Shape;1919;p74"/>
          <p:cNvGrpSpPr/>
          <p:nvPr/>
        </p:nvGrpSpPr>
        <p:grpSpPr>
          <a:xfrm rot="5400000" flipH="1">
            <a:off x="5410792" y="1327438"/>
            <a:ext cx="2277317" cy="5304377"/>
            <a:chOff x="224725" y="566950"/>
            <a:chExt cx="1850875" cy="4311100"/>
          </a:xfrm>
        </p:grpSpPr>
        <p:sp>
          <p:nvSpPr>
            <p:cNvPr id="1049909" name="Google Shape;1920;p74"/>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0" name="Google Shape;1921;p74"/>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1" name="Google Shape;1922;p74"/>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2" name="Google Shape;1923;p74"/>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3" name="Google Shape;1924;p74"/>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4" name="Google Shape;1925;p74"/>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5" name="Google Shape;1926;p74"/>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6" name="Google Shape;1927;p74"/>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7" name="Google Shape;1928;p74"/>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8" name="Google Shape;1929;p74"/>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19" name="Google Shape;1930;p74"/>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0" name="Google Shape;1931;p74"/>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1" name="Google Shape;1932;p74"/>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2" name="Google Shape;1933;p74"/>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3" name="Google Shape;1934;p74"/>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4" name="Google Shape;1935;p74"/>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5" name="Google Shape;1936;p74"/>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6" name="Google Shape;1937;p74"/>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7" name="Google Shape;1938;p74"/>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8" name="Google Shape;1939;p74"/>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29" name="Google Shape;1940;p74"/>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30" name="Google Shape;1941;p74"/>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31" name="Google Shape;1942;p74"/>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32" name="Google Shape;1943;p74"/>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9933" name="Google Shape;1944;p74"/>
          <p:cNvSpPr/>
          <p:nvPr/>
        </p:nvSpPr>
        <p:spPr>
          <a:xfrm rot="-3415034" flipH="1">
            <a:off x="5358889" y="524097"/>
            <a:ext cx="4814608" cy="4095305"/>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34" name="Google Shape;1945;p74"/>
          <p:cNvSpPr/>
          <p:nvPr/>
        </p:nvSpPr>
        <p:spPr>
          <a:xfrm rot="-1379372" flipH="1">
            <a:off x="5148635" y="1183665"/>
            <a:ext cx="1343009" cy="1754062"/>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35" name="Google Shape;1946;p74"/>
          <p:cNvSpPr/>
          <p:nvPr/>
        </p:nvSpPr>
        <p:spPr>
          <a:xfrm flipH="1">
            <a:off x="794051" y="3667402"/>
            <a:ext cx="1062209" cy="936955"/>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10"/>
        <p:cNvGrpSpPr/>
        <p:nvPr/>
      </p:nvGrpSpPr>
      <p:grpSpPr>
        <a:xfrm>
          <a:off x="0" y="0"/>
          <a:ext cx="0" cy="0"/>
          <a:chOff x="0" y="0"/>
          <a:chExt cx="0" cy="0"/>
        </a:xfrm>
      </p:grpSpPr>
      <p:sp>
        <p:nvSpPr>
          <p:cNvPr id="1048748" name="Google Shape;111;p7"/>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a:spcBef>
                <a:spcPts val="0"/>
              </a:spcBef>
              <a:spcAft>
                <a:spcPts val="0"/>
              </a:spcAft>
              <a:buSzPts val="2400"/>
              <a:buNone/>
              <a:defRPr>
                <a:solidFill>
                  <a:schemeClr val="accent2"/>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048749" name="Google Shape;112;p7"/>
          <p:cNvSpPr txBox="1">
            <a:spLocks noGrp="1"/>
          </p:cNvSpPr>
          <p:nvPr>
            <p:ph type="body" idx="1"/>
          </p:nvPr>
        </p:nvSpPr>
        <p:spPr>
          <a:xfrm>
            <a:off x="713225" y="1122325"/>
            <a:ext cx="7717500" cy="3580500"/>
          </a:xfrm>
          <a:prstGeom prst="rect">
            <a:avLst/>
          </a:prstGeom>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accent1"/>
              </a:buClr>
              <a:buSzPts val="1800"/>
              <a:buFont typeface="Hammersmith One"/>
              <a:buAutoNum type="arabicPeriod"/>
              <a:defRPr sz="1600">
                <a:solidFill>
                  <a:srgbClr val="806860"/>
                </a:solidFill>
              </a:defRPr>
            </a:lvl1pPr>
            <a:lvl2pPr marL="914400" lvl="1" indent="-317500">
              <a:spcBef>
                <a:spcPts val="0"/>
              </a:spcBef>
              <a:spcAft>
                <a:spcPts val="0"/>
              </a:spcAft>
              <a:buClr>
                <a:schemeClr val="accent1"/>
              </a:buClr>
              <a:buSzPts val="1400"/>
              <a:buFont typeface="Hammersmith One"/>
              <a:buAutoNum type="alphaLcPeriod"/>
              <a:defRPr sz="1600"/>
            </a:lvl2pPr>
            <a:lvl3pPr marL="1371600" lvl="2" indent="-317500">
              <a:spcBef>
                <a:spcPts val="0"/>
              </a:spcBef>
              <a:spcAft>
                <a:spcPts val="0"/>
              </a:spcAft>
              <a:buClr>
                <a:srgbClr val="FEDD4F"/>
              </a:buClr>
              <a:buSzPts val="1400"/>
              <a:buFont typeface="Hammersmith One"/>
              <a:buAutoNum type="romanLcPeriod"/>
              <a:defRPr sz="1200"/>
            </a:lvl3pPr>
            <a:lvl4pPr marL="1828800" lvl="3" indent="-317500">
              <a:spcBef>
                <a:spcPts val="0"/>
              </a:spcBef>
              <a:spcAft>
                <a:spcPts val="0"/>
              </a:spcAft>
              <a:buClr>
                <a:srgbClr val="FEDD4F"/>
              </a:buClr>
              <a:buSzPts val="1400"/>
              <a:buFont typeface="Hammersmith One"/>
              <a:buAutoNum type="arabicPeriod"/>
              <a:defRPr sz="1200"/>
            </a:lvl4pPr>
            <a:lvl5pPr marL="2286000" lvl="4" indent="-317500">
              <a:spcBef>
                <a:spcPts val="0"/>
              </a:spcBef>
              <a:spcAft>
                <a:spcPts val="0"/>
              </a:spcAft>
              <a:buClr>
                <a:srgbClr val="FEDD4F"/>
              </a:buClr>
              <a:buSzPts val="1400"/>
              <a:buFont typeface="Hammersmith One"/>
              <a:buAutoNum type="alphaLcPeriod"/>
              <a:defRPr sz="1200"/>
            </a:lvl5pPr>
            <a:lvl6pPr marL="2743200" lvl="5" indent="-317500">
              <a:spcBef>
                <a:spcPts val="0"/>
              </a:spcBef>
              <a:spcAft>
                <a:spcPts val="0"/>
              </a:spcAft>
              <a:buClr>
                <a:srgbClr val="FEDD4F"/>
              </a:buClr>
              <a:buSzPts val="1400"/>
              <a:buFont typeface="Hammersmith One"/>
              <a:buAutoNum type="romanLcPeriod"/>
              <a:defRPr sz="1200"/>
            </a:lvl6pPr>
            <a:lvl7pPr marL="3200400" lvl="6" indent="-317500">
              <a:spcBef>
                <a:spcPts val="0"/>
              </a:spcBef>
              <a:spcAft>
                <a:spcPts val="0"/>
              </a:spcAft>
              <a:buClr>
                <a:srgbClr val="FEDD4F"/>
              </a:buClr>
              <a:buSzPts val="1400"/>
              <a:buFont typeface="Hammersmith One"/>
              <a:buAutoNum type="arabicPeriod"/>
              <a:defRPr sz="1200"/>
            </a:lvl7pPr>
            <a:lvl8pPr marL="3657600" lvl="7" indent="-317500">
              <a:spcBef>
                <a:spcPts val="0"/>
              </a:spcBef>
              <a:spcAft>
                <a:spcPts val="0"/>
              </a:spcAft>
              <a:buClr>
                <a:srgbClr val="FEDD4F"/>
              </a:buClr>
              <a:buSzPts val="1400"/>
              <a:buFont typeface="Hammersmith One"/>
              <a:buAutoNum type="alphaLcPeriod"/>
              <a:defRPr sz="1200"/>
            </a:lvl8pPr>
            <a:lvl9pPr marL="4114800" lvl="8" indent="-317500">
              <a:spcBef>
                <a:spcPts val="0"/>
              </a:spcBef>
              <a:spcAft>
                <a:spcPts val="0"/>
              </a:spcAft>
              <a:buClr>
                <a:srgbClr val="FEDD4F"/>
              </a:buClr>
              <a:buSzPts val="1400"/>
              <a:buFont typeface="Hammersmith One"/>
              <a:buAutoNum type="romanLcPeriod"/>
              <a:defRPr sz="1200"/>
            </a:lvl9pPr>
          </a:lstStyle>
          <a:p>
            <a:endParaRPr/>
          </a:p>
        </p:txBody>
      </p:sp>
      <p:grpSp>
        <p:nvGrpSpPr>
          <p:cNvPr id="237" name="Google Shape;113;p7"/>
          <p:cNvGrpSpPr/>
          <p:nvPr/>
        </p:nvGrpSpPr>
        <p:grpSpPr>
          <a:xfrm>
            <a:off x="8039875" y="1772525"/>
            <a:ext cx="2052600" cy="2052600"/>
            <a:chOff x="-1185375" y="1414000"/>
            <a:chExt cx="2052600" cy="2052600"/>
          </a:xfrm>
        </p:grpSpPr>
        <p:sp>
          <p:nvSpPr>
            <p:cNvPr id="1048750" name="Google Shape;114;p7"/>
            <p:cNvSpPr/>
            <p:nvPr/>
          </p:nvSpPr>
          <p:spPr>
            <a:xfrm>
              <a:off x="-1185375" y="1414000"/>
              <a:ext cx="2052600" cy="205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1" name="Google Shape;115;p7"/>
            <p:cNvSpPr/>
            <p:nvPr/>
          </p:nvSpPr>
          <p:spPr>
            <a:xfrm>
              <a:off x="-1140322" y="1463656"/>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2" name="Google Shape;116;p7"/>
            <p:cNvSpPr/>
            <p:nvPr/>
          </p:nvSpPr>
          <p:spPr>
            <a:xfrm>
              <a:off x="-730833" y="1637371"/>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3" name="Google Shape;117;p7"/>
            <p:cNvSpPr/>
            <p:nvPr/>
          </p:nvSpPr>
          <p:spPr>
            <a:xfrm>
              <a:off x="-620381" y="1470575"/>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4" name="Google Shape;118;p7"/>
            <p:cNvSpPr/>
            <p:nvPr/>
          </p:nvSpPr>
          <p:spPr>
            <a:xfrm>
              <a:off x="-212008" y="1463656"/>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5" name="Google Shape;119;p7"/>
            <p:cNvSpPr/>
            <p:nvPr/>
          </p:nvSpPr>
          <p:spPr>
            <a:xfrm>
              <a:off x="197481" y="1576386"/>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6" name="Google Shape;120;p7"/>
            <p:cNvSpPr/>
            <p:nvPr/>
          </p:nvSpPr>
          <p:spPr>
            <a:xfrm>
              <a:off x="348160" y="1599422"/>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7" name="Google Shape;121;p7"/>
            <p:cNvSpPr/>
            <p:nvPr/>
          </p:nvSpPr>
          <p:spPr>
            <a:xfrm>
              <a:off x="-1074782" y="2080254"/>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8" name="Google Shape;122;p7"/>
            <p:cNvSpPr/>
            <p:nvPr/>
          </p:nvSpPr>
          <p:spPr>
            <a:xfrm>
              <a:off x="-924060" y="1822561"/>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9" name="Google Shape;123;p7"/>
            <p:cNvSpPr/>
            <p:nvPr/>
          </p:nvSpPr>
          <p:spPr>
            <a:xfrm>
              <a:off x="-1010358" y="1944488"/>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0" name="Google Shape;124;p7"/>
            <p:cNvSpPr/>
            <p:nvPr/>
          </p:nvSpPr>
          <p:spPr>
            <a:xfrm>
              <a:off x="-821687" y="1731707"/>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1" name="Google Shape;125;p7"/>
            <p:cNvSpPr/>
            <p:nvPr/>
          </p:nvSpPr>
          <p:spPr>
            <a:xfrm>
              <a:off x="-413315" y="1731707"/>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2" name="Google Shape;126;p7"/>
            <p:cNvSpPr/>
            <p:nvPr/>
          </p:nvSpPr>
          <p:spPr>
            <a:xfrm>
              <a:off x="-3825" y="1731707"/>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3" name="Google Shape;127;p7"/>
            <p:cNvSpPr/>
            <p:nvPr/>
          </p:nvSpPr>
          <p:spPr>
            <a:xfrm>
              <a:off x="404547" y="1766218"/>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4" name="Google Shape;128;p7"/>
            <p:cNvSpPr/>
            <p:nvPr/>
          </p:nvSpPr>
          <p:spPr>
            <a:xfrm>
              <a:off x="-1136884" y="2350540"/>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5" name="Google Shape;129;p7"/>
            <p:cNvSpPr/>
            <p:nvPr/>
          </p:nvSpPr>
          <p:spPr>
            <a:xfrm>
              <a:off x="-1028753" y="2094050"/>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6" name="Google Shape;130;p7"/>
            <p:cNvSpPr/>
            <p:nvPr/>
          </p:nvSpPr>
          <p:spPr>
            <a:xfrm>
              <a:off x="-620381" y="2094050"/>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7" name="Google Shape;131;p7"/>
            <p:cNvSpPr/>
            <p:nvPr/>
          </p:nvSpPr>
          <p:spPr>
            <a:xfrm>
              <a:off x="-212008" y="2094050"/>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8" name="Google Shape;132;p7"/>
            <p:cNvSpPr/>
            <p:nvPr/>
          </p:nvSpPr>
          <p:spPr>
            <a:xfrm>
              <a:off x="197481" y="2092890"/>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9" name="Google Shape;133;p7"/>
            <p:cNvSpPr/>
            <p:nvPr/>
          </p:nvSpPr>
          <p:spPr>
            <a:xfrm>
              <a:off x="605853" y="2092890"/>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0" name="Google Shape;134;p7"/>
            <p:cNvSpPr/>
            <p:nvPr/>
          </p:nvSpPr>
          <p:spPr>
            <a:xfrm>
              <a:off x="-1131125" y="2435678"/>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1" name="Google Shape;135;p7"/>
            <p:cNvSpPr/>
            <p:nvPr/>
          </p:nvSpPr>
          <p:spPr>
            <a:xfrm>
              <a:off x="-821687" y="2435678"/>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2" name="Google Shape;136;p7"/>
            <p:cNvSpPr/>
            <p:nvPr/>
          </p:nvSpPr>
          <p:spPr>
            <a:xfrm>
              <a:off x="-413315" y="2435678"/>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3" name="Google Shape;137;p7"/>
            <p:cNvSpPr/>
            <p:nvPr/>
          </p:nvSpPr>
          <p:spPr>
            <a:xfrm>
              <a:off x="-3825" y="2435678"/>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4" name="Google Shape;138;p7"/>
            <p:cNvSpPr/>
            <p:nvPr/>
          </p:nvSpPr>
          <p:spPr>
            <a:xfrm>
              <a:off x="404547" y="2435678"/>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5" name="Google Shape;139;p7"/>
            <p:cNvSpPr/>
            <p:nvPr/>
          </p:nvSpPr>
          <p:spPr>
            <a:xfrm>
              <a:off x="-1028753" y="2801503"/>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6" name="Google Shape;140;p7"/>
            <p:cNvSpPr/>
            <p:nvPr/>
          </p:nvSpPr>
          <p:spPr>
            <a:xfrm>
              <a:off x="-620381" y="2801503"/>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7" name="Google Shape;141;p7"/>
            <p:cNvSpPr/>
            <p:nvPr/>
          </p:nvSpPr>
          <p:spPr>
            <a:xfrm>
              <a:off x="-212008" y="2801503"/>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8" name="Google Shape;142;p7"/>
            <p:cNvSpPr/>
            <p:nvPr/>
          </p:nvSpPr>
          <p:spPr>
            <a:xfrm>
              <a:off x="197481" y="2801503"/>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9" name="Google Shape;143;p7"/>
            <p:cNvSpPr/>
            <p:nvPr/>
          </p:nvSpPr>
          <p:spPr>
            <a:xfrm>
              <a:off x="605853" y="2886598"/>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80" name="Google Shape;144;p7"/>
            <p:cNvSpPr/>
            <p:nvPr/>
          </p:nvSpPr>
          <p:spPr>
            <a:xfrm>
              <a:off x="-636497" y="3228269"/>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81" name="Google Shape;145;p7"/>
            <p:cNvSpPr/>
            <p:nvPr/>
          </p:nvSpPr>
          <p:spPr>
            <a:xfrm>
              <a:off x="-671008" y="3143131"/>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82" name="Google Shape;146;p7"/>
            <p:cNvSpPr/>
            <p:nvPr/>
          </p:nvSpPr>
          <p:spPr>
            <a:xfrm>
              <a:off x="-413315" y="3143131"/>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83" name="Google Shape;147;p7"/>
            <p:cNvSpPr/>
            <p:nvPr/>
          </p:nvSpPr>
          <p:spPr>
            <a:xfrm>
              <a:off x="-3825" y="3143131"/>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84" name="Google Shape;148;p7"/>
            <p:cNvSpPr/>
            <p:nvPr/>
          </p:nvSpPr>
          <p:spPr>
            <a:xfrm>
              <a:off x="404547" y="3228269"/>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85" name="Google Shape;149;p7"/>
          <p:cNvSpPr/>
          <p:nvPr/>
        </p:nvSpPr>
        <p:spPr>
          <a:xfrm flipH="1">
            <a:off x="-817503" y="2575150"/>
            <a:ext cx="2540578" cy="378149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7"/>
        <p:cNvGrpSpPr/>
        <p:nvPr/>
      </p:nvGrpSpPr>
      <p:grpSpPr>
        <a:xfrm>
          <a:off x="0" y="0"/>
          <a:ext cx="0" cy="0"/>
          <a:chOff x="0" y="0"/>
          <a:chExt cx="0" cy="0"/>
        </a:xfrm>
      </p:grpSpPr>
      <p:sp>
        <p:nvSpPr>
          <p:cNvPr id="1048738" name="Google Shape;158;p9"/>
          <p:cNvSpPr/>
          <p:nvPr/>
        </p:nvSpPr>
        <p:spPr>
          <a:xfrm>
            <a:off x="763275" y="799200"/>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9" name="Google Shape;159;p9"/>
          <p:cNvSpPr/>
          <p:nvPr/>
        </p:nvSpPr>
        <p:spPr>
          <a:xfrm>
            <a:off x="6926300" y="-86950"/>
            <a:ext cx="4030804" cy="5999550"/>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0" name="Google Shape;160;p9"/>
          <p:cNvSpPr/>
          <p:nvPr/>
        </p:nvSpPr>
        <p:spPr>
          <a:xfrm>
            <a:off x="112700" y="3113038"/>
            <a:ext cx="1938817" cy="3305577"/>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1" name="Google Shape;161;p9"/>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3600">
                <a:solidFill>
                  <a:schemeClr val="accent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048742" name="Google Shape;162;p9"/>
          <p:cNvSpPr txBox="1">
            <a:spLocks noGrp="1"/>
          </p:cNvSpPr>
          <p:nvPr>
            <p:ph type="subTitle" idx="1"/>
          </p:nvPr>
        </p:nvSpPr>
        <p:spPr>
          <a:xfrm>
            <a:off x="1904250" y="2756350"/>
            <a:ext cx="53355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a:solidFill>
                  <a:schemeClr val="accen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0"/>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CUSTOM_7">
    <p:spTree>
      <p:nvGrpSpPr>
        <p:cNvPr id="1" name="Shape 211"/>
        <p:cNvGrpSpPr/>
        <p:nvPr/>
      </p:nvGrpSpPr>
      <p:grpSpPr>
        <a:xfrm>
          <a:off x="0" y="0"/>
          <a:ext cx="0" cy="0"/>
          <a:chOff x="0" y="0"/>
          <a:chExt cx="0" cy="0"/>
        </a:xfrm>
      </p:grpSpPr>
      <p:sp>
        <p:nvSpPr>
          <p:cNvPr id="1048631" name="Google Shape;212;p13"/>
          <p:cNvSpPr/>
          <p:nvPr/>
        </p:nvSpPr>
        <p:spPr>
          <a:xfrm>
            <a:off x="7233675" y="-730075"/>
            <a:ext cx="3030078" cy="3486687"/>
          </a:xfrm>
          <a:custGeom>
            <a:avLst/>
            <a:gdLst/>
            <a:ahLst/>
            <a:cxnLst/>
            <a:rect l="l" t="t" r="r" b="b"/>
            <a:pathLst>
              <a:path w="72386" h="83294" extrusionOk="0">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2" name="Google Shape;213;p13"/>
          <p:cNvSpPr/>
          <p:nvPr/>
        </p:nvSpPr>
        <p:spPr>
          <a:xfrm rot="2540379">
            <a:off x="-721411" y="3502530"/>
            <a:ext cx="2268525" cy="1945325"/>
          </a:xfrm>
          <a:custGeom>
            <a:avLst/>
            <a:gdLst/>
            <a:ahLst/>
            <a:cxnLst/>
            <a:rect l="l" t="t" r="r" b="b"/>
            <a:pathLst>
              <a:path w="40029" h="34326" extrusionOk="0">
                <a:moveTo>
                  <a:pt x="7939" y="1669"/>
                </a:moveTo>
                <a:cubicBezTo>
                  <a:pt x="12943" y="3370"/>
                  <a:pt x="11275" y="10875"/>
                  <a:pt x="18780" y="8040"/>
                </a:cubicBezTo>
                <a:cubicBezTo>
                  <a:pt x="26286" y="5238"/>
                  <a:pt x="30722" y="3770"/>
                  <a:pt x="35392" y="8040"/>
                </a:cubicBezTo>
                <a:cubicBezTo>
                  <a:pt x="40029" y="12343"/>
                  <a:pt x="29621" y="14411"/>
                  <a:pt x="33991" y="20682"/>
                </a:cubicBezTo>
                <a:cubicBezTo>
                  <a:pt x="38361" y="26920"/>
                  <a:pt x="27520" y="34325"/>
                  <a:pt x="19814" y="30523"/>
                </a:cubicBezTo>
                <a:cubicBezTo>
                  <a:pt x="12109" y="26720"/>
                  <a:pt x="4937" y="23851"/>
                  <a:pt x="2502" y="16613"/>
                </a:cubicBezTo>
                <a:cubicBezTo>
                  <a:pt x="0" y="9207"/>
                  <a:pt x="2936" y="1"/>
                  <a:pt x="7939" y="166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3" name="Google Shape;214;p13"/>
          <p:cNvSpPr txBox="1">
            <a:spLocks noGrp="1"/>
          </p:cNvSpPr>
          <p:nvPr>
            <p:ph type="subTitle" idx="1"/>
          </p:nvPr>
        </p:nvSpPr>
        <p:spPr>
          <a:xfrm>
            <a:off x="3905700" y="3380175"/>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48634" name="Google Shape;215;p13"/>
          <p:cNvSpPr txBox="1">
            <a:spLocks noGrp="1"/>
          </p:cNvSpPr>
          <p:nvPr>
            <p:ph type="subTitle" idx="2"/>
          </p:nvPr>
        </p:nvSpPr>
        <p:spPr>
          <a:xfrm>
            <a:off x="1391100" y="3380175"/>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48635" name="Google Shape;216;p1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48636" name="Google Shape;217;p13">
            <a:hlinkClick r:id="rId2" action="ppaction://hlinksldjump"/>
          </p:cNvPr>
          <p:cNvSpPr txBox="1">
            <a:spLocks noGrp="1"/>
          </p:cNvSpPr>
          <p:nvPr>
            <p:ph type="subTitle" idx="3"/>
          </p:nvPr>
        </p:nvSpPr>
        <p:spPr>
          <a:xfrm>
            <a:off x="1391100" y="1434475"/>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1048637" name="Google Shape;218;p13">
            <a:hlinkClick r:id="" action="ppaction://noaction"/>
          </p:cNvPr>
          <p:cNvSpPr txBox="1">
            <a:spLocks noGrp="1"/>
          </p:cNvSpPr>
          <p:nvPr>
            <p:ph type="subTitle" idx="4"/>
          </p:nvPr>
        </p:nvSpPr>
        <p:spPr>
          <a:xfrm>
            <a:off x="3905700" y="1434475"/>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1048638" name="Google Shape;219;p13">
            <a:hlinkClick r:id="rId3" action="ppaction://hlinksldjump"/>
          </p:cNvPr>
          <p:cNvSpPr txBox="1">
            <a:spLocks noGrp="1"/>
          </p:cNvSpPr>
          <p:nvPr>
            <p:ph type="subTitle" idx="5"/>
          </p:nvPr>
        </p:nvSpPr>
        <p:spPr>
          <a:xfrm>
            <a:off x="1391100" y="2992287"/>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1048639" name="Google Shape;220;p13">
            <a:hlinkClick r:id="" action="ppaction://noaction"/>
          </p:cNvPr>
          <p:cNvSpPr txBox="1">
            <a:spLocks noGrp="1"/>
          </p:cNvSpPr>
          <p:nvPr>
            <p:ph type="subTitle" idx="6"/>
          </p:nvPr>
        </p:nvSpPr>
        <p:spPr>
          <a:xfrm>
            <a:off x="3905700" y="2992287"/>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1048640" name="Google Shape;221;p13"/>
          <p:cNvSpPr txBox="1">
            <a:spLocks noGrp="1"/>
          </p:cNvSpPr>
          <p:nvPr>
            <p:ph type="subTitle" idx="7"/>
          </p:nvPr>
        </p:nvSpPr>
        <p:spPr>
          <a:xfrm>
            <a:off x="1391100" y="1825209"/>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48641" name="Google Shape;222;p13"/>
          <p:cNvSpPr txBox="1">
            <a:spLocks noGrp="1"/>
          </p:cNvSpPr>
          <p:nvPr>
            <p:ph type="subTitle" idx="8"/>
          </p:nvPr>
        </p:nvSpPr>
        <p:spPr>
          <a:xfrm>
            <a:off x="3905700" y="1825209"/>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48642" name="Google Shape;223;p13">
            <a:hlinkClick r:id="rId2" action="ppaction://hlinksldjump"/>
          </p:cNvPr>
          <p:cNvSpPr txBox="1">
            <a:spLocks noGrp="1"/>
          </p:cNvSpPr>
          <p:nvPr>
            <p:ph type="title" idx="9" hasCustomPrompt="1"/>
          </p:nvPr>
        </p:nvSpPr>
        <p:spPr>
          <a:xfrm>
            <a:off x="792175" y="1434475"/>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048643" name="Google Shape;224;p13">
            <a:hlinkClick r:id="" action="ppaction://noaction"/>
          </p:cNvPr>
          <p:cNvSpPr txBox="1">
            <a:spLocks noGrp="1"/>
          </p:cNvSpPr>
          <p:nvPr>
            <p:ph type="title" idx="13" hasCustomPrompt="1"/>
          </p:nvPr>
        </p:nvSpPr>
        <p:spPr>
          <a:xfrm>
            <a:off x="3314700" y="1434475"/>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048644" name="Google Shape;225;p13">
            <a:hlinkClick r:id="rId3" action="ppaction://hlinksldjump"/>
          </p:cNvPr>
          <p:cNvSpPr txBox="1">
            <a:spLocks noGrp="1"/>
          </p:cNvSpPr>
          <p:nvPr>
            <p:ph type="title" idx="14" hasCustomPrompt="1"/>
          </p:nvPr>
        </p:nvSpPr>
        <p:spPr>
          <a:xfrm>
            <a:off x="792175" y="2992276"/>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048645" name="Google Shape;226;p13">
            <a:hlinkClick r:id="" action="ppaction://noaction"/>
          </p:cNvPr>
          <p:cNvSpPr txBox="1">
            <a:spLocks noGrp="1"/>
          </p:cNvSpPr>
          <p:nvPr>
            <p:ph type="title" idx="15" hasCustomPrompt="1"/>
          </p:nvPr>
        </p:nvSpPr>
        <p:spPr>
          <a:xfrm>
            <a:off x="3314700" y="2992276"/>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048646" name="Google Shape;227;p13"/>
          <p:cNvSpPr txBox="1">
            <a:spLocks noGrp="1"/>
          </p:cNvSpPr>
          <p:nvPr>
            <p:ph type="subTitle" idx="16"/>
          </p:nvPr>
        </p:nvSpPr>
        <p:spPr>
          <a:xfrm>
            <a:off x="6428225" y="3380175"/>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48647" name="Google Shape;228;p13">
            <a:hlinkClick r:id="" action="ppaction://noaction"/>
          </p:cNvPr>
          <p:cNvSpPr txBox="1">
            <a:spLocks noGrp="1"/>
          </p:cNvSpPr>
          <p:nvPr>
            <p:ph type="subTitle" idx="17"/>
          </p:nvPr>
        </p:nvSpPr>
        <p:spPr>
          <a:xfrm>
            <a:off x="6428225" y="1434475"/>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1048648" name="Google Shape;229;p13">
            <a:hlinkClick r:id="" action="ppaction://noaction"/>
          </p:cNvPr>
          <p:cNvSpPr txBox="1">
            <a:spLocks noGrp="1"/>
          </p:cNvSpPr>
          <p:nvPr>
            <p:ph type="subTitle" idx="18"/>
          </p:nvPr>
        </p:nvSpPr>
        <p:spPr>
          <a:xfrm>
            <a:off x="6428225" y="2992287"/>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1048649" name="Google Shape;230;p13"/>
          <p:cNvSpPr txBox="1">
            <a:spLocks noGrp="1"/>
          </p:cNvSpPr>
          <p:nvPr>
            <p:ph type="subTitle" idx="19"/>
          </p:nvPr>
        </p:nvSpPr>
        <p:spPr>
          <a:xfrm>
            <a:off x="6428225" y="1825209"/>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lvl2pPr>
            <a:lvl3pPr lvl="2" algn="ctr" rtl="0">
              <a:spcBef>
                <a:spcPts val="0"/>
              </a:spcBef>
              <a:spcAft>
                <a:spcPts val="0"/>
              </a:spcAft>
              <a:buSzPts val="1400"/>
              <a:buNone/>
            </a:lvl3pPr>
            <a:lvl4pPr lvl="3" algn="ctr" rtl="0">
              <a:spcBef>
                <a:spcPts val="0"/>
              </a:spcBef>
              <a:spcAft>
                <a:spcPts val="0"/>
              </a:spcAft>
              <a:buSzPts val="1400"/>
              <a:buNone/>
            </a:lvl4pPr>
            <a:lvl5pPr lvl="4" algn="ctr" rtl="0">
              <a:spcBef>
                <a:spcPts val="0"/>
              </a:spcBef>
              <a:spcAft>
                <a:spcPts val="0"/>
              </a:spcAft>
              <a:buSzPts val="1400"/>
              <a:buNone/>
            </a:lvl5pPr>
            <a:lvl6pPr lvl="5" algn="ctr" rtl="0">
              <a:spcBef>
                <a:spcPts val="0"/>
              </a:spcBef>
              <a:spcAft>
                <a:spcPts val="0"/>
              </a:spcAft>
              <a:buSzPts val="1400"/>
              <a:buNone/>
            </a:lvl6pPr>
            <a:lvl7pPr lvl="6" algn="ctr" rtl="0">
              <a:spcBef>
                <a:spcPts val="0"/>
              </a:spcBef>
              <a:spcAft>
                <a:spcPts val="0"/>
              </a:spcAft>
              <a:buSzPts val="1400"/>
              <a:buNone/>
            </a:lvl7pPr>
            <a:lvl8pPr lvl="7" algn="ctr" rtl="0">
              <a:spcBef>
                <a:spcPts val="0"/>
              </a:spcBef>
              <a:spcAft>
                <a:spcPts val="0"/>
              </a:spcAft>
              <a:buSzPts val="1400"/>
              <a:buNone/>
            </a:lvl8pPr>
            <a:lvl9pPr lvl="8" algn="ctr" rtl="0">
              <a:spcBef>
                <a:spcPts val="0"/>
              </a:spcBef>
              <a:spcAft>
                <a:spcPts val="0"/>
              </a:spcAft>
              <a:buSzPts val="1400"/>
              <a:buNone/>
            </a:lvl9pPr>
          </a:lstStyle>
          <a:p>
            <a:endParaRPr/>
          </a:p>
        </p:txBody>
      </p:sp>
      <p:sp>
        <p:nvSpPr>
          <p:cNvPr id="1048650" name="Google Shape;231;p13">
            <a:hlinkClick r:id="" action="ppaction://noaction"/>
          </p:cNvPr>
          <p:cNvSpPr txBox="1">
            <a:spLocks noGrp="1"/>
          </p:cNvSpPr>
          <p:nvPr>
            <p:ph type="title" idx="20" hasCustomPrompt="1"/>
          </p:nvPr>
        </p:nvSpPr>
        <p:spPr>
          <a:xfrm>
            <a:off x="5837225" y="1434475"/>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048651" name="Google Shape;232;p13">
            <a:hlinkClick r:id="" action="ppaction://noaction"/>
          </p:cNvPr>
          <p:cNvSpPr txBox="1">
            <a:spLocks noGrp="1"/>
          </p:cNvSpPr>
          <p:nvPr>
            <p:ph type="title" idx="21" hasCustomPrompt="1"/>
          </p:nvPr>
        </p:nvSpPr>
        <p:spPr>
          <a:xfrm>
            <a:off x="5837225" y="2992276"/>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1">
  <p:cSld name="CUSTOM_32_1">
    <p:spTree>
      <p:nvGrpSpPr>
        <p:cNvPr id="1" name="Shape 500"/>
        <p:cNvGrpSpPr/>
        <p:nvPr/>
      </p:nvGrpSpPr>
      <p:grpSpPr>
        <a:xfrm>
          <a:off x="0" y="0"/>
          <a:ext cx="0" cy="0"/>
          <a:chOff x="0" y="0"/>
          <a:chExt cx="0" cy="0"/>
        </a:xfrm>
      </p:grpSpPr>
      <p:sp>
        <p:nvSpPr>
          <p:cNvPr id="1048832" name="Google Shape;501;p22"/>
          <p:cNvSpPr/>
          <p:nvPr/>
        </p:nvSpPr>
        <p:spPr>
          <a:xfrm rot="-1690000">
            <a:off x="4770052" y="3432202"/>
            <a:ext cx="4311133" cy="2652327"/>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3" name="Google Shape;502;p22"/>
          <p:cNvSpPr/>
          <p:nvPr/>
        </p:nvSpPr>
        <p:spPr>
          <a:xfrm rot="-8976185">
            <a:off x="-892229" y="695729"/>
            <a:ext cx="3210901" cy="3197587"/>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7" name="Google Shape;503;p22"/>
          <p:cNvGrpSpPr/>
          <p:nvPr/>
        </p:nvGrpSpPr>
        <p:grpSpPr>
          <a:xfrm>
            <a:off x="5420243" y="-954594"/>
            <a:ext cx="2270935" cy="2260334"/>
            <a:chOff x="6762468" y="1386456"/>
            <a:chExt cx="2270935" cy="2260334"/>
          </a:xfrm>
        </p:grpSpPr>
        <p:sp>
          <p:nvSpPr>
            <p:cNvPr id="1048834" name="Google Shape;504;p22"/>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5" name="Google Shape;505;p22"/>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6" name="Google Shape;506;p22"/>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7" name="Google Shape;507;p22"/>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8" name="Google Shape;508;p22"/>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9" name="Google Shape;509;p22"/>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0" name="Google Shape;510;p22"/>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1" name="Google Shape;511;p22"/>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2" name="Google Shape;512;p22"/>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3" name="Google Shape;513;p22"/>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4" name="Google Shape;514;p22"/>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5" name="Google Shape;515;p22"/>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6" name="Google Shape;516;p22"/>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7" name="Google Shape;517;p22"/>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8" name="Google Shape;518;p22"/>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9" name="Google Shape;519;p22"/>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0" name="Google Shape;520;p22"/>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1" name="Google Shape;521;p22"/>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2" name="Google Shape;522;p22"/>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3" name="Google Shape;523;p22"/>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4" name="Google Shape;524;p22"/>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5" name="Google Shape;525;p22"/>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6" name="Google Shape;526;p22"/>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7" name="Google Shape;527;p22"/>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8" name="Google Shape;528;p22"/>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9" name="Google Shape;529;p22"/>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0" name="Google Shape;530;p22"/>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1" name="Google Shape;531;p22"/>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2" name="Google Shape;532;p22"/>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3" name="Google Shape;533;p22"/>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4" name="Google Shape;534;p22"/>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5" name="Google Shape;535;p22"/>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6" name="Google Shape;536;p22"/>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867" name="Google Shape;537;p22"/>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3600">
                <a:solidFill>
                  <a:schemeClr val="accent2"/>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048868" name="Google Shape;538;p22"/>
          <p:cNvSpPr txBox="1">
            <a:spLocks noGrp="1"/>
          </p:cNvSpPr>
          <p:nvPr>
            <p:ph type="subTitle" idx="1"/>
          </p:nvPr>
        </p:nvSpPr>
        <p:spPr>
          <a:xfrm>
            <a:off x="1569450" y="2756350"/>
            <a:ext cx="60051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a:solidFill>
                  <a:schemeClr val="accent2"/>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ext 2">
  <p:cSld name="CUSTOM_24_1">
    <p:spTree>
      <p:nvGrpSpPr>
        <p:cNvPr id="1" name="Shape 539"/>
        <p:cNvGrpSpPr/>
        <p:nvPr/>
      </p:nvGrpSpPr>
      <p:grpSpPr>
        <a:xfrm>
          <a:off x="0" y="0"/>
          <a:ext cx="0" cy="0"/>
          <a:chOff x="0" y="0"/>
          <a:chExt cx="0" cy="0"/>
        </a:xfrm>
      </p:grpSpPr>
      <p:sp>
        <p:nvSpPr>
          <p:cNvPr id="1048791" name="Google Shape;540;p2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48792" name="Google Shape;541;p23"/>
          <p:cNvSpPr txBox="1">
            <a:spLocks noGrp="1"/>
          </p:cNvSpPr>
          <p:nvPr>
            <p:ph type="subTitle" idx="1"/>
          </p:nvPr>
        </p:nvSpPr>
        <p:spPr>
          <a:xfrm>
            <a:off x="713250" y="1123450"/>
            <a:ext cx="7717500" cy="34428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1800"/>
              <a:buAutoNum type="arabicPeriod"/>
              <a:defRPr sz="1600"/>
            </a:lvl1pPr>
            <a:lvl2pPr lvl="1">
              <a:spcBef>
                <a:spcPts val="0"/>
              </a:spcBef>
              <a:spcAft>
                <a:spcPts val="0"/>
              </a:spcAft>
              <a:buClr>
                <a:schemeClr val="accent1"/>
              </a:buClr>
              <a:buSzPts val="1400"/>
              <a:buAutoNum type="alphaLcPeriod"/>
              <a:defRPr sz="1600"/>
            </a:lvl2pPr>
            <a:lvl3pPr lvl="2">
              <a:spcBef>
                <a:spcPts val="0"/>
              </a:spcBef>
              <a:spcAft>
                <a:spcPts val="0"/>
              </a:spcAft>
              <a:buSzPts val="1400"/>
              <a:buAutoNum type="romanLcPeriod"/>
            </a:lvl3pPr>
            <a:lvl4pPr lvl="3">
              <a:spcBef>
                <a:spcPts val="0"/>
              </a:spcBef>
              <a:spcAft>
                <a:spcPts val="0"/>
              </a:spcAft>
              <a:buSzPts val="1400"/>
              <a:buAutoNum type="arabicPeriod"/>
            </a:lvl4pPr>
            <a:lvl5pPr lvl="4">
              <a:spcBef>
                <a:spcPts val="0"/>
              </a:spcBef>
              <a:spcAft>
                <a:spcPts val="0"/>
              </a:spcAft>
              <a:buSzPts val="1400"/>
              <a:buAutoNum type="alphaLcPeriod"/>
            </a:lvl5pPr>
            <a:lvl6pPr lvl="5">
              <a:spcBef>
                <a:spcPts val="0"/>
              </a:spcBef>
              <a:spcAft>
                <a:spcPts val="0"/>
              </a:spcAft>
              <a:buSzPts val="1400"/>
              <a:buAutoNum type="romanLcPeriod"/>
            </a:lvl6pPr>
            <a:lvl7pPr lvl="6">
              <a:spcBef>
                <a:spcPts val="0"/>
              </a:spcBef>
              <a:spcAft>
                <a:spcPts val="0"/>
              </a:spcAft>
              <a:buSzPts val="1400"/>
              <a:buAutoNum type="arabicPeriod"/>
            </a:lvl7pPr>
            <a:lvl8pPr lvl="7">
              <a:spcBef>
                <a:spcPts val="0"/>
              </a:spcBef>
              <a:spcAft>
                <a:spcPts val="0"/>
              </a:spcAft>
              <a:buSzPts val="1400"/>
              <a:buAutoNum type="alphaLcPeriod"/>
            </a:lvl8pPr>
            <a:lvl9pPr lvl="8">
              <a:spcBef>
                <a:spcPts val="0"/>
              </a:spcBef>
              <a:spcAft>
                <a:spcPts val="0"/>
              </a:spcAft>
              <a:buSzPts val="1400"/>
              <a:buAutoNum type="romanLcPeriod"/>
            </a:lvl9pPr>
          </a:lstStyle>
          <a:p>
            <a:endParaRPr/>
          </a:p>
        </p:txBody>
      </p:sp>
      <p:sp>
        <p:nvSpPr>
          <p:cNvPr id="1048793" name="Google Shape;542;p23"/>
          <p:cNvSpPr/>
          <p:nvPr/>
        </p:nvSpPr>
        <p:spPr>
          <a:xfrm>
            <a:off x="-598400" y="3985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94" name="Google Shape;543;p23"/>
          <p:cNvSpPr/>
          <p:nvPr/>
        </p:nvSpPr>
        <p:spPr>
          <a:xfrm rot="7619243">
            <a:off x="7150868" y="2766901"/>
            <a:ext cx="3210914" cy="3197601"/>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2" name="Google Shape;544;p23"/>
          <p:cNvGrpSpPr/>
          <p:nvPr/>
        </p:nvGrpSpPr>
        <p:grpSpPr>
          <a:xfrm>
            <a:off x="7295305" y="-672969"/>
            <a:ext cx="2270935" cy="2260334"/>
            <a:chOff x="6762468" y="1386456"/>
            <a:chExt cx="2270935" cy="2260334"/>
          </a:xfrm>
        </p:grpSpPr>
        <p:sp>
          <p:nvSpPr>
            <p:cNvPr id="1048795" name="Google Shape;545;p23"/>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96" name="Google Shape;546;p23"/>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97" name="Google Shape;547;p23"/>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98" name="Google Shape;548;p23"/>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99" name="Google Shape;549;p23"/>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0" name="Google Shape;550;p23"/>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1" name="Google Shape;551;p23"/>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2" name="Google Shape;552;p23"/>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3" name="Google Shape;553;p23"/>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4" name="Google Shape;554;p23"/>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5" name="Google Shape;555;p23"/>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6" name="Google Shape;556;p23"/>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7" name="Google Shape;557;p23"/>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8" name="Google Shape;558;p23"/>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9" name="Google Shape;559;p23"/>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0" name="Google Shape;560;p23"/>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1" name="Google Shape;561;p23"/>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2" name="Google Shape;562;p23"/>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3" name="Google Shape;563;p23"/>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4" name="Google Shape;564;p23"/>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5" name="Google Shape;565;p23"/>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6" name="Google Shape;566;p23"/>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7" name="Google Shape;567;p23"/>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8" name="Google Shape;568;p23"/>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9" name="Google Shape;569;p23"/>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0" name="Google Shape;570;p23"/>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1" name="Google Shape;571;p23"/>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2" name="Google Shape;572;p23"/>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3" name="Google Shape;573;p23"/>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4" name="Google Shape;574;p23"/>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5" name="Google Shape;575;p23"/>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6" name="Google Shape;576;p23"/>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7" name="Google Shape;577;p23"/>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6 ">
  <p:cSld name="CUSTOM_32_2_1">
    <p:spTree>
      <p:nvGrpSpPr>
        <p:cNvPr id="1" name="Shape 690"/>
        <p:cNvGrpSpPr/>
        <p:nvPr/>
      </p:nvGrpSpPr>
      <p:grpSpPr>
        <a:xfrm>
          <a:off x="0" y="0"/>
          <a:ext cx="0" cy="0"/>
          <a:chOff x="0" y="0"/>
          <a:chExt cx="0" cy="0"/>
        </a:xfrm>
      </p:grpSpPr>
      <p:sp>
        <p:nvSpPr>
          <p:cNvPr id="1048874" name="Google Shape;691;p27"/>
          <p:cNvSpPr/>
          <p:nvPr/>
        </p:nvSpPr>
        <p:spPr>
          <a:xfrm rot="672094">
            <a:off x="-3534661" y="414138"/>
            <a:ext cx="4680680" cy="4251900"/>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75" name="Google Shape;692;p27"/>
          <p:cNvSpPr/>
          <p:nvPr/>
        </p:nvSpPr>
        <p:spPr>
          <a:xfrm>
            <a:off x="8264550" y="465501"/>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76" name="Google Shape;693;p27"/>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48877" name="Google Shape;694;p27"/>
          <p:cNvSpPr txBox="1">
            <a:spLocks noGrp="1"/>
          </p:cNvSpPr>
          <p:nvPr>
            <p:ph type="subTitle" idx="1"/>
          </p:nvPr>
        </p:nvSpPr>
        <p:spPr>
          <a:xfrm>
            <a:off x="713250" y="1126100"/>
            <a:ext cx="7717500" cy="3442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1050"/>
              <a:buFont typeface="Ubuntu"/>
              <a:buChar char="●"/>
              <a:defRPr sz="1600"/>
            </a:lvl1pPr>
            <a:lvl2pPr lvl="1" rtl="0">
              <a:spcBef>
                <a:spcPts val="0"/>
              </a:spcBef>
              <a:spcAft>
                <a:spcPts val="0"/>
              </a:spcAft>
              <a:buClr>
                <a:schemeClr val="dk1"/>
              </a:buClr>
              <a:buSzPts val="1400"/>
              <a:buFont typeface="Ubuntu"/>
              <a:buAutoNum type="alphaLcPeriod"/>
              <a:defRPr sz="1600"/>
            </a:lvl2pPr>
            <a:lvl3pPr lvl="2" rtl="0">
              <a:spcBef>
                <a:spcPts val="0"/>
              </a:spcBef>
              <a:spcAft>
                <a:spcPts val="0"/>
              </a:spcAft>
              <a:buClr>
                <a:schemeClr val="dk1"/>
              </a:buClr>
              <a:buSzPts val="1400"/>
              <a:buFont typeface="Ubuntu"/>
              <a:buAutoNum type="romanLcPeriod"/>
            </a:lvl3pPr>
            <a:lvl4pPr lvl="3" rtl="0">
              <a:spcBef>
                <a:spcPts val="0"/>
              </a:spcBef>
              <a:spcAft>
                <a:spcPts val="0"/>
              </a:spcAft>
              <a:buClr>
                <a:schemeClr val="dk1"/>
              </a:buClr>
              <a:buSzPts val="1400"/>
              <a:buFont typeface="Ubuntu"/>
              <a:buAutoNum type="arabicPeriod"/>
            </a:lvl4pPr>
            <a:lvl5pPr lvl="4" rtl="0">
              <a:spcBef>
                <a:spcPts val="0"/>
              </a:spcBef>
              <a:spcAft>
                <a:spcPts val="0"/>
              </a:spcAft>
              <a:buClr>
                <a:schemeClr val="dk1"/>
              </a:buClr>
              <a:buSzPts val="1400"/>
              <a:buFont typeface="Ubuntu"/>
              <a:buAutoNum type="alphaLcPeriod"/>
            </a:lvl5pPr>
            <a:lvl6pPr lvl="5" rtl="0">
              <a:spcBef>
                <a:spcPts val="0"/>
              </a:spcBef>
              <a:spcAft>
                <a:spcPts val="0"/>
              </a:spcAft>
              <a:buClr>
                <a:schemeClr val="dk1"/>
              </a:buClr>
              <a:buSzPts val="1400"/>
              <a:buFont typeface="Ubuntu"/>
              <a:buAutoNum type="romanLcPeriod"/>
            </a:lvl6pPr>
            <a:lvl7pPr lvl="6" rtl="0">
              <a:spcBef>
                <a:spcPts val="0"/>
              </a:spcBef>
              <a:spcAft>
                <a:spcPts val="0"/>
              </a:spcAft>
              <a:buClr>
                <a:schemeClr val="dk1"/>
              </a:buClr>
              <a:buSzPts val="1400"/>
              <a:buFont typeface="Ubuntu"/>
              <a:buAutoNum type="arabicPeriod"/>
            </a:lvl7pPr>
            <a:lvl8pPr lvl="7" rtl="0">
              <a:spcBef>
                <a:spcPts val="0"/>
              </a:spcBef>
              <a:spcAft>
                <a:spcPts val="0"/>
              </a:spcAft>
              <a:buClr>
                <a:schemeClr val="dk1"/>
              </a:buClr>
              <a:buSzPts val="1400"/>
              <a:buFont typeface="Ubuntu"/>
              <a:buAutoNum type="alphaLcPeriod"/>
            </a:lvl8pPr>
            <a:lvl9pPr lvl="8" rtl="0">
              <a:spcBef>
                <a:spcPts val="0"/>
              </a:spcBef>
              <a:spcAft>
                <a:spcPts val="0"/>
              </a:spcAft>
              <a:buClr>
                <a:schemeClr val="dk1"/>
              </a:buClr>
              <a:buSzPts val="1400"/>
              <a:buFont typeface="Ubuntu"/>
              <a:buAutoNum type="romanLcPeriod"/>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1048576" name="Google Shape;6;p1"/>
          <p:cNvSpPr txBox="1">
            <a:spLocks noGrp="1"/>
          </p:cNvSpPr>
          <p:nvPr>
            <p:ph type="title"/>
          </p:nvPr>
        </p:nvSpPr>
        <p:spPr>
          <a:xfrm>
            <a:off x="544250" y="445025"/>
            <a:ext cx="8055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1pPr>
            <a:lvl2pPr lvl="1">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2pPr>
            <a:lvl3pPr lvl="2">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3pPr>
            <a:lvl4pPr lvl="3">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4pPr>
            <a:lvl5pPr lvl="4">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5pPr>
            <a:lvl6pPr lvl="5">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6pPr>
            <a:lvl7pPr lvl="6">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7pPr>
            <a:lvl8pPr lvl="7">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8pPr>
            <a:lvl9pPr lvl="8">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9pPr>
          </a:lstStyle>
          <a:p>
            <a:endParaRPr/>
          </a:p>
        </p:txBody>
      </p:sp>
      <p:sp>
        <p:nvSpPr>
          <p:cNvPr id="1048577" name="Google Shape;7;p1"/>
          <p:cNvSpPr txBox="1">
            <a:spLocks noGrp="1"/>
          </p:cNvSpPr>
          <p:nvPr>
            <p:ph type="body" idx="1"/>
          </p:nvPr>
        </p:nvSpPr>
        <p:spPr>
          <a:xfrm>
            <a:off x="544250" y="1152475"/>
            <a:ext cx="8055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Manjari"/>
              <a:buChar char="●"/>
              <a:defRPr sz="1800">
                <a:solidFill>
                  <a:schemeClr val="accent2"/>
                </a:solidFill>
                <a:latin typeface="Manjari"/>
                <a:ea typeface="Manjari"/>
                <a:cs typeface="Manjari"/>
                <a:sym typeface="Manjari"/>
              </a:defRPr>
            </a:lvl1pPr>
            <a:lvl2pPr marL="914400" lvl="1"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2pPr>
            <a:lvl3pPr marL="1371600" lvl="2"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3pPr>
            <a:lvl4pPr marL="1828800" lvl="3"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4pPr>
            <a:lvl5pPr marL="2286000" lvl="4"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5pPr>
            <a:lvl6pPr marL="2743200" lvl="5"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6pPr>
            <a:lvl7pPr marL="3200400" lvl="6"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7pPr>
            <a:lvl8pPr marL="3657600" lvl="7"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8pPr>
            <a:lvl9pPr marL="4114800" lvl="8"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9pPr>
          </a:lstStyle>
          <a:p>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6" r:id="rId3"/>
    <p:sldLayoutId id="2147483658" r:id="rId4"/>
    <p:sldLayoutId id="2147483661" r:id="rId5"/>
    <p:sldLayoutId id="2147483662" r:id="rId6"/>
    <p:sldLayoutId id="2147483671" r:id="rId7"/>
    <p:sldLayoutId id="2147483672" r:id="rId8"/>
    <p:sldLayoutId id="2147483676" r:id="rId9"/>
    <p:sldLayoutId id="2147483684" r:id="rId10"/>
    <p:sldLayoutId id="2147483687" r:id="rId11"/>
    <p:sldLayoutId id="2147483689" r:id="rId12"/>
    <p:sldLayoutId id="2147483692" r:id="rId13"/>
    <p:sldLayoutId id="2147483697" r:id="rId14"/>
    <p:sldLayoutId id="2147483706" r:id="rId15"/>
    <p:sldLayoutId id="2147483707" r:id="rId16"/>
    <p:sldLayoutId id="2147483715" r:id="rId17"/>
    <p:sldLayoutId id="2147483720" r:id="rId18"/>
    <p:sldLayoutId id="2147483722" r:id="rId19"/>
    <p:sldLayoutId id="2147483723" r:id="rId20"/>
  </p:sldLayoutIdLst>
  <p:transition spd="slow">
    <p:fade thruBlk="1"/>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3.jpe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00"/>
        <p:cNvGrpSpPr/>
        <p:nvPr/>
      </p:nvGrpSpPr>
      <p:grpSpPr>
        <a:xfrm>
          <a:off x="0" y="0"/>
          <a:ext cx="0" cy="0"/>
          <a:chOff x="0" y="0"/>
          <a:chExt cx="0" cy="0"/>
        </a:xfrm>
      </p:grpSpPr>
      <p:sp>
        <p:nvSpPr>
          <p:cNvPr id="1048619" name="Google Shape;2001;p81"/>
          <p:cNvSpPr txBox="1">
            <a:spLocks noGrp="1"/>
          </p:cNvSpPr>
          <p:nvPr>
            <p:ph type="ctrTitle"/>
          </p:nvPr>
        </p:nvSpPr>
        <p:spPr>
          <a:xfrm>
            <a:off x="1394625" y="3263390"/>
            <a:ext cx="5960436" cy="550433"/>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solidFill>
                  <a:schemeClr val="accent2"/>
                </a:solidFill>
                <a:latin typeface="方正藏文新白体OT_Unicode"/>
                <a:ea typeface="汉仪力量vivo黑测试"/>
                <a:cs typeface="方正藏文新白体OT_Unicode"/>
              </a:rPr>
              <a:t>KETERAMPIL</a:t>
            </a:r>
            <a:r>
              <a:rPr lang="id-ID" dirty="0">
                <a:solidFill>
                  <a:schemeClr val="accent2"/>
                </a:solidFill>
                <a:latin typeface="方正藏文新白体OT_Unicode"/>
                <a:ea typeface="汉仪力量vivo黑测试"/>
                <a:cs typeface="方正藏文新白体OT_Unicode"/>
              </a:rPr>
              <a:t>A</a:t>
            </a:r>
            <a:r>
              <a:rPr lang="en-US" dirty="0">
                <a:solidFill>
                  <a:schemeClr val="accent2"/>
                </a:solidFill>
                <a:latin typeface="方正藏文新白体OT_Unicode"/>
                <a:ea typeface="汉仪力量vivo黑测试"/>
                <a:cs typeface="方正藏文新白体OT_Unicode"/>
              </a:rPr>
              <a:t>N</a:t>
            </a:r>
            <a:br>
              <a:rPr lang="en-US" dirty="0">
                <a:solidFill>
                  <a:schemeClr val="accent2"/>
                </a:solidFill>
                <a:latin typeface="方正藏文新白体OT_Unicode"/>
                <a:ea typeface="汉仪力量vivo黑测试"/>
                <a:cs typeface="方正藏文新白体OT_Unicode"/>
              </a:rPr>
            </a:br>
            <a:r>
              <a:rPr lang="en-US" dirty="0">
                <a:solidFill>
                  <a:schemeClr val="accent2"/>
                </a:solidFill>
                <a:latin typeface="方正藏文新白体OT_Unicode"/>
                <a:ea typeface="汉仪力量vivo黑测试"/>
                <a:cs typeface="方正藏文新白体OT_Unicode"/>
              </a:rPr>
              <a:t>PROSES SAINS</a:t>
            </a:r>
            <a:br>
              <a:rPr lang="en-US" dirty="0">
                <a:solidFill>
                  <a:schemeClr val="accent2"/>
                </a:solidFill>
                <a:latin typeface="方正藏文新白体OT_Unicode"/>
                <a:ea typeface="汉仪力量vivo黑测试"/>
                <a:cs typeface="方正藏文新白体OT_Unicode"/>
              </a:rPr>
            </a:br>
            <a:r>
              <a:rPr lang="en" dirty="0">
                <a:solidFill>
                  <a:schemeClr val="accent2"/>
                </a:solidFill>
                <a:latin typeface="方正藏文新白体OT_Unicode"/>
                <a:ea typeface="汉仪力量vivo黑测试"/>
                <a:cs typeface="方正藏文新白体OT_Unicode"/>
              </a:rPr>
              <a:t> </a:t>
            </a:r>
            <a:r>
              <a:rPr lang="en-US" sz="3600" dirty="0" err="1">
                <a:solidFill>
                  <a:schemeClr val="accent2"/>
                </a:solidFill>
                <a:latin typeface="方正藏文新白体OT_Unicode"/>
                <a:ea typeface="汉仪力量vivo黑测试"/>
                <a:cs typeface="方正藏文新白体OT_Unicode"/>
              </a:rPr>
              <a:t>Kelompok</a:t>
            </a:r>
            <a:r>
              <a:rPr lang="en-US" sz="3600" dirty="0">
                <a:solidFill>
                  <a:schemeClr val="accent2"/>
                </a:solidFill>
                <a:latin typeface="方正藏文新白体OT_Unicode"/>
                <a:ea typeface="汉仪力量vivo黑测试"/>
                <a:cs typeface="方正藏文新白体OT_Unicode"/>
              </a:rPr>
              <a:t> 7</a:t>
            </a:r>
            <a:r>
              <a:rPr lang="en" dirty="0">
                <a:solidFill>
                  <a:schemeClr val="accent2"/>
                </a:solidFill>
                <a:latin typeface="方正藏文新白体OT_Unicode"/>
                <a:ea typeface="汉仪力量vivo黑测试"/>
                <a:cs typeface="方正藏文新白体OT_Unicode"/>
              </a:rPr>
              <a:t> </a:t>
            </a:r>
            <a:endParaRPr dirty="0">
              <a:solidFill>
                <a:schemeClr val="accent2"/>
              </a:solidFill>
              <a:latin typeface="方正藏文新白体OT_Unicode"/>
              <a:ea typeface="汉仪力量vivo黑测试"/>
              <a:cs typeface="方正藏文新白体OT_Unicode"/>
            </a:endParaRPr>
          </a:p>
        </p:txBody>
      </p:sp>
    </p:spTree>
  </p:cSld>
  <p:clrMapOvr>
    <a:masterClrMapping/>
  </p:clrMapOvr>
  <mc:AlternateContent xmlns:mc="http://schemas.openxmlformats.org/markup-compatibility/2006" xmlns:p14="http://schemas.microsoft.com/office/powerpoint/2010/main">
    <mc:Choice Requires="p14">
      <p:transition spd="slow" p14:dur="1500">
        <p:extLst>
          <p:ext uri="http://mobile.wps.com/transition/2016/1">
            <p:transition xmlns="" val="wps_twist_l_1500"/>
          </p:ext>
        </p:extLs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50"/>
        <p:cNvGrpSpPr/>
        <p:nvPr/>
      </p:nvGrpSpPr>
      <p:grpSpPr>
        <a:xfrm>
          <a:off x="0" y="0"/>
          <a:ext cx="0" cy="0"/>
          <a:chOff x="0" y="0"/>
          <a:chExt cx="0" cy="0"/>
        </a:xfrm>
      </p:grpSpPr>
      <p:sp>
        <p:nvSpPr>
          <p:cNvPr id="1049856" name="Google Shape;2651;p117"/>
          <p:cNvSpPr txBox="1"/>
          <p:nvPr/>
        </p:nvSpPr>
        <p:spPr>
          <a:xfrm>
            <a:off x="4743450" y="693707"/>
            <a:ext cx="3309000" cy="523200"/>
          </a:xfrm>
          <a:prstGeom prst="rect">
            <a:avLst/>
          </a:prstGeom>
          <a:noFill/>
          <a:ln>
            <a:noFill/>
          </a:ln>
        </p:spPr>
        <p:txBody>
          <a:bodyPr spcFirstLastPara="1" wrap="square" lIns="91425" tIns="91425" rIns="91425" bIns="91425" anchor="ctr" anchorCtr="0">
            <a:noAutofit/>
          </a:bodyPr>
          <a:lstStyle/>
          <a:p>
            <a:pPr algn="ctr"/>
            <a:r>
              <a:rPr lang="id-ID" sz="2400" b="1" dirty="0">
                <a:solidFill>
                  <a:schemeClr val="accent6"/>
                </a:solidFill>
                <a:latin typeface="Manjari"/>
              </a:rPr>
              <a:t>Teori Belajar Kognitivisme</a:t>
            </a:r>
          </a:p>
        </p:txBody>
      </p:sp>
      <p:sp>
        <p:nvSpPr>
          <p:cNvPr id="1049857" name="Google Shape;2652;p117"/>
          <p:cNvSpPr txBox="1"/>
          <p:nvPr/>
        </p:nvSpPr>
        <p:spPr>
          <a:xfrm>
            <a:off x="4863980" y="1380971"/>
            <a:ext cx="3067940" cy="2296200"/>
          </a:xfrm>
          <a:prstGeom prst="rect">
            <a:avLst/>
          </a:prstGeom>
          <a:noFill/>
          <a:ln>
            <a:noFill/>
          </a:ln>
        </p:spPr>
        <p:txBody>
          <a:bodyPr spcFirstLastPara="1" wrap="square" lIns="91425" tIns="91425" rIns="91425" bIns="91425" anchor="t" anchorCtr="0">
            <a:noAutofit/>
          </a:bodyPr>
          <a:lstStyle/>
          <a:p>
            <a:pPr marL="127000">
              <a:buClr>
                <a:schemeClr val="lt2"/>
              </a:buClr>
              <a:buSzPts val="1600"/>
            </a:pPr>
            <a:r>
              <a:rPr lang="id-ID" sz="1600" dirty="0">
                <a:solidFill>
                  <a:schemeClr val="accent6"/>
                </a:solidFill>
              </a:rPr>
              <a:t>Model kognitif ini memiliki perspektif bahwa para peserta didik memproses informasi dan pelajaran melalui upayanya mengorganisir, menyimpan, dan kemudian menemukan hubungan antara pengetahuan yang baru           	dengan pengetahuan yang telah ada. Model ini menekan kanpada bagaimana informasi diproses.</a:t>
            </a:r>
          </a:p>
          <a:p>
            <a:pPr marL="457200" lvl="0" indent="-330200" algn="l" rtl="0">
              <a:spcBef>
                <a:spcPts val="0"/>
              </a:spcBef>
              <a:spcAft>
                <a:spcPts val="0"/>
              </a:spcAft>
              <a:buClr>
                <a:schemeClr val="lt2"/>
              </a:buClr>
              <a:buSzPts val="1600"/>
              <a:buFont typeface="Manjari"/>
              <a:buChar char="●"/>
            </a:pPr>
            <a:endParaRPr sz="1600" dirty="0">
              <a:solidFill>
                <a:schemeClr val="accent6">
                  <a:lumMod val="95000"/>
                </a:schemeClr>
              </a:solidFill>
              <a:latin typeface="Manjari"/>
              <a:ea typeface="Manjari"/>
              <a:cs typeface="Manjari"/>
              <a:sym typeface="Manjari"/>
            </a:endParaRPr>
          </a:p>
        </p:txBody>
      </p:sp>
      <p:grpSp>
        <p:nvGrpSpPr>
          <p:cNvPr id="4" name="Google Shape;2486;p107"/>
          <p:cNvGrpSpPr/>
          <p:nvPr/>
        </p:nvGrpSpPr>
        <p:grpSpPr>
          <a:xfrm>
            <a:off x="1135214" y="2450068"/>
            <a:ext cx="1969461" cy="2693432"/>
            <a:chOff x="1468988" y="1371675"/>
            <a:chExt cx="2162065" cy="2988187"/>
          </a:xfrm>
        </p:grpSpPr>
        <p:grpSp>
          <p:nvGrpSpPr>
            <p:cNvPr id="5" name="Google Shape;2487;p107"/>
            <p:cNvGrpSpPr/>
            <p:nvPr/>
          </p:nvGrpSpPr>
          <p:grpSpPr>
            <a:xfrm>
              <a:off x="1468988" y="1371675"/>
              <a:ext cx="2162065" cy="2988187"/>
              <a:chOff x="1468988" y="1371675"/>
              <a:chExt cx="2162065" cy="2988187"/>
            </a:xfrm>
          </p:grpSpPr>
          <p:grpSp>
            <p:nvGrpSpPr>
              <p:cNvPr id="7" name="Google Shape;2488;p107"/>
              <p:cNvGrpSpPr/>
              <p:nvPr/>
            </p:nvGrpSpPr>
            <p:grpSpPr>
              <a:xfrm>
                <a:off x="1468988" y="1371675"/>
                <a:ext cx="2162065" cy="2988187"/>
                <a:chOff x="1468988" y="1371675"/>
                <a:chExt cx="2162065" cy="2988187"/>
              </a:xfrm>
            </p:grpSpPr>
            <p:sp>
              <p:nvSpPr>
                <p:cNvPr id="9" name="Google Shape;2489;p107"/>
                <p:cNvSpPr/>
                <p:nvPr/>
              </p:nvSpPr>
              <p:spPr>
                <a:xfrm>
                  <a:off x="1868075" y="1371675"/>
                  <a:ext cx="1440886" cy="1424107"/>
                </a:xfrm>
                <a:custGeom>
                  <a:avLst/>
                  <a:gdLst/>
                  <a:ahLst/>
                  <a:cxnLst/>
                  <a:rect l="l" t="t" r="r" b="b"/>
                  <a:pathLst>
                    <a:path w="39296" h="30231" extrusionOk="0">
                      <a:moveTo>
                        <a:pt x="14650" y="0"/>
                      </a:moveTo>
                      <a:cubicBezTo>
                        <a:pt x="11132" y="0"/>
                        <a:pt x="7263" y="2087"/>
                        <a:pt x="5905" y="5079"/>
                      </a:cubicBezTo>
                      <a:cubicBezTo>
                        <a:pt x="5204" y="6714"/>
                        <a:pt x="5104" y="8615"/>
                        <a:pt x="5671" y="10350"/>
                      </a:cubicBezTo>
                      <a:cubicBezTo>
                        <a:pt x="4504" y="10350"/>
                        <a:pt x="3336" y="10883"/>
                        <a:pt x="2535" y="11784"/>
                      </a:cubicBezTo>
                      <a:cubicBezTo>
                        <a:pt x="534" y="14119"/>
                        <a:pt x="0" y="19556"/>
                        <a:pt x="3369" y="20924"/>
                      </a:cubicBezTo>
                      <a:cubicBezTo>
                        <a:pt x="1835" y="22058"/>
                        <a:pt x="1368" y="24293"/>
                        <a:pt x="2002" y="26128"/>
                      </a:cubicBezTo>
                      <a:cubicBezTo>
                        <a:pt x="2602" y="27962"/>
                        <a:pt x="4170" y="29363"/>
                        <a:pt x="5871" y="30231"/>
                      </a:cubicBezTo>
                      <a:lnTo>
                        <a:pt x="34191" y="29564"/>
                      </a:lnTo>
                      <a:cubicBezTo>
                        <a:pt x="36426" y="29297"/>
                        <a:pt x="38394" y="27529"/>
                        <a:pt x="38828" y="25294"/>
                      </a:cubicBezTo>
                      <a:cubicBezTo>
                        <a:pt x="39295" y="23092"/>
                        <a:pt x="38194" y="20657"/>
                        <a:pt x="36193" y="19590"/>
                      </a:cubicBezTo>
                      <a:cubicBezTo>
                        <a:pt x="37861" y="18522"/>
                        <a:pt x="38695" y="16287"/>
                        <a:pt x="38194" y="14386"/>
                      </a:cubicBezTo>
                      <a:cubicBezTo>
                        <a:pt x="37694" y="12451"/>
                        <a:pt x="35893" y="10950"/>
                        <a:pt x="33925" y="10783"/>
                      </a:cubicBezTo>
                      <a:cubicBezTo>
                        <a:pt x="34725" y="8282"/>
                        <a:pt x="33558" y="5513"/>
                        <a:pt x="31356" y="4179"/>
                      </a:cubicBezTo>
                      <a:cubicBezTo>
                        <a:pt x="29490" y="3044"/>
                        <a:pt x="27313" y="2463"/>
                        <a:pt x="25146" y="2463"/>
                      </a:cubicBezTo>
                      <a:cubicBezTo>
                        <a:pt x="23555" y="2463"/>
                        <a:pt x="21969" y="2776"/>
                        <a:pt x="20515" y="3411"/>
                      </a:cubicBezTo>
                      <a:cubicBezTo>
                        <a:pt x="19367" y="1006"/>
                        <a:pt x="17093" y="0"/>
                        <a:pt x="1465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2490;p107"/>
                <p:cNvGrpSpPr/>
                <p:nvPr/>
              </p:nvGrpSpPr>
              <p:grpSpPr>
                <a:xfrm>
                  <a:off x="1468988" y="1458800"/>
                  <a:ext cx="2162065" cy="2901062"/>
                  <a:chOff x="1468988" y="1458800"/>
                  <a:chExt cx="2162065" cy="2901062"/>
                </a:xfrm>
              </p:grpSpPr>
              <p:grpSp>
                <p:nvGrpSpPr>
                  <p:cNvPr id="11" name="Google Shape;2491;p107"/>
                  <p:cNvGrpSpPr/>
                  <p:nvPr/>
                </p:nvGrpSpPr>
                <p:grpSpPr>
                  <a:xfrm>
                    <a:off x="1468988" y="1458800"/>
                    <a:ext cx="2162065" cy="2901062"/>
                    <a:chOff x="3015425" y="1457425"/>
                    <a:chExt cx="2162065" cy="2901062"/>
                  </a:xfrm>
                </p:grpSpPr>
                <p:sp>
                  <p:nvSpPr>
                    <p:cNvPr id="13" name="Google Shape;2492;p107"/>
                    <p:cNvSpPr/>
                    <p:nvPr/>
                  </p:nvSpPr>
                  <p:spPr>
                    <a:xfrm>
                      <a:off x="3346558" y="2189163"/>
                      <a:ext cx="376198" cy="332124"/>
                    </a:xfrm>
                    <a:custGeom>
                      <a:avLst/>
                      <a:gdLst/>
                      <a:ahLst/>
                      <a:cxnLst/>
                      <a:rect l="l" t="t" r="r" b="b"/>
                      <a:pathLst>
                        <a:path w="9107" h="8041" extrusionOk="0">
                          <a:moveTo>
                            <a:pt x="3658" y="0"/>
                          </a:moveTo>
                          <a:cubicBezTo>
                            <a:pt x="2787" y="0"/>
                            <a:pt x="1972" y="294"/>
                            <a:pt x="1368" y="898"/>
                          </a:cubicBezTo>
                          <a:cubicBezTo>
                            <a:pt x="0" y="2299"/>
                            <a:pt x="301" y="4834"/>
                            <a:pt x="2068" y="6535"/>
                          </a:cubicBezTo>
                          <a:cubicBezTo>
                            <a:pt x="3080" y="7528"/>
                            <a:pt x="4343" y="8040"/>
                            <a:pt x="5495" y="8040"/>
                          </a:cubicBezTo>
                          <a:cubicBezTo>
                            <a:pt x="6356" y="8040"/>
                            <a:pt x="7154" y="7754"/>
                            <a:pt x="7739" y="7169"/>
                          </a:cubicBezTo>
                          <a:cubicBezTo>
                            <a:pt x="9107" y="5768"/>
                            <a:pt x="8807" y="3233"/>
                            <a:pt x="7039" y="1499"/>
                          </a:cubicBezTo>
                          <a:cubicBezTo>
                            <a:pt x="6052" y="512"/>
                            <a:pt x="4806" y="0"/>
                            <a:pt x="3658" y="0"/>
                          </a:cubicBez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493;p107"/>
                    <p:cNvSpPr/>
                    <p:nvPr/>
                  </p:nvSpPr>
                  <p:spPr>
                    <a:xfrm>
                      <a:off x="4577099" y="2189163"/>
                      <a:ext cx="376198" cy="331835"/>
                    </a:xfrm>
                    <a:custGeom>
                      <a:avLst/>
                      <a:gdLst/>
                      <a:ahLst/>
                      <a:cxnLst/>
                      <a:rect l="l" t="t" r="r" b="b"/>
                      <a:pathLst>
                        <a:path w="9107" h="8034" extrusionOk="0">
                          <a:moveTo>
                            <a:pt x="5441" y="0"/>
                          </a:moveTo>
                          <a:cubicBezTo>
                            <a:pt x="4295" y="0"/>
                            <a:pt x="3041" y="512"/>
                            <a:pt x="2035" y="1499"/>
                          </a:cubicBezTo>
                          <a:cubicBezTo>
                            <a:pt x="300" y="3233"/>
                            <a:pt x="0" y="5768"/>
                            <a:pt x="1368" y="7136"/>
                          </a:cubicBezTo>
                          <a:cubicBezTo>
                            <a:pt x="1958" y="7740"/>
                            <a:pt x="2764" y="8034"/>
                            <a:pt x="3633" y="8034"/>
                          </a:cubicBezTo>
                          <a:cubicBezTo>
                            <a:pt x="4779" y="8034"/>
                            <a:pt x="6033" y="7522"/>
                            <a:pt x="7039" y="6535"/>
                          </a:cubicBezTo>
                          <a:cubicBezTo>
                            <a:pt x="8773" y="4801"/>
                            <a:pt x="9107" y="2266"/>
                            <a:pt x="7706" y="898"/>
                          </a:cubicBezTo>
                          <a:cubicBezTo>
                            <a:pt x="7116" y="294"/>
                            <a:pt x="6309" y="0"/>
                            <a:pt x="5441" y="0"/>
                          </a:cubicBez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494;p107"/>
                    <p:cNvSpPr/>
                    <p:nvPr/>
                  </p:nvSpPr>
                  <p:spPr>
                    <a:xfrm>
                      <a:off x="3015425" y="3314733"/>
                      <a:ext cx="2162065" cy="1043754"/>
                    </a:xfrm>
                    <a:custGeom>
                      <a:avLst/>
                      <a:gdLst/>
                      <a:ahLst/>
                      <a:cxnLst/>
                      <a:rect l="l" t="t" r="r" b="b"/>
                      <a:pathLst>
                        <a:path w="37843" h="18269" extrusionOk="0">
                          <a:moveTo>
                            <a:pt x="19727" y="1"/>
                          </a:moveTo>
                          <a:cubicBezTo>
                            <a:pt x="3709" y="1"/>
                            <a:pt x="0" y="18268"/>
                            <a:pt x="0" y="18268"/>
                          </a:cubicBezTo>
                          <a:lnTo>
                            <a:pt x="37843" y="18268"/>
                          </a:lnTo>
                          <a:cubicBezTo>
                            <a:pt x="37843" y="18268"/>
                            <a:pt x="35746" y="1"/>
                            <a:pt x="197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495;p107"/>
                    <p:cNvSpPr/>
                    <p:nvPr/>
                  </p:nvSpPr>
                  <p:spPr>
                    <a:xfrm>
                      <a:off x="3926237" y="2660715"/>
                      <a:ext cx="362101" cy="577023"/>
                    </a:xfrm>
                    <a:custGeom>
                      <a:avLst/>
                      <a:gdLst/>
                      <a:ahLst/>
                      <a:cxnLst/>
                      <a:rect l="l" t="t" r="r" b="b"/>
                      <a:pathLst>
                        <a:path w="6505" h="10366" extrusionOk="0">
                          <a:moveTo>
                            <a:pt x="5988" y="1"/>
                          </a:moveTo>
                          <a:lnTo>
                            <a:pt x="851" y="700"/>
                          </a:lnTo>
                          <a:lnTo>
                            <a:pt x="0" y="10366"/>
                          </a:lnTo>
                          <a:cubicBezTo>
                            <a:pt x="1702" y="10153"/>
                            <a:pt x="4468" y="9362"/>
                            <a:pt x="6505" y="6596"/>
                          </a:cubicBezTo>
                          <a:lnTo>
                            <a:pt x="5988" y="1"/>
                          </a:ln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496;p107"/>
                    <p:cNvSpPr/>
                    <p:nvPr/>
                  </p:nvSpPr>
                  <p:spPr>
                    <a:xfrm>
                      <a:off x="3905919" y="3027879"/>
                      <a:ext cx="412867" cy="587433"/>
                    </a:xfrm>
                    <a:custGeom>
                      <a:avLst/>
                      <a:gdLst/>
                      <a:ahLst/>
                      <a:cxnLst/>
                      <a:rect l="l" t="t" r="r" b="b"/>
                      <a:pathLst>
                        <a:path w="7417" h="10553" extrusionOk="0">
                          <a:moveTo>
                            <a:pt x="6870" y="0"/>
                          </a:moveTo>
                          <a:cubicBezTo>
                            <a:pt x="4833" y="2766"/>
                            <a:pt x="2067" y="3557"/>
                            <a:pt x="365" y="3770"/>
                          </a:cubicBezTo>
                          <a:lnTo>
                            <a:pt x="0" y="7995"/>
                          </a:lnTo>
                          <a:cubicBezTo>
                            <a:pt x="0" y="7995"/>
                            <a:pt x="152" y="10122"/>
                            <a:pt x="3587" y="10517"/>
                          </a:cubicBezTo>
                          <a:cubicBezTo>
                            <a:pt x="3779" y="10541"/>
                            <a:pt x="3962" y="10552"/>
                            <a:pt x="4136" y="10552"/>
                          </a:cubicBezTo>
                          <a:cubicBezTo>
                            <a:pt x="7065" y="10552"/>
                            <a:pt x="7417" y="7356"/>
                            <a:pt x="7417" y="7356"/>
                          </a:cubicBezTo>
                          <a:lnTo>
                            <a:pt x="6870" y="0"/>
                          </a:ln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497;p107"/>
                    <p:cNvSpPr/>
                    <p:nvPr/>
                  </p:nvSpPr>
                  <p:spPr>
                    <a:xfrm>
                      <a:off x="3567025" y="1457425"/>
                      <a:ext cx="1164446" cy="1454015"/>
                    </a:xfrm>
                    <a:custGeom>
                      <a:avLst/>
                      <a:gdLst/>
                      <a:ahLst/>
                      <a:cxnLst/>
                      <a:rect l="l" t="t" r="r" b="b"/>
                      <a:pathLst>
                        <a:path w="28188" h="34192" extrusionOk="0">
                          <a:moveTo>
                            <a:pt x="14111" y="1"/>
                          </a:moveTo>
                          <a:cubicBezTo>
                            <a:pt x="6305" y="1"/>
                            <a:pt x="501" y="6305"/>
                            <a:pt x="501" y="14077"/>
                          </a:cubicBezTo>
                          <a:lnTo>
                            <a:pt x="0" y="20115"/>
                          </a:lnTo>
                          <a:cubicBezTo>
                            <a:pt x="0" y="27887"/>
                            <a:pt x="6305" y="34192"/>
                            <a:pt x="14111" y="34192"/>
                          </a:cubicBezTo>
                          <a:cubicBezTo>
                            <a:pt x="21916" y="34192"/>
                            <a:pt x="28187" y="27887"/>
                            <a:pt x="28187" y="20115"/>
                          </a:cubicBezTo>
                          <a:lnTo>
                            <a:pt x="27687" y="14077"/>
                          </a:lnTo>
                          <a:cubicBezTo>
                            <a:pt x="27687" y="6305"/>
                            <a:pt x="21916" y="1"/>
                            <a:pt x="14111" y="1"/>
                          </a:cubicBez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498;p107"/>
                    <p:cNvSpPr/>
                    <p:nvPr/>
                  </p:nvSpPr>
                  <p:spPr>
                    <a:xfrm>
                      <a:off x="3760913" y="2489417"/>
                      <a:ext cx="128548" cy="126834"/>
                    </a:xfrm>
                    <a:custGeom>
                      <a:avLst/>
                      <a:gdLst/>
                      <a:ahLst/>
                      <a:cxnLst/>
                      <a:rect l="l" t="t" r="r" b="b"/>
                      <a:pathLst>
                        <a:path w="2250" h="2220" extrusionOk="0">
                          <a:moveTo>
                            <a:pt x="1125" y="0"/>
                          </a:moveTo>
                          <a:cubicBezTo>
                            <a:pt x="517" y="0"/>
                            <a:pt x="0" y="487"/>
                            <a:pt x="0" y="1095"/>
                          </a:cubicBezTo>
                          <a:cubicBezTo>
                            <a:pt x="0" y="1733"/>
                            <a:pt x="517" y="2219"/>
                            <a:pt x="1125" y="2219"/>
                          </a:cubicBezTo>
                          <a:cubicBezTo>
                            <a:pt x="1733" y="2219"/>
                            <a:pt x="2249" y="1733"/>
                            <a:pt x="2249" y="1095"/>
                          </a:cubicBezTo>
                          <a:cubicBezTo>
                            <a:pt x="2249" y="487"/>
                            <a:pt x="1733" y="0"/>
                            <a:pt x="1125" y="0"/>
                          </a:cubicBezTo>
                          <a:close/>
                        </a:path>
                      </a:pathLst>
                    </a:custGeom>
                    <a:solidFill>
                      <a:srgbClr val="CE82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499;p107"/>
                    <p:cNvSpPr/>
                    <p:nvPr/>
                  </p:nvSpPr>
                  <p:spPr>
                    <a:xfrm>
                      <a:off x="4412099" y="2498101"/>
                      <a:ext cx="126834" cy="126834"/>
                    </a:xfrm>
                    <a:custGeom>
                      <a:avLst/>
                      <a:gdLst/>
                      <a:ahLst/>
                      <a:cxnLst/>
                      <a:rect l="l" t="t" r="r" b="b"/>
                      <a:pathLst>
                        <a:path w="2220" h="2220" extrusionOk="0">
                          <a:moveTo>
                            <a:pt x="1125" y="0"/>
                          </a:moveTo>
                          <a:cubicBezTo>
                            <a:pt x="517" y="0"/>
                            <a:pt x="1" y="517"/>
                            <a:pt x="1" y="1125"/>
                          </a:cubicBezTo>
                          <a:cubicBezTo>
                            <a:pt x="1" y="1733"/>
                            <a:pt x="517" y="2219"/>
                            <a:pt x="1125" y="2219"/>
                          </a:cubicBezTo>
                          <a:cubicBezTo>
                            <a:pt x="1733" y="2219"/>
                            <a:pt x="2219" y="1733"/>
                            <a:pt x="2219" y="1125"/>
                          </a:cubicBezTo>
                          <a:cubicBezTo>
                            <a:pt x="2219" y="517"/>
                            <a:pt x="1733" y="0"/>
                            <a:pt x="1125" y="0"/>
                          </a:cubicBezTo>
                          <a:close/>
                        </a:path>
                      </a:pathLst>
                    </a:custGeom>
                    <a:solidFill>
                      <a:srgbClr val="CE82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500;p107"/>
                    <p:cNvSpPr/>
                    <p:nvPr/>
                  </p:nvSpPr>
                  <p:spPr>
                    <a:xfrm>
                      <a:off x="4068256" y="2539019"/>
                      <a:ext cx="165056" cy="49020"/>
                    </a:xfrm>
                    <a:custGeom>
                      <a:avLst/>
                      <a:gdLst/>
                      <a:ahLst/>
                      <a:cxnLst/>
                      <a:rect l="l" t="t" r="r" b="b"/>
                      <a:pathLst>
                        <a:path w="2889" h="858" extrusionOk="0">
                          <a:moveTo>
                            <a:pt x="2889" y="1"/>
                          </a:moveTo>
                          <a:cubicBezTo>
                            <a:pt x="2676" y="183"/>
                            <a:pt x="2433" y="335"/>
                            <a:pt x="2189" y="426"/>
                          </a:cubicBezTo>
                          <a:cubicBezTo>
                            <a:pt x="2013" y="527"/>
                            <a:pt x="1795" y="586"/>
                            <a:pt x="1587" y="586"/>
                          </a:cubicBezTo>
                          <a:cubicBezTo>
                            <a:pt x="1544" y="586"/>
                            <a:pt x="1502" y="583"/>
                            <a:pt x="1460" y="578"/>
                          </a:cubicBezTo>
                          <a:cubicBezTo>
                            <a:pt x="1217" y="578"/>
                            <a:pt x="943" y="487"/>
                            <a:pt x="700" y="396"/>
                          </a:cubicBezTo>
                          <a:cubicBezTo>
                            <a:pt x="457" y="305"/>
                            <a:pt x="214" y="183"/>
                            <a:pt x="1" y="1"/>
                          </a:cubicBezTo>
                          <a:lnTo>
                            <a:pt x="1" y="1"/>
                          </a:lnTo>
                          <a:cubicBezTo>
                            <a:pt x="305" y="487"/>
                            <a:pt x="852" y="821"/>
                            <a:pt x="1460" y="852"/>
                          </a:cubicBezTo>
                          <a:cubicBezTo>
                            <a:pt x="1499" y="856"/>
                            <a:pt x="1538" y="858"/>
                            <a:pt x="1578" y="858"/>
                          </a:cubicBezTo>
                          <a:cubicBezTo>
                            <a:pt x="1841" y="858"/>
                            <a:pt x="2099" y="771"/>
                            <a:pt x="2311" y="639"/>
                          </a:cubicBezTo>
                          <a:cubicBezTo>
                            <a:pt x="2433" y="578"/>
                            <a:pt x="2524" y="457"/>
                            <a:pt x="2645" y="365"/>
                          </a:cubicBezTo>
                          <a:cubicBezTo>
                            <a:pt x="2737" y="244"/>
                            <a:pt x="2828" y="122"/>
                            <a:pt x="28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501;p107"/>
                    <p:cNvSpPr/>
                    <p:nvPr/>
                  </p:nvSpPr>
                  <p:spPr>
                    <a:xfrm>
                      <a:off x="4112563" y="2386195"/>
                      <a:ext cx="74729" cy="80157"/>
                    </a:xfrm>
                    <a:custGeom>
                      <a:avLst/>
                      <a:gdLst/>
                      <a:ahLst/>
                      <a:cxnLst/>
                      <a:rect l="l" t="t" r="r" b="b"/>
                      <a:pathLst>
                        <a:path w="1308" h="1403" extrusionOk="0">
                          <a:moveTo>
                            <a:pt x="1308" y="1"/>
                          </a:moveTo>
                          <a:lnTo>
                            <a:pt x="1308" y="1"/>
                          </a:lnTo>
                          <a:cubicBezTo>
                            <a:pt x="1064" y="31"/>
                            <a:pt x="821" y="92"/>
                            <a:pt x="608" y="214"/>
                          </a:cubicBezTo>
                          <a:cubicBezTo>
                            <a:pt x="487" y="244"/>
                            <a:pt x="365" y="335"/>
                            <a:pt x="274" y="396"/>
                          </a:cubicBezTo>
                          <a:cubicBezTo>
                            <a:pt x="153" y="487"/>
                            <a:pt x="61" y="609"/>
                            <a:pt x="31" y="791"/>
                          </a:cubicBezTo>
                          <a:cubicBezTo>
                            <a:pt x="1" y="1004"/>
                            <a:pt x="153" y="1156"/>
                            <a:pt x="244" y="1217"/>
                          </a:cubicBezTo>
                          <a:cubicBezTo>
                            <a:pt x="365" y="1308"/>
                            <a:pt x="487" y="1369"/>
                            <a:pt x="639" y="1399"/>
                          </a:cubicBezTo>
                          <a:cubicBezTo>
                            <a:pt x="662" y="1402"/>
                            <a:pt x="686" y="1403"/>
                            <a:pt x="709" y="1403"/>
                          </a:cubicBezTo>
                          <a:cubicBezTo>
                            <a:pt x="958" y="1403"/>
                            <a:pt x="1196" y="1259"/>
                            <a:pt x="1308" y="1065"/>
                          </a:cubicBezTo>
                          <a:lnTo>
                            <a:pt x="1308" y="1065"/>
                          </a:lnTo>
                          <a:cubicBezTo>
                            <a:pt x="1152" y="1154"/>
                            <a:pt x="980" y="1210"/>
                            <a:pt x="827" y="1210"/>
                          </a:cubicBezTo>
                          <a:cubicBezTo>
                            <a:pt x="771" y="1210"/>
                            <a:pt x="718" y="1203"/>
                            <a:pt x="669" y="1186"/>
                          </a:cubicBezTo>
                          <a:cubicBezTo>
                            <a:pt x="578" y="1156"/>
                            <a:pt x="487" y="1095"/>
                            <a:pt x="426" y="1004"/>
                          </a:cubicBezTo>
                          <a:cubicBezTo>
                            <a:pt x="335" y="943"/>
                            <a:pt x="304" y="882"/>
                            <a:pt x="304" y="822"/>
                          </a:cubicBezTo>
                          <a:cubicBezTo>
                            <a:pt x="304" y="700"/>
                            <a:pt x="517" y="518"/>
                            <a:pt x="700" y="396"/>
                          </a:cubicBezTo>
                          <a:cubicBezTo>
                            <a:pt x="912" y="274"/>
                            <a:pt x="1095" y="153"/>
                            <a:pt x="13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502;p107"/>
                    <p:cNvSpPr/>
                    <p:nvPr/>
                  </p:nvSpPr>
                  <p:spPr>
                    <a:xfrm>
                      <a:off x="3845126" y="2280647"/>
                      <a:ext cx="59075" cy="121635"/>
                    </a:xfrm>
                    <a:custGeom>
                      <a:avLst/>
                      <a:gdLst/>
                      <a:ahLst/>
                      <a:cxnLst/>
                      <a:rect l="l" t="t" r="r" b="b"/>
                      <a:pathLst>
                        <a:path w="1034" h="2129" extrusionOk="0">
                          <a:moveTo>
                            <a:pt x="517" y="1"/>
                          </a:moveTo>
                          <a:cubicBezTo>
                            <a:pt x="243" y="1"/>
                            <a:pt x="0" y="487"/>
                            <a:pt x="0" y="1065"/>
                          </a:cubicBezTo>
                          <a:cubicBezTo>
                            <a:pt x="0" y="1642"/>
                            <a:pt x="243" y="2129"/>
                            <a:pt x="517" y="2129"/>
                          </a:cubicBezTo>
                          <a:cubicBezTo>
                            <a:pt x="821" y="2129"/>
                            <a:pt x="1034" y="1642"/>
                            <a:pt x="1034" y="1065"/>
                          </a:cubicBezTo>
                          <a:cubicBezTo>
                            <a:pt x="1034" y="487"/>
                            <a:pt x="821" y="1"/>
                            <a:pt x="5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503;p107"/>
                    <p:cNvSpPr/>
                    <p:nvPr/>
                  </p:nvSpPr>
                  <p:spPr>
                    <a:xfrm>
                      <a:off x="4402559" y="2291103"/>
                      <a:ext cx="60846" cy="121578"/>
                    </a:xfrm>
                    <a:custGeom>
                      <a:avLst/>
                      <a:gdLst/>
                      <a:ahLst/>
                      <a:cxnLst/>
                      <a:rect l="l" t="t" r="r" b="b"/>
                      <a:pathLst>
                        <a:path w="1065" h="2128" extrusionOk="0">
                          <a:moveTo>
                            <a:pt x="517" y="0"/>
                          </a:moveTo>
                          <a:cubicBezTo>
                            <a:pt x="243" y="0"/>
                            <a:pt x="0" y="487"/>
                            <a:pt x="0" y="1064"/>
                          </a:cubicBezTo>
                          <a:cubicBezTo>
                            <a:pt x="0" y="1642"/>
                            <a:pt x="243" y="2128"/>
                            <a:pt x="517" y="2128"/>
                          </a:cubicBezTo>
                          <a:cubicBezTo>
                            <a:pt x="821" y="2128"/>
                            <a:pt x="1064" y="1642"/>
                            <a:pt x="1064" y="1064"/>
                          </a:cubicBezTo>
                          <a:cubicBezTo>
                            <a:pt x="1064" y="487"/>
                            <a:pt x="821" y="0"/>
                            <a:pt x="5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04;p107"/>
                    <p:cNvSpPr/>
                    <p:nvPr/>
                  </p:nvSpPr>
                  <p:spPr>
                    <a:xfrm>
                      <a:off x="4366109" y="2162499"/>
                      <a:ext cx="168484" cy="50505"/>
                    </a:xfrm>
                    <a:custGeom>
                      <a:avLst/>
                      <a:gdLst/>
                      <a:ahLst/>
                      <a:cxnLst/>
                      <a:rect l="l" t="t" r="r" b="b"/>
                      <a:pathLst>
                        <a:path w="2949" h="884" extrusionOk="0">
                          <a:moveTo>
                            <a:pt x="1390" y="0"/>
                          </a:moveTo>
                          <a:cubicBezTo>
                            <a:pt x="779" y="0"/>
                            <a:pt x="234" y="385"/>
                            <a:pt x="0" y="883"/>
                          </a:cubicBezTo>
                          <a:cubicBezTo>
                            <a:pt x="243" y="731"/>
                            <a:pt x="486" y="610"/>
                            <a:pt x="730" y="519"/>
                          </a:cubicBezTo>
                          <a:cubicBezTo>
                            <a:pt x="930" y="444"/>
                            <a:pt x="1130" y="389"/>
                            <a:pt x="1330" y="389"/>
                          </a:cubicBezTo>
                          <a:cubicBezTo>
                            <a:pt x="1373" y="389"/>
                            <a:pt x="1416" y="392"/>
                            <a:pt x="1459" y="397"/>
                          </a:cubicBezTo>
                          <a:cubicBezTo>
                            <a:pt x="1702" y="397"/>
                            <a:pt x="1945" y="458"/>
                            <a:pt x="2189" y="549"/>
                          </a:cubicBezTo>
                          <a:cubicBezTo>
                            <a:pt x="2310" y="580"/>
                            <a:pt x="2432" y="671"/>
                            <a:pt x="2553" y="701"/>
                          </a:cubicBezTo>
                          <a:cubicBezTo>
                            <a:pt x="2675" y="762"/>
                            <a:pt x="2796" y="853"/>
                            <a:pt x="2948" y="883"/>
                          </a:cubicBezTo>
                          <a:cubicBezTo>
                            <a:pt x="2857" y="792"/>
                            <a:pt x="2766" y="671"/>
                            <a:pt x="2675" y="549"/>
                          </a:cubicBezTo>
                          <a:cubicBezTo>
                            <a:pt x="2553" y="458"/>
                            <a:pt x="2462" y="367"/>
                            <a:pt x="2310" y="276"/>
                          </a:cubicBezTo>
                          <a:cubicBezTo>
                            <a:pt x="2067" y="124"/>
                            <a:pt x="1763" y="32"/>
                            <a:pt x="1459" y="2"/>
                          </a:cubicBezTo>
                          <a:cubicBezTo>
                            <a:pt x="1436" y="1"/>
                            <a:pt x="1413" y="0"/>
                            <a:pt x="13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505;p107"/>
                    <p:cNvSpPr/>
                    <p:nvPr/>
                  </p:nvSpPr>
                  <p:spPr>
                    <a:xfrm>
                      <a:off x="3765256" y="2162499"/>
                      <a:ext cx="168484" cy="50505"/>
                    </a:xfrm>
                    <a:custGeom>
                      <a:avLst/>
                      <a:gdLst/>
                      <a:ahLst/>
                      <a:cxnLst/>
                      <a:rect l="l" t="t" r="r" b="b"/>
                      <a:pathLst>
                        <a:path w="2949" h="884" extrusionOk="0">
                          <a:moveTo>
                            <a:pt x="1390" y="0"/>
                          </a:moveTo>
                          <a:cubicBezTo>
                            <a:pt x="779" y="0"/>
                            <a:pt x="234" y="385"/>
                            <a:pt x="0" y="883"/>
                          </a:cubicBezTo>
                          <a:cubicBezTo>
                            <a:pt x="243" y="731"/>
                            <a:pt x="486" y="610"/>
                            <a:pt x="730" y="519"/>
                          </a:cubicBezTo>
                          <a:cubicBezTo>
                            <a:pt x="930" y="444"/>
                            <a:pt x="1130" y="389"/>
                            <a:pt x="1330" y="389"/>
                          </a:cubicBezTo>
                          <a:cubicBezTo>
                            <a:pt x="1373" y="389"/>
                            <a:pt x="1416" y="392"/>
                            <a:pt x="1459" y="397"/>
                          </a:cubicBezTo>
                          <a:cubicBezTo>
                            <a:pt x="1702" y="397"/>
                            <a:pt x="1945" y="458"/>
                            <a:pt x="2189" y="549"/>
                          </a:cubicBezTo>
                          <a:cubicBezTo>
                            <a:pt x="2310" y="580"/>
                            <a:pt x="2432" y="671"/>
                            <a:pt x="2553" y="701"/>
                          </a:cubicBezTo>
                          <a:cubicBezTo>
                            <a:pt x="2675" y="762"/>
                            <a:pt x="2797" y="853"/>
                            <a:pt x="2948" y="883"/>
                          </a:cubicBezTo>
                          <a:cubicBezTo>
                            <a:pt x="2857" y="792"/>
                            <a:pt x="2766" y="671"/>
                            <a:pt x="2675" y="549"/>
                          </a:cubicBezTo>
                          <a:cubicBezTo>
                            <a:pt x="2553" y="458"/>
                            <a:pt x="2462" y="367"/>
                            <a:pt x="2341" y="276"/>
                          </a:cubicBezTo>
                          <a:cubicBezTo>
                            <a:pt x="2067" y="124"/>
                            <a:pt x="1763" y="32"/>
                            <a:pt x="1459" y="2"/>
                          </a:cubicBezTo>
                          <a:cubicBezTo>
                            <a:pt x="1436" y="1"/>
                            <a:pt x="1413" y="0"/>
                            <a:pt x="13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 name="Google Shape;2506;p107"/>
                  <p:cNvSpPr/>
                  <p:nvPr/>
                </p:nvSpPr>
                <p:spPr>
                  <a:xfrm>
                    <a:off x="1835125" y="3496200"/>
                    <a:ext cx="1521547" cy="863653"/>
                  </a:xfrm>
                  <a:custGeom>
                    <a:avLst/>
                    <a:gdLst/>
                    <a:ahLst/>
                    <a:cxnLst/>
                    <a:rect l="l" t="t" r="r" b="b"/>
                    <a:pathLst>
                      <a:path w="27296" h="14713" extrusionOk="0">
                        <a:moveTo>
                          <a:pt x="2827" y="1"/>
                        </a:moveTo>
                        <a:cubicBezTo>
                          <a:pt x="2827" y="1"/>
                          <a:pt x="852" y="1490"/>
                          <a:pt x="1" y="2645"/>
                        </a:cubicBezTo>
                        <a:cubicBezTo>
                          <a:pt x="1" y="2645"/>
                          <a:pt x="2068" y="14712"/>
                          <a:pt x="2037" y="14712"/>
                        </a:cubicBezTo>
                        <a:lnTo>
                          <a:pt x="24439" y="14712"/>
                        </a:lnTo>
                        <a:lnTo>
                          <a:pt x="27296" y="3344"/>
                        </a:lnTo>
                        <a:cubicBezTo>
                          <a:pt x="27296" y="3344"/>
                          <a:pt x="25715" y="1308"/>
                          <a:pt x="24804" y="548"/>
                        </a:cubicBezTo>
                        <a:cubicBezTo>
                          <a:pt x="24591" y="2098"/>
                          <a:pt x="21217" y="11916"/>
                          <a:pt x="21217" y="11916"/>
                        </a:cubicBezTo>
                        <a:lnTo>
                          <a:pt x="5016" y="12159"/>
                        </a:lnTo>
                        <a:lnTo>
                          <a:pt x="28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 name="Google Shape;2507;p107"/>
              <p:cNvSpPr/>
              <p:nvPr/>
            </p:nvSpPr>
            <p:spPr>
              <a:xfrm>
                <a:off x="2104800" y="1417025"/>
                <a:ext cx="1333649" cy="968171"/>
              </a:xfrm>
              <a:custGeom>
                <a:avLst/>
                <a:gdLst/>
                <a:ahLst/>
                <a:cxnLst/>
                <a:rect l="l" t="t" r="r" b="b"/>
                <a:pathLst>
                  <a:path w="25620" h="18599" extrusionOk="0">
                    <a:moveTo>
                      <a:pt x="10620" y="0"/>
                    </a:moveTo>
                    <a:cubicBezTo>
                      <a:pt x="8211" y="0"/>
                      <a:pt x="5796" y="333"/>
                      <a:pt x="3604" y="1277"/>
                    </a:cubicBezTo>
                    <a:cubicBezTo>
                      <a:pt x="1769" y="2077"/>
                      <a:pt x="1" y="3678"/>
                      <a:pt x="101" y="5680"/>
                    </a:cubicBezTo>
                    <a:lnTo>
                      <a:pt x="1902" y="2844"/>
                    </a:lnTo>
                    <a:lnTo>
                      <a:pt x="1902" y="2844"/>
                    </a:lnTo>
                    <a:cubicBezTo>
                      <a:pt x="1569" y="4746"/>
                      <a:pt x="2436" y="6847"/>
                      <a:pt x="4004" y="8015"/>
                    </a:cubicBezTo>
                    <a:cubicBezTo>
                      <a:pt x="4912" y="8677"/>
                      <a:pt x="6024" y="9017"/>
                      <a:pt x="7133" y="9017"/>
                    </a:cubicBezTo>
                    <a:cubicBezTo>
                      <a:pt x="7979" y="9017"/>
                      <a:pt x="8824" y="8819"/>
                      <a:pt x="9574" y="8415"/>
                    </a:cubicBezTo>
                    <a:lnTo>
                      <a:pt x="9574" y="8415"/>
                    </a:lnTo>
                    <a:cubicBezTo>
                      <a:pt x="9174" y="9549"/>
                      <a:pt x="9441" y="10783"/>
                      <a:pt x="10108" y="11784"/>
                    </a:cubicBezTo>
                    <a:cubicBezTo>
                      <a:pt x="10742" y="12785"/>
                      <a:pt x="11676" y="13552"/>
                      <a:pt x="12743" y="14086"/>
                    </a:cubicBezTo>
                    <a:cubicBezTo>
                      <a:pt x="13826" y="14689"/>
                      <a:pt x="15064" y="15072"/>
                      <a:pt x="16279" y="15072"/>
                    </a:cubicBezTo>
                    <a:cubicBezTo>
                      <a:pt x="17012" y="15072"/>
                      <a:pt x="17737" y="14933"/>
                      <a:pt x="18414" y="14619"/>
                    </a:cubicBezTo>
                    <a:cubicBezTo>
                      <a:pt x="18414" y="16054"/>
                      <a:pt x="19248" y="17455"/>
                      <a:pt x="20482" y="18122"/>
                    </a:cubicBezTo>
                    <a:cubicBezTo>
                      <a:pt x="21086" y="18440"/>
                      <a:pt x="21765" y="18598"/>
                      <a:pt x="22444" y="18598"/>
                    </a:cubicBezTo>
                    <a:cubicBezTo>
                      <a:pt x="23192" y="18598"/>
                      <a:pt x="23939" y="18406"/>
                      <a:pt x="24585" y="18022"/>
                    </a:cubicBezTo>
                    <a:cubicBezTo>
                      <a:pt x="24985" y="17755"/>
                      <a:pt x="25319" y="17421"/>
                      <a:pt x="25486" y="16954"/>
                    </a:cubicBezTo>
                    <a:cubicBezTo>
                      <a:pt x="25619" y="16587"/>
                      <a:pt x="25619" y="16221"/>
                      <a:pt x="25586" y="15854"/>
                    </a:cubicBezTo>
                    <a:cubicBezTo>
                      <a:pt x="25352" y="13619"/>
                      <a:pt x="24619" y="11517"/>
                      <a:pt x="23418" y="9616"/>
                    </a:cubicBezTo>
                    <a:cubicBezTo>
                      <a:pt x="22917" y="8882"/>
                      <a:pt x="22350" y="8181"/>
                      <a:pt x="21950" y="7381"/>
                    </a:cubicBezTo>
                    <a:cubicBezTo>
                      <a:pt x="21416" y="6347"/>
                      <a:pt x="21183" y="5179"/>
                      <a:pt x="20616" y="4179"/>
                    </a:cubicBezTo>
                    <a:cubicBezTo>
                      <a:pt x="19782" y="2577"/>
                      <a:pt x="18247" y="1510"/>
                      <a:pt x="16579" y="843"/>
                    </a:cubicBezTo>
                    <a:cubicBezTo>
                      <a:pt x="14912" y="209"/>
                      <a:pt x="13110" y="42"/>
                      <a:pt x="11309" y="9"/>
                    </a:cubicBezTo>
                    <a:cubicBezTo>
                      <a:pt x="11079" y="3"/>
                      <a:pt x="10850" y="0"/>
                      <a:pt x="106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 name="Google Shape;2508;p107"/>
            <p:cNvSpPr/>
            <p:nvPr/>
          </p:nvSpPr>
          <p:spPr>
            <a:xfrm>
              <a:off x="1973625" y="1595350"/>
              <a:ext cx="325796" cy="541506"/>
            </a:xfrm>
            <a:custGeom>
              <a:avLst/>
              <a:gdLst/>
              <a:ahLst/>
              <a:cxnLst/>
              <a:rect l="l" t="t" r="r" b="b"/>
              <a:pathLst>
                <a:path w="8541" h="14196" extrusionOk="0">
                  <a:moveTo>
                    <a:pt x="6566" y="1"/>
                  </a:moveTo>
                  <a:cubicBezTo>
                    <a:pt x="6490" y="1"/>
                    <a:pt x="6414" y="6"/>
                    <a:pt x="6338" y="18"/>
                  </a:cubicBezTo>
                  <a:cubicBezTo>
                    <a:pt x="5972" y="85"/>
                    <a:pt x="5671" y="319"/>
                    <a:pt x="5371" y="519"/>
                  </a:cubicBezTo>
                  <a:cubicBezTo>
                    <a:pt x="2302" y="2754"/>
                    <a:pt x="301" y="6423"/>
                    <a:pt x="1" y="10226"/>
                  </a:cubicBezTo>
                  <a:lnTo>
                    <a:pt x="101" y="14195"/>
                  </a:lnTo>
                  <a:cubicBezTo>
                    <a:pt x="1368" y="14028"/>
                    <a:pt x="2602" y="13228"/>
                    <a:pt x="3303" y="12127"/>
                  </a:cubicBezTo>
                  <a:cubicBezTo>
                    <a:pt x="4003" y="11060"/>
                    <a:pt x="4270" y="9625"/>
                    <a:pt x="3937" y="8391"/>
                  </a:cubicBezTo>
                  <a:cubicBezTo>
                    <a:pt x="6539" y="7824"/>
                    <a:pt x="8540" y="5222"/>
                    <a:pt x="8473" y="2554"/>
                  </a:cubicBezTo>
                  <a:cubicBezTo>
                    <a:pt x="8473" y="1920"/>
                    <a:pt x="8307" y="1286"/>
                    <a:pt x="7973" y="752"/>
                  </a:cubicBezTo>
                  <a:cubicBezTo>
                    <a:pt x="7650" y="312"/>
                    <a:pt x="7120" y="1"/>
                    <a:pt x="6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155966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49856"/>
                                        </p:tgtEl>
                                        <p:attrNameLst>
                                          <p:attrName>style.visibility</p:attrName>
                                        </p:attrNameLst>
                                      </p:cBhvr>
                                      <p:to>
                                        <p:strVal val="visible"/>
                                      </p:to>
                                    </p:set>
                                    <p:animEffect transition="in" filter="fade">
                                      <p:cBhvr>
                                        <p:cTn id="7" dur="1000"/>
                                        <p:tgtEl>
                                          <p:spTgt spid="1049856"/>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11"/>
        <p:cNvGrpSpPr/>
        <p:nvPr/>
      </p:nvGrpSpPr>
      <p:grpSpPr>
        <a:xfrm>
          <a:off x="0" y="0"/>
          <a:ext cx="0" cy="0"/>
          <a:chOff x="0" y="0"/>
          <a:chExt cx="0" cy="0"/>
        </a:xfrm>
      </p:grpSpPr>
      <p:sp>
        <p:nvSpPr>
          <p:cNvPr id="2" name="Google Shape;3707;p180"/>
          <p:cNvSpPr txBox="1">
            <a:spLocks/>
          </p:cNvSpPr>
          <p:nvPr/>
        </p:nvSpPr>
        <p:spPr>
          <a:xfrm>
            <a:off x="1138412" y="1828800"/>
            <a:ext cx="5782655" cy="2199611"/>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d-ID" sz="3200" b="1" dirty="0">
                <a:latin typeface="Hammersmith One"/>
              </a:rPr>
              <a:t>Aspek-Aspek Model Pembelajaran Keterampilan Proses Sains dalam Penjabaran Sains</a:t>
            </a:r>
            <a:endParaRPr lang="en" sz="3200" b="1" dirty="0">
              <a:latin typeface="Hammersmith One"/>
            </a:endParaRPr>
          </a:p>
        </p:txBody>
      </p:sp>
    </p:spTree>
    <p:extLst>
      <p:ext uri="{BB962C8B-B14F-4D97-AF65-F5344CB8AC3E}">
        <p14:creationId xmlns:p14="http://schemas.microsoft.com/office/powerpoint/2010/main" val="2673692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88"/>
        <p:cNvGrpSpPr/>
        <p:nvPr/>
      </p:nvGrpSpPr>
      <p:grpSpPr>
        <a:xfrm>
          <a:off x="0" y="0"/>
          <a:ext cx="0" cy="0"/>
          <a:chOff x="0" y="0"/>
          <a:chExt cx="0" cy="0"/>
        </a:xfrm>
      </p:grpSpPr>
      <p:sp>
        <p:nvSpPr>
          <p:cNvPr id="1049655" name="Google Shape;2589;p110"/>
          <p:cNvSpPr txBox="1">
            <a:spLocks noGrp="1"/>
          </p:cNvSpPr>
          <p:nvPr>
            <p:ph type="title"/>
          </p:nvPr>
        </p:nvSpPr>
        <p:spPr>
          <a:xfrm>
            <a:off x="2019300" y="2144342"/>
            <a:ext cx="5105400" cy="1213800"/>
          </a:xfrm>
          <a:prstGeom prst="rect">
            <a:avLst/>
          </a:prstGeom>
        </p:spPr>
        <p:txBody>
          <a:bodyPr spcFirstLastPara="1" wrap="square" lIns="91425" tIns="91425" rIns="91425" bIns="91425" anchor="ctr" anchorCtr="0">
            <a:noAutofit/>
          </a:bodyPr>
          <a:lstStyle/>
          <a:p>
            <a:pPr lvl="0" algn="l"/>
            <a:r>
              <a:rPr lang="id-ID" sz="1800" dirty="0"/>
              <a:t>1. Pengamatan (observasi)</a:t>
            </a:r>
            <a:br>
              <a:rPr lang="id-ID" sz="1800" dirty="0"/>
            </a:br>
            <a:r>
              <a:rPr lang="id-ID" sz="1800" dirty="0"/>
              <a:t>2. Pengklasifikasian</a:t>
            </a:r>
            <a:br>
              <a:rPr lang="id-ID" sz="1800" dirty="0"/>
            </a:br>
            <a:r>
              <a:rPr lang="id-ID" sz="1800" dirty="0"/>
              <a:t>3. Pengukuran</a:t>
            </a:r>
            <a:br>
              <a:rPr lang="id-ID" sz="1800" dirty="0"/>
            </a:br>
            <a:r>
              <a:rPr lang="id-ID" sz="1800" dirty="0"/>
              <a:t>4. Identifikasi dan pengendalian variabel</a:t>
            </a:r>
            <a:br>
              <a:rPr lang="id-ID" sz="1800" dirty="0"/>
            </a:br>
            <a:r>
              <a:rPr lang="id-ID" sz="1800" dirty="0"/>
              <a:t>5. Perumusan Hipotesa</a:t>
            </a:r>
            <a:br>
              <a:rPr lang="id-ID" sz="1800" dirty="0"/>
            </a:br>
            <a:r>
              <a:rPr lang="id-ID" sz="1800" dirty="0"/>
              <a:t>6. Perancangan Eksperimen</a:t>
            </a:r>
            <a:br>
              <a:rPr lang="id-ID" sz="1800" dirty="0"/>
            </a:br>
            <a:r>
              <a:rPr lang="id-ID" sz="1800" dirty="0"/>
              <a:t>7. Penyimpulan Hasil Eksperimen</a:t>
            </a:r>
            <a:br>
              <a:rPr lang="id-ID" sz="1800" dirty="0"/>
            </a:br>
            <a:r>
              <a:rPr lang="id-ID" sz="1800" dirty="0"/>
              <a:t>8. Pengkomunikasian Hasil Eksperimen</a:t>
            </a:r>
            <a:endParaRPr lang="en" sz="1800" dirty="0"/>
          </a:p>
        </p:txBody>
      </p:sp>
      <p:sp>
        <p:nvSpPr>
          <p:cNvPr id="1049656" name="Google Shape;2590;p110"/>
          <p:cNvSpPr txBox="1">
            <a:spLocks noGrp="1"/>
          </p:cNvSpPr>
          <p:nvPr>
            <p:ph type="title" idx="2"/>
          </p:nvPr>
        </p:nvSpPr>
        <p:spPr>
          <a:xfrm>
            <a:off x="1764115" y="189961"/>
            <a:ext cx="5105400" cy="121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sz="3200" dirty="0">
                <a:solidFill>
                  <a:schemeClr val="bg1">
                    <a:lumMod val="10000"/>
                  </a:schemeClr>
                </a:solidFill>
                <a:latin typeface="Franklin Gothic Medium" panose="020B0603020102020204" pitchFamily="34" charset="0"/>
              </a:rPr>
              <a:t>Aspek Keterampilan Proses Sains Menurut Gege</a:t>
            </a:r>
            <a:endParaRPr lang="en" sz="3200" dirty="0">
              <a:solidFill>
                <a:schemeClr val="bg1">
                  <a:lumMod val="10000"/>
                </a:schemeClr>
              </a:solidFill>
              <a:latin typeface="Franklin Gothic Medium" panose="020B0603020102020204" pitchFamily="34" charset="0"/>
            </a:endParaRPr>
          </a:p>
        </p:txBody>
      </p:sp>
    </p:spTree>
    <p:extLst>
      <p:ext uri="{BB962C8B-B14F-4D97-AF65-F5344CB8AC3E}">
        <p14:creationId xmlns:p14="http://schemas.microsoft.com/office/powerpoint/2010/main" val="4046939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49656"/>
                                        </p:tgtEl>
                                        <p:attrNameLst>
                                          <p:attrName>style.visibility</p:attrName>
                                        </p:attrNameLst>
                                      </p:cBhvr>
                                      <p:to>
                                        <p:strVal val="visible"/>
                                      </p:to>
                                    </p:set>
                                    <p:animEffect transition="in" filter="fade">
                                      <p:cBhvr>
                                        <p:cTn id="7" dur="1000"/>
                                        <p:tgtEl>
                                          <p:spTgt spid="104965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49655"/>
                                        </p:tgtEl>
                                        <p:attrNameLst>
                                          <p:attrName>style.visibility</p:attrName>
                                        </p:attrNameLst>
                                      </p:cBhvr>
                                      <p:to>
                                        <p:strVal val="visible"/>
                                      </p:to>
                                    </p:set>
                                    <p:animEffect transition="in" filter="fade">
                                      <p:cBhvr>
                                        <p:cTn id="11" dur="1000"/>
                                        <p:tgtEl>
                                          <p:spTgt spid="1049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12"/>
        <p:cNvGrpSpPr/>
        <p:nvPr/>
      </p:nvGrpSpPr>
      <p:grpSpPr>
        <a:xfrm>
          <a:off x="0" y="0"/>
          <a:ext cx="0" cy="0"/>
          <a:chOff x="0" y="0"/>
          <a:chExt cx="0" cy="0"/>
        </a:xfrm>
      </p:grpSpPr>
      <p:sp>
        <p:nvSpPr>
          <p:cNvPr id="1048654" name="Google Shape;2015;p8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ID" dirty="0" err="1"/>
              <a:t>Aspek-aspek</a:t>
            </a:r>
            <a:r>
              <a:rPr lang="en-ID" dirty="0"/>
              <a:t> </a:t>
            </a:r>
            <a:r>
              <a:rPr lang="en-ID" dirty="0" err="1"/>
              <a:t>Keterampilan</a:t>
            </a:r>
            <a:r>
              <a:rPr lang="en-ID" dirty="0"/>
              <a:t> Proses Sains </a:t>
            </a:r>
            <a:r>
              <a:rPr lang="en-ID" dirty="0" err="1"/>
              <a:t>menurut</a:t>
            </a:r>
            <a:r>
              <a:rPr lang="en-ID" dirty="0"/>
              <a:t> </a:t>
            </a:r>
            <a:r>
              <a:rPr lang="en-ID" dirty="0" err="1"/>
              <a:t>Rustaman</a:t>
            </a:r>
            <a:r>
              <a:rPr lang="en-ID" dirty="0"/>
              <a:t>:</a:t>
            </a:r>
            <a:endParaRPr lang="en" dirty="0"/>
          </a:p>
        </p:txBody>
      </p:sp>
      <p:sp>
        <p:nvSpPr>
          <p:cNvPr id="1048655" name="Google Shape;2016;p83">
            <a:hlinkClick r:id="rId3" action="ppaction://hlinksldjump"/>
          </p:cNvPr>
          <p:cNvSpPr txBox="1">
            <a:spLocks noGrp="1"/>
          </p:cNvSpPr>
          <p:nvPr>
            <p:ph type="subTitle" idx="3"/>
          </p:nvPr>
        </p:nvSpPr>
        <p:spPr>
          <a:xfrm>
            <a:off x="2782533" y="1232728"/>
            <a:ext cx="5231914" cy="3519096"/>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n-ID" sz="1600" dirty="0">
                <a:solidFill>
                  <a:schemeClr val="hlink"/>
                </a:solidFill>
                <a:uFill>
                  <a:noFill/>
                </a:uFill>
                <a:latin typeface="Franklin Gothic Medium Cond" panose="020B0606030402020204" pitchFamily="34" charset="0"/>
                <a:hlinkClick r:id="rId3" action="ppaction://hlinksldjump"/>
              </a:rPr>
              <a:t>1.Melakukan </a:t>
            </a:r>
            <a:r>
              <a:rPr lang="en-ID" sz="1600" dirty="0" err="1">
                <a:solidFill>
                  <a:schemeClr val="hlink"/>
                </a:solidFill>
                <a:uFill>
                  <a:noFill/>
                </a:uFill>
                <a:latin typeface="Franklin Gothic Medium Cond" panose="020B0606030402020204" pitchFamily="34" charset="0"/>
                <a:hlinkClick r:id="rId3" action="ppaction://hlinksldjump"/>
              </a:rPr>
              <a:t>Pengamatan</a:t>
            </a:r>
            <a:endParaRPr lang="en-ID" sz="16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buNone/>
            </a:pPr>
            <a:r>
              <a:rPr lang="en-ID" sz="1600" dirty="0">
                <a:solidFill>
                  <a:schemeClr val="hlink"/>
                </a:solidFill>
                <a:uFill>
                  <a:noFill/>
                </a:uFill>
                <a:latin typeface="Franklin Gothic Medium Cond" panose="020B0606030402020204" pitchFamily="34" charset="0"/>
                <a:hlinkClick r:id="rId3" action="ppaction://hlinksldjump"/>
              </a:rPr>
              <a:t>2.Menafsirkan </a:t>
            </a:r>
            <a:r>
              <a:rPr lang="en-ID" sz="1600" dirty="0" err="1">
                <a:solidFill>
                  <a:schemeClr val="hlink"/>
                </a:solidFill>
                <a:uFill>
                  <a:noFill/>
                </a:uFill>
                <a:latin typeface="Franklin Gothic Medium Cond" panose="020B0606030402020204" pitchFamily="34" charset="0"/>
                <a:hlinkClick r:id="rId3" action="ppaction://hlinksldjump"/>
              </a:rPr>
              <a:t>Pengamatan</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Interpretasi</a:t>
            </a:r>
            <a:r>
              <a:rPr lang="en-ID" sz="1600" dirty="0">
                <a:solidFill>
                  <a:schemeClr val="hlink"/>
                </a:solidFill>
                <a:uFill>
                  <a:noFill/>
                </a:uFill>
                <a:latin typeface="Franklin Gothic Medium Cond" panose="020B0606030402020204" pitchFamily="34" charset="0"/>
                <a:hlinkClick r:id="rId3" action="ppaction://hlinksldjump"/>
              </a:rPr>
              <a:t>)</a:t>
            </a:r>
          </a:p>
          <a:p>
            <a:pPr marL="0" lvl="0" indent="0" algn="l" rtl="0">
              <a:spcBef>
                <a:spcPts val="0"/>
              </a:spcBef>
              <a:spcAft>
                <a:spcPts val="1200"/>
              </a:spcAft>
              <a:buNone/>
            </a:pPr>
            <a:r>
              <a:rPr lang="en-ID" sz="1600" dirty="0">
                <a:solidFill>
                  <a:schemeClr val="hlink"/>
                </a:solidFill>
                <a:uFill>
                  <a:noFill/>
                </a:uFill>
                <a:latin typeface="Franklin Gothic Medium Cond" panose="020B0606030402020204" pitchFamily="34" charset="0"/>
                <a:hlinkClick r:id="rId3" action="ppaction://hlinksldjump"/>
              </a:rPr>
              <a:t>3. </a:t>
            </a:r>
            <a:r>
              <a:rPr lang="en-ID" sz="1600" dirty="0" err="1">
                <a:solidFill>
                  <a:schemeClr val="hlink"/>
                </a:solidFill>
                <a:uFill>
                  <a:noFill/>
                </a:uFill>
                <a:latin typeface="Franklin Gothic Medium Cond" panose="020B0606030402020204" pitchFamily="34" charset="0"/>
                <a:hlinkClick r:id="rId3" action="ppaction://hlinksldjump"/>
              </a:rPr>
              <a:t>Mengelompokan</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Klasifikasi</a:t>
            </a:r>
            <a:r>
              <a:rPr lang="en-ID" sz="1600" dirty="0">
                <a:solidFill>
                  <a:schemeClr val="hlink"/>
                </a:solidFill>
                <a:uFill>
                  <a:noFill/>
                </a:uFill>
                <a:latin typeface="Franklin Gothic Medium Cond" panose="020B0606030402020204" pitchFamily="34" charset="0"/>
                <a:hlinkClick r:id="rId3" action="ppaction://hlinksldjump"/>
              </a:rPr>
              <a:t>)</a:t>
            </a:r>
            <a:r>
              <a:rPr lang="en-ID" sz="1600" dirty="0" err="1">
                <a:solidFill>
                  <a:schemeClr val="hlink"/>
                </a:solidFill>
                <a:uFill>
                  <a:noFill/>
                </a:uFill>
                <a:latin typeface="Franklin Gothic Medium Cond" panose="020B0606030402020204" pitchFamily="34" charset="0"/>
                <a:hlinkClick r:id="rId3" action="ppaction://hlinksldjump"/>
              </a:rPr>
              <a:t>Meramalkan</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Prediksi</a:t>
            </a:r>
            <a:r>
              <a:rPr lang="en-ID" sz="1600" dirty="0">
                <a:solidFill>
                  <a:schemeClr val="hlink"/>
                </a:solidFill>
                <a:uFill>
                  <a:noFill/>
                </a:uFill>
                <a:latin typeface="Franklin Gothic Medium Cond" panose="020B0606030402020204" pitchFamily="34" charset="0"/>
                <a:hlinkClick r:id="rId3" action="ppaction://hlinksldjump"/>
              </a:rPr>
              <a:t>)</a:t>
            </a:r>
          </a:p>
          <a:p>
            <a:pPr marL="0" lvl="0" indent="0" algn="l" rtl="0">
              <a:spcBef>
                <a:spcPts val="0"/>
              </a:spcBef>
              <a:spcAft>
                <a:spcPts val="1200"/>
              </a:spcAft>
              <a:buNone/>
            </a:pPr>
            <a:r>
              <a:rPr lang="en-ID" sz="1600" dirty="0">
                <a:solidFill>
                  <a:schemeClr val="hlink"/>
                </a:solidFill>
                <a:uFill>
                  <a:noFill/>
                </a:uFill>
                <a:latin typeface="Franklin Gothic Medium Cond" panose="020B0606030402020204" pitchFamily="34" charset="0"/>
                <a:hlinkClick r:id="rId3" action="ppaction://hlinksldjump"/>
              </a:rPr>
              <a:t>4. </a:t>
            </a:r>
            <a:r>
              <a:rPr lang="en-ID" sz="1600" dirty="0" err="1">
                <a:solidFill>
                  <a:schemeClr val="hlink"/>
                </a:solidFill>
                <a:uFill>
                  <a:noFill/>
                </a:uFill>
                <a:latin typeface="Franklin Gothic Medium Cond" panose="020B0606030402020204" pitchFamily="34" charset="0"/>
                <a:hlinkClick r:id="rId3" action="ppaction://hlinksldjump"/>
              </a:rPr>
              <a:t>Berkomunikasi</a:t>
            </a:r>
            <a:endParaRPr lang="en-ID" sz="16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buNone/>
            </a:pPr>
            <a:r>
              <a:rPr lang="en-ID" sz="1600" dirty="0">
                <a:solidFill>
                  <a:schemeClr val="hlink"/>
                </a:solidFill>
                <a:uFill>
                  <a:noFill/>
                </a:uFill>
                <a:latin typeface="Franklin Gothic Medium Cond" panose="020B0606030402020204" pitchFamily="34" charset="0"/>
                <a:hlinkClick r:id="rId3" action="ppaction://hlinksldjump"/>
              </a:rPr>
              <a:t>5.Merencanakan </a:t>
            </a:r>
            <a:r>
              <a:rPr lang="en-ID" sz="1600" dirty="0" err="1">
                <a:solidFill>
                  <a:schemeClr val="hlink"/>
                </a:solidFill>
                <a:uFill>
                  <a:noFill/>
                </a:uFill>
                <a:latin typeface="Franklin Gothic Medium Cond" panose="020B0606030402020204" pitchFamily="34" charset="0"/>
                <a:hlinkClick r:id="rId3" action="ppaction://hlinksldjump"/>
              </a:rPr>
              <a:t>Percobaan</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Atau</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Penyelidikan</a:t>
            </a:r>
            <a:endParaRPr lang="en-ID" sz="16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buNone/>
            </a:pPr>
            <a:r>
              <a:rPr lang="en-ID" sz="1600" dirty="0">
                <a:solidFill>
                  <a:schemeClr val="hlink"/>
                </a:solidFill>
                <a:uFill>
                  <a:noFill/>
                </a:uFill>
                <a:latin typeface="Franklin Gothic Medium Cond" panose="020B0606030402020204" pitchFamily="34" charset="0"/>
                <a:hlinkClick r:id="rId3" action="ppaction://hlinksldjump"/>
              </a:rPr>
              <a:t>6. </a:t>
            </a:r>
            <a:r>
              <a:rPr lang="en-ID" sz="1600" dirty="0" err="1">
                <a:solidFill>
                  <a:schemeClr val="hlink"/>
                </a:solidFill>
                <a:uFill>
                  <a:noFill/>
                </a:uFill>
                <a:latin typeface="Franklin Gothic Medium Cond" panose="020B0606030402020204" pitchFamily="34" charset="0"/>
                <a:hlinkClick r:id="rId3" action="ppaction://hlinksldjump"/>
              </a:rPr>
              <a:t>Berhipotesis</a:t>
            </a:r>
            <a:endParaRPr lang="en-ID" sz="16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buNone/>
            </a:pPr>
            <a:r>
              <a:rPr lang="en-ID" sz="1600" dirty="0">
                <a:solidFill>
                  <a:schemeClr val="hlink"/>
                </a:solidFill>
                <a:uFill>
                  <a:noFill/>
                </a:uFill>
                <a:latin typeface="Franklin Gothic Medium Cond" panose="020B0606030402020204" pitchFamily="34" charset="0"/>
                <a:hlinkClick r:id="rId3" action="ppaction://hlinksldjump"/>
              </a:rPr>
              <a:t>7.Merencanakan </a:t>
            </a:r>
            <a:r>
              <a:rPr lang="en-ID" sz="1600" dirty="0" err="1">
                <a:solidFill>
                  <a:schemeClr val="hlink"/>
                </a:solidFill>
                <a:uFill>
                  <a:noFill/>
                </a:uFill>
                <a:latin typeface="Franklin Gothic Medium Cond" panose="020B0606030402020204" pitchFamily="34" charset="0"/>
                <a:hlinkClick r:id="rId3" action="ppaction://hlinksldjump"/>
              </a:rPr>
              <a:t>Percobaan</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Atau</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Penyelidikan</a:t>
            </a:r>
            <a:endParaRPr lang="en-ID" sz="16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buNone/>
            </a:pPr>
            <a:r>
              <a:rPr lang="en-ID" sz="1600" dirty="0">
                <a:solidFill>
                  <a:schemeClr val="hlink"/>
                </a:solidFill>
                <a:uFill>
                  <a:noFill/>
                </a:uFill>
                <a:latin typeface="Franklin Gothic Medium Cond" panose="020B0606030402020204" pitchFamily="34" charset="0"/>
                <a:hlinkClick r:id="rId3" action="ppaction://hlinksldjump"/>
              </a:rPr>
              <a:t>8. </a:t>
            </a:r>
            <a:r>
              <a:rPr lang="en-ID" sz="1600" dirty="0" err="1">
                <a:solidFill>
                  <a:schemeClr val="hlink"/>
                </a:solidFill>
                <a:uFill>
                  <a:noFill/>
                </a:uFill>
                <a:latin typeface="Franklin Gothic Medium Cond" panose="020B0606030402020204" pitchFamily="34" charset="0"/>
                <a:hlinkClick r:id="rId3" action="ppaction://hlinksldjump"/>
              </a:rPr>
              <a:t>Menerapkan</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Konsep</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atau</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Prinsip</a:t>
            </a:r>
            <a:endParaRPr lang="en-ID" sz="16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buNone/>
            </a:pPr>
            <a:r>
              <a:rPr lang="en-ID" sz="1600" dirty="0">
                <a:solidFill>
                  <a:schemeClr val="hlink"/>
                </a:solidFill>
                <a:uFill>
                  <a:noFill/>
                </a:uFill>
                <a:latin typeface="Franklin Gothic Medium Cond" panose="020B0606030402020204" pitchFamily="34" charset="0"/>
                <a:hlinkClick r:id="rId3" action="ppaction://hlinksldjump"/>
              </a:rPr>
              <a:t>9. </a:t>
            </a:r>
            <a:r>
              <a:rPr lang="en-ID" sz="1600" dirty="0" err="1">
                <a:solidFill>
                  <a:schemeClr val="hlink"/>
                </a:solidFill>
                <a:uFill>
                  <a:noFill/>
                </a:uFill>
                <a:latin typeface="Franklin Gothic Medium Cond" panose="020B0606030402020204" pitchFamily="34" charset="0"/>
                <a:hlinkClick r:id="rId3" action="ppaction://hlinksldjump"/>
              </a:rPr>
              <a:t>Mengajukan</a:t>
            </a:r>
            <a:r>
              <a:rPr lang="en-ID" sz="1600" dirty="0">
                <a:solidFill>
                  <a:schemeClr val="hlink"/>
                </a:solidFill>
                <a:uFill>
                  <a:noFill/>
                </a:uFill>
                <a:latin typeface="Franklin Gothic Medium Cond" panose="020B0606030402020204" pitchFamily="34" charset="0"/>
                <a:hlinkClick r:id="rId3" action="ppaction://hlinksldjump"/>
              </a:rPr>
              <a:t> </a:t>
            </a:r>
            <a:r>
              <a:rPr lang="en-ID" sz="1600" dirty="0" err="1">
                <a:solidFill>
                  <a:schemeClr val="hlink"/>
                </a:solidFill>
                <a:uFill>
                  <a:noFill/>
                </a:uFill>
                <a:latin typeface="Franklin Gothic Medium Cond" panose="020B0606030402020204" pitchFamily="34" charset="0"/>
                <a:hlinkClick r:id="rId3" action="ppaction://hlinksldjump"/>
              </a:rPr>
              <a:t>Pertanyaan</a:t>
            </a:r>
            <a:endParaRPr lang="en" sz="1600" dirty="0">
              <a:solidFill>
                <a:schemeClr val="hlink"/>
              </a:solidFill>
              <a:uFill>
                <a:noFill/>
              </a:uFill>
              <a:latin typeface="Franklin Gothic Medium Cond" panose="020B0606030402020204" pitchFamily="34" charset="0"/>
              <a:hlinkClick r:id="rId3" action="ppaction://hlinksldjump"/>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12"/>
        <p:cNvGrpSpPr/>
        <p:nvPr/>
      </p:nvGrpSpPr>
      <p:grpSpPr>
        <a:xfrm>
          <a:off x="0" y="0"/>
          <a:ext cx="0" cy="0"/>
          <a:chOff x="0" y="0"/>
          <a:chExt cx="0" cy="0"/>
        </a:xfrm>
      </p:grpSpPr>
      <p:sp>
        <p:nvSpPr>
          <p:cNvPr id="1048654" name="Google Shape;2015;p83"/>
          <p:cNvSpPr txBox="1">
            <a:spLocks noGrp="1"/>
          </p:cNvSpPr>
          <p:nvPr>
            <p:ph type="title"/>
          </p:nvPr>
        </p:nvSpPr>
        <p:spPr>
          <a:xfrm>
            <a:off x="713250" y="533782"/>
            <a:ext cx="7717500" cy="541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ID" dirty="0" err="1"/>
              <a:t>Aspek-aspek</a:t>
            </a:r>
            <a:r>
              <a:rPr lang="en-ID" dirty="0"/>
              <a:t> </a:t>
            </a:r>
            <a:r>
              <a:rPr lang="en-ID" dirty="0" err="1"/>
              <a:t>keterampilan</a:t>
            </a:r>
            <a:r>
              <a:rPr lang="en-ID" dirty="0"/>
              <a:t> proses sains </a:t>
            </a:r>
            <a:r>
              <a:rPr lang="en-ID" dirty="0" err="1"/>
              <a:t>menurut</a:t>
            </a:r>
            <a:r>
              <a:rPr lang="en-ID" dirty="0"/>
              <a:t> </a:t>
            </a:r>
            <a:r>
              <a:rPr lang="en-ID" dirty="0" err="1"/>
              <a:t>Dahar</a:t>
            </a:r>
            <a:endParaRPr lang="en" dirty="0"/>
          </a:p>
        </p:txBody>
      </p:sp>
      <p:sp>
        <p:nvSpPr>
          <p:cNvPr id="1048655" name="Google Shape;2016;p83">
            <a:hlinkClick r:id="rId3" action="ppaction://hlinksldjump"/>
          </p:cNvPr>
          <p:cNvSpPr txBox="1">
            <a:spLocks noGrp="1"/>
          </p:cNvSpPr>
          <p:nvPr>
            <p:ph type="subTitle" idx="3"/>
          </p:nvPr>
        </p:nvSpPr>
        <p:spPr>
          <a:xfrm>
            <a:off x="2782533" y="1232728"/>
            <a:ext cx="5231914" cy="3519096"/>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pPr>
            <a:r>
              <a:rPr lang="en-ID" sz="1800" dirty="0">
                <a:solidFill>
                  <a:schemeClr val="hlink"/>
                </a:solidFill>
                <a:uFill>
                  <a:noFill/>
                </a:uFill>
                <a:latin typeface="Franklin Gothic Medium Cond" panose="020B0606030402020204" pitchFamily="34" charset="0"/>
                <a:hlinkClick r:id="rId3" action="ppaction://hlinksldjump"/>
              </a:rPr>
              <a:t>1. </a:t>
            </a:r>
            <a:r>
              <a:rPr lang="en-ID" sz="1800" dirty="0" err="1">
                <a:solidFill>
                  <a:schemeClr val="hlink"/>
                </a:solidFill>
                <a:uFill>
                  <a:noFill/>
                </a:uFill>
                <a:latin typeface="Franklin Gothic Medium Cond" panose="020B0606030402020204" pitchFamily="34" charset="0"/>
                <a:hlinkClick r:id="rId3" action="ppaction://hlinksldjump"/>
              </a:rPr>
              <a:t>Mengamati</a:t>
            </a:r>
            <a:endParaRPr lang="en-ID" sz="18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pPr>
            <a:r>
              <a:rPr lang="en-ID" sz="1800" dirty="0">
                <a:solidFill>
                  <a:schemeClr val="hlink"/>
                </a:solidFill>
                <a:uFill>
                  <a:noFill/>
                </a:uFill>
                <a:latin typeface="Franklin Gothic Medium Cond" panose="020B0606030402020204" pitchFamily="34" charset="0"/>
                <a:hlinkClick r:id="rId3" action="ppaction://hlinksldjump"/>
              </a:rPr>
              <a:t>2. </a:t>
            </a:r>
            <a:r>
              <a:rPr lang="en-ID" sz="1800" dirty="0" err="1">
                <a:solidFill>
                  <a:schemeClr val="hlink"/>
                </a:solidFill>
                <a:uFill>
                  <a:noFill/>
                </a:uFill>
                <a:latin typeface="Franklin Gothic Medium Cond" panose="020B0606030402020204" pitchFamily="34" charset="0"/>
                <a:hlinkClick r:id="rId3" action="ppaction://hlinksldjump"/>
              </a:rPr>
              <a:t>Menafsirkan</a:t>
            </a:r>
            <a:r>
              <a:rPr lang="en-ID" sz="1800" dirty="0">
                <a:solidFill>
                  <a:schemeClr val="hlink"/>
                </a:solidFill>
                <a:uFill>
                  <a:noFill/>
                </a:uFill>
                <a:latin typeface="Franklin Gothic Medium Cond" panose="020B0606030402020204" pitchFamily="34" charset="0"/>
                <a:hlinkClick r:id="rId3" action="ppaction://hlinksldjump"/>
              </a:rPr>
              <a:t> </a:t>
            </a:r>
            <a:r>
              <a:rPr lang="en-ID" sz="1800" dirty="0" err="1">
                <a:solidFill>
                  <a:schemeClr val="hlink"/>
                </a:solidFill>
                <a:uFill>
                  <a:noFill/>
                </a:uFill>
                <a:latin typeface="Franklin Gothic Medium Cond" panose="020B0606030402020204" pitchFamily="34" charset="0"/>
                <a:hlinkClick r:id="rId3" action="ppaction://hlinksldjump"/>
              </a:rPr>
              <a:t>pengamatan</a:t>
            </a:r>
            <a:endParaRPr lang="en-ID" sz="18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pPr>
            <a:r>
              <a:rPr lang="en-ID" sz="1800" dirty="0">
                <a:solidFill>
                  <a:schemeClr val="hlink"/>
                </a:solidFill>
                <a:uFill>
                  <a:noFill/>
                </a:uFill>
                <a:latin typeface="Franklin Gothic Medium Cond" panose="020B0606030402020204" pitchFamily="34" charset="0"/>
                <a:hlinkClick r:id="rId3" action="ppaction://hlinksldjump"/>
              </a:rPr>
              <a:t>3. </a:t>
            </a:r>
            <a:r>
              <a:rPr lang="en-ID" sz="1800" dirty="0" err="1">
                <a:solidFill>
                  <a:schemeClr val="hlink"/>
                </a:solidFill>
                <a:uFill>
                  <a:noFill/>
                </a:uFill>
                <a:latin typeface="Franklin Gothic Medium Cond" panose="020B0606030402020204" pitchFamily="34" charset="0"/>
                <a:hlinkClick r:id="rId3" action="ppaction://hlinksldjump"/>
              </a:rPr>
              <a:t>Meramalkan</a:t>
            </a:r>
            <a:endParaRPr lang="en-ID" sz="18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pPr>
            <a:r>
              <a:rPr lang="en-ID" sz="1800" dirty="0">
                <a:solidFill>
                  <a:schemeClr val="hlink"/>
                </a:solidFill>
                <a:uFill>
                  <a:noFill/>
                </a:uFill>
                <a:latin typeface="Franklin Gothic Medium Cond" panose="020B0606030402020204" pitchFamily="34" charset="0"/>
                <a:hlinkClick r:id="rId3" action="ppaction://hlinksldjump"/>
              </a:rPr>
              <a:t>4. </a:t>
            </a:r>
            <a:r>
              <a:rPr lang="en-ID" sz="1800" dirty="0" err="1">
                <a:solidFill>
                  <a:schemeClr val="hlink"/>
                </a:solidFill>
                <a:uFill>
                  <a:noFill/>
                </a:uFill>
                <a:latin typeface="Franklin Gothic Medium Cond" panose="020B0606030402020204" pitchFamily="34" charset="0"/>
                <a:hlinkClick r:id="rId3" action="ppaction://hlinksldjump"/>
              </a:rPr>
              <a:t>Menggunakan</a:t>
            </a:r>
            <a:r>
              <a:rPr lang="en-ID" sz="1800" dirty="0">
                <a:solidFill>
                  <a:schemeClr val="hlink"/>
                </a:solidFill>
                <a:uFill>
                  <a:noFill/>
                </a:uFill>
                <a:latin typeface="Franklin Gothic Medium Cond" panose="020B0606030402020204" pitchFamily="34" charset="0"/>
                <a:hlinkClick r:id="rId3" action="ppaction://hlinksldjump"/>
              </a:rPr>
              <a:t> </a:t>
            </a:r>
            <a:r>
              <a:rPr lang="en-ID" sz="1800" dirty="0" err="1">
                <a:solidFill>
                  <a:schemeClr val="hlink"/>
                </a:solidFill>
                <a:uFill>
                  <a:noFill/>
                </a:uFill>
                <a:latin typeface="Franklin Gothic Medium Cond" panose="020B0606030402020204" pitchFamily="34" charset="0"/>
                <a:hlinkClick r:id="rId3" action="ppaction://hlinksldjump"/>
              </a:rPr>
              <a:t>alat</a:t>
            </a:r>
            <a:r>
              <a:rPr lang="en-ID" sz="1800" dirty="0">
                <a:solidFill>
                  <a:schemeClr val="hlink"/>
                </a:solidFill>
                <a:uFill>
                  <a:noFill/>
                </a:uFill>
                <a:latin typeface="Franklin Gothic Medium Cond" panose="020B0606030402020204" pitchFamily="34" charset="0"/>
                <a:hlinkClick r:id="rId3" action="ppaction://hlinksldjump"/>
              </a:rPr>
              <a:t> dan </a:t>
            </a:r>
            <a:r>
              <a:rPr lang="en-ID" sz="1800" dirty="0" err="1">
                <a:solidFill>
                  <a:schemeClr val="hlink"/>
                </a:solidFill>
                <a:uFill>
                  <a:noFill/>
                </a:uFill>
                <a:latin typeface="Franklin Gothic Medium Cond" panose="020B0606030402020204" pitchFamily="34" charset="0"/>
                <a:hlinkClick r:id="rId3" action="ppaction://hlinksldjump"/>
              </a:rPr>
              <a:t>bahan</a:t>
            </a:r>
            <a:endParaRPr lang="en-ID" sz="18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pPr>
            <a:r>
              <a:rPr lang="en-ID" sz="1800" dirty="0">
                <a:solidFill>
                  <a:schemeClr val="hlink"/>
                </a:solidFill>
                <a:uFill>
                  <a:noFill/>
                </a:uFill>
                <a:latin typeface="Franklin Gothic Medium Cond" panose="020B0606030402020204" pitchFamily="34" charset="0"/>
                <a:hlinkClick r:id="rId3" action="ppaction://hlinksldjump"/>
              </a:rPr>
              <a:t>5. </a:t>
            </a:r>
            <a:r>
              <a:rPr lang="en-ID" sz="1800" dirty="0" err="1">
                <a:solidFill>
                  <a:schemeClr val="hlink"/>
                </a:solidFill>
                <a:uFill>
                  <a:noFill/>
                </a:uFill>
                <a:latin typeface="Franklin Gothic Medium Cond" panose="020B0606030402020204" pitchFamily="34" charset="0"/>
                <a:hlinkClick r:id="rId3" action="ppaction://hlinksldjump"/>
              </a:rPr>
              <a:t>Menerapkan</a:t>
            </a:r>
            <a:r>
              <a:rPr lang="en-ID" sz="1800" dirty="0">
                <a:solidFill>
                  <a:schemeClr val="hlink"/>
                </a:solidFill>
                <a:uFill>
                  <a:noFill/>
                </a:uFill>
                <a:latin typeface="Franklin Gothic Medium Cond" panose="020B0606030402020204" pitchFamily="34" charset="0"/>
                <a:hlinkClick r:id="rId3" action="ppaction://hlinksldjump"/>
              </a:rPr>
              <a:t> </a:t>
            </a:r>
            <a:r>
              <a:rPr lang="en-ID" sz="1800" dirty="0" err="1">
                <a:solidFill>
                  <a:schemeClr val="hlink"/>
                </a:solidFill>
                <a:uFill>
                  <a:noFill/>
                </a:uFill>
                <a:latin typeface="Franklin Gothic Medium Cond" panose="020B0606030402020204" pitchFamily="34" charset="0"/>
                <a:hlinkClick r:id="rId3" action="ppaction://hlinksldjump"/>
              </a:rPr>
              <a:t>Konsep</a:t>
            </a:r>
            <a:endParaRPr lang="en-ID" sz="18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pPr>
            <a:r>
              <a:rPr lang="en-ID" sz="1800" dirty="0">
                <a:solidFill>
                  <a:schemeClr val="hlink"/>
                </a:solidFill>
                <a:uFill>
                  <a:noFill/>
                </a:uFill>
                <a:latin typeface="Franklin Gothic Medium Cond" panose="020B0606030402020204" pitchFamily="34" charset="0"/>
                <a:hlinkClick r:id="rId3" action="ppaction://hlinksldjump"/>
              </a:rPr>
              <a:t>6. </a:t>
            </a:r>
            <a:r>
              <a:rPr lang="en-ID" sz="1800" dirty="0" err="1">
                <a:solidFill>
                  <a:schemeClr val="hlink"/>
                </a:solidFill>
                <a:uFill>
                  <a:noFill/>
                </a:uFill>
                <a:latin typeface="Franklin Gothic Medium Cond" panose="020B0606030402020204" pitchFamily="34" charset="0"/>
                <a:hlinkClick r:id="rId3" action="ppaction://hlinksldjump"/>
              </a:rPr>
              <a:t>Merencanakan</a:t>
            </a:r>
            <a:r>
              <a:rPr lang="en-ID" sz="1800" dirty="0">
                <a:solidFill>
                  <a:schemeClr val="hlink"/>
                </a:solidFill>
                <a:uFill>
                  <a:noFill/>
                </a:uFill>
                <a:latin typeface="Franklin Gothic Medium Cond" panose="020B0606030402020204" pitchFamily="34" charset="0"/>
                <a:hlinkClick r:id="rId3" action="ppaction://hlinksldjump"/>
              </a:rPr>
              <a:t> </a:t>
            </a:r>
            <a:r>
              <a:rPr lang="en-ID" sz="1800" dirty="0" err="1">
                <a:solidFill>
                  <a:schemeClr val="hlink"/>
                </a:solidFill>
                <a:uFill>
                  <a:noFill/>
                </a:uFill>
                <a:latin typeface="Franklin Gothic Medium Cond" panose="020B0606030402020204" pitchFamily="34" charset="0"/>
                <a:hlinkClick r:id="rId3" action="ppaction://hlinksldjump"/>
              </a:rPr>
              <a:t>penelitian</a:t>
            </a:r>
            <a:endParaRPr lang="en-ID" sz="18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pPr>
            <a:r>
              <a:rPr lang="en-ID" sz="1800" dirty="0">
                <a:solidFill>
                  <a:schemeClr val="hlink"/>
                </a:solidFill>
                <a:uFill>
                  <a:noFill/>
                </a:uFill>
                <a:latin typeface="Franklin Gothic Medium Cond" panose="020B0606030402020204" pitchFamily="34" charset="0"/>
                <a:hlinkClick r:id="rId3" action="ppaction://hlinksldjump"/>
              </a:rPr>
              <a:t>7. </a:t>
            </a:r>
            <a:r>
              <a:rPr lang="en-ID" sz="1800" dirty="0" err="1">
                <a:solidFill>
                  <a:schemeClr val="hlink"/>
                </a:solidFill>
                <a:uFill>
                  <a:noFill/>
                </a:uFill>
                <a:latin typeface="Franklin Gothic Medium Cond" panose="020B0606030402020204" pitchFamily="34" charset="0"/>
                <a:hlinkClick r:id="rId3" action="ppaction://hlinksldjump"/>
              </a:rPr>
              <a:t>Berkomunikasi</a:t>
            </a:r>
            <a:endParaRPr lang="en-ID" sz="1800" dirty="0">
              <a:solidFill>
                <a:schemeClr val="hlink"/>
              </a:solidFill>
              <a:uFill>
                <a:noFill/>
              </a:uFill>
              <a:latin typeface="Franklin Gothic Medium Cond" panose="020B0606030402020204" pitchFamily="34" charset="0"/>
              <a:hlinkClick r:id="rId3" action="ppaction://hlinksldjump"/>
            </a:endParaRPr>
          </a:p>
          <a:p>
            <a:pPr marL="0" lvl="0" indent="0" algn="l" rtl="0">
              <a:spcBef>
                <a:spcPts val="0"/>
              </a:spcBef>
              <a:spcAft>
                <a:spcPts val="1200"/>
              </a:spcAft>
            </a:pPr>
            <a:r>
              <a:rPr lang="en-ID" sz="1800" dirty="0">
                <a:solidFill>
                  <a:schemeClr val="hlink"/>
                </a:solidFill>
                <a:uFill>
                  <a:noFill/>
                </a:uFill>
                <a:latin typeface="Franklin Gothic Medium Cond" panose="020B0606030402020204" pitchFamily="34" charset="0"/>
                <a:hlinkClick r:id="rId3" action="ppaction://hlinksldjump"/>
              </a:rPr>
              <a:t>8. </a:t>
            </a:r>
            <a:r>
              <a:rPr lang="en-ID" sz="1800" dirty="0" err="1">
                <a:solidFill>
                  <a:schemeClr val="hlink"/>
                </a:solidFill>
                <a:uFill>
                  <a:noFill/>
                </a:uFill>
                <a:latin typeface="Franklin Gothic Medium Cond" panose="020B0606030402020204" pitchFamily="34" charset="0"/>
                <a:hlinkClick r:id="rId3" action="ppaction://hlinksldjump"/>
              </a:rPr>
              <a:t>Mengajukan</a:t>
            </a:r>
            <a:r>
              <a:rPr lang="en-ID" sz="1800" dirty="0">
                <a:solidFill>
                  <a:schemeClr val="hlink"/>
                </a:solidFill>
                <a:uFill>
                  <a:noFill/>
                </a:uFill>
                <a:latin typeface="Franklin Gothic Medium Cond" panose="020B0606030402020204" pitchFamily="34" charset="0"/>
                <a:hlinkClick r:id="rId3" action="ppaction://hlinksldjump"/>
              </a:rPr>
              <a:t> </a:t>
            </a:r>
            <a:r>
              <a:rPr lang="en-ID" sz="1800" dirty="0" err="1">
                <a:solidFill>
                  <a:schemeClr val="hlink"/>
                </a:solidFill>
                <a:uFill>
                  <a:noFill/>
                </a:uFill>
                <a:latin typeface="Franklin Gothic Medium Cond" panose="020B0606030402020204" pitchFamily="34" charset="0"/>
                <a:hlinkClick r:id="rId3" action="ppaction://hlinksldjump"/>
              </a:rPr>
              <a:t>pertanyaan</a:t>
            </a:r>
            <a:endParaRPr lang="en" sz="1800" dirty="0">
              <a:solidFill>
                <a:schemeClr val="hlink"/>
              </a:solidFill>
              <a:uFill>
                <a:noFill/>
              </a:uFill>
              <a:latin typeface="Franklin Gothic Medium Cond" panose="020B0606030402020204" pitchFamily="34" charset="0"/>
              <a:hlinkClick r:id="rId3" action="ppaction://hlinksldjump"/>
            </a:endParaRPr>
          </a:p>
        </p:txBody>
      </p:sp>
    </p:spTree>
    <p:extLst>
      <p:ext uri="{BB962C8B-B14F-4D97-AF65-F5344CB8AC3E}">
        <p14:creationId xmlns:p14="http://schemas.microsoft.com/office/powerpoint/2010/main" val="127979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52"/>
        <p:cNvGrpSpPr/>
        <p:nvPr/>
      </p:nvGrpSpPr>
      <p:grpSpPr>
        <a:xfrm>
          <a:off x="0" y="0"/>
          <a:ext cx="0" cy="0"/>
          <a:chOff x="0" y="0"/>
          <a:chExt cx="0" cy="0"/>
        </a:xfrm>
      </p:grpSpPr>
      <p:sp>
        <p:nvSpPr>
          <p:cNvPr id="1048743" name="Google Shape;2053;p85"/>
          <p:cNvSpPr txBox="1">
            <a:spLocks noGrp="1"/>
          </p:cNvSpPr>
          <p:nvPr>
            <p:ph type="title"/>
          </p:nvPr>
        </p:nvSpPr>
        <p:spPr>
          <a:xfrm>
            <a:off x="1569450" y="167267"/>
            <a:ext cx="6005100" cy="1177376"/>
          </a:xfrm>
          <a:prstGeom prst="rect">
            <a:avLst/>
          </a:prstGeom>
        </p:spPr>
        <p:txBody>
          <a:bodyPr spcFirstLastPara="1" wrap="square" lIns="91425" tIns="91425" rIns="91425" bIns="91425" anchor="b" anchorCtr="0">
            <a:noAutofit/>
          </a:bodyPr>
          <a:lstStyle/>
          <a:p>
            <a:pPr lvl="0"/>
            <a:r>
              <a:rPr lang="en-ID" sz="3200" dirty="0" err="1"/>
              <a:t>Penilaian</a:t>
            </a:r>
            <a:r>
              <a:rPr lang="en-ID" sz="3200" dirty="0"/>
              <a:t> </a:t>
            </a:r>
            <a:r>
              <a:rPr lang="en-ID" sz="3200" dirty="0" err="1"/>
              <a:t>dalam</a:t>
            </a:r>
            <a:r>
              <a:rPr lang="en-ID" sz="3200" dirty="0"/>
              <a:t> </a:t>
            </a:r>
            <a:r>
              <a:rPr lang="en-ID" sz="3200" dirty="0" err="1"/>
              <a:t>Pembelajaran</a:t>
            </a:r>
            <a:r>
              <a:rPr lang="en-ID" sz="3200" dirty="0"/>
              <a:t> </a:t>
            </a:r>
            <a:r>
              <a:rPr lang="en-ID" sz="3200" dirty="0" err="1"/>
              <a:t>Keterampilan</a:t>
            </a:r>
            <a:r>
              <a:rPr lang="en-ID" sz="3200" dirty="0"/>
              <a:t> Proses Sains</a:t>
            </a:r>
            <a:endParaRPr lang="en" sz="3200" dirty="0"/>
          </a:p>
        </p:txBody>
      </p:sp>
      <p:sp>
        <p:nvSpPr>
          <p:cNvPr id="1048744" name="Google Shape;2054;p85"/>
          <p:cNvSpPr txBox="1">
            <a:spLocks noGrp="1"/>
          </p:cNvSpPr>
          <p:nvPr>
            <p:ph type="subTitle" idx="1"/>
          </p:nvPr>
        </p:nvSpPr>
        <p:spPr>
          <a:xfrm>
            <a:off x="2007758" y="1534214"/>
            <a:ext cx="5335500" cy="3093542"/>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Clr>
                <a:schemeClr val="dk1"/>
              </a:buClr>
              <a:buSzPts val="1100"/>
              <a:buFont typeface="Arial"/>
              <a:buNone/>
            </a:pPr>
            <a:r>
              <a:rPr lang="en-ID" sz="1600" dirty="0" err="1"/>
              <a:t>Penilaian</a:t>
            </a:r>
            <a:r>
              <a:rPr lang="en-ID" sz="1600" dirty="0"/>
              <a:t> </a:t>
            </a:r>
            <a:r>
              <a:rPr lang="en-ID" sz="1600" dirty="0" err="1"/>
              <a:t>dalam</a:t>
            </a:r>
            <a:r>
              <a:rPr lang="en-ID" sz="1600" dirty="0"/>
              <a:t> </a:t>
            </a:r>
            <a:r>
              <a:rPr lang="en-ID" sz="1600" dirty="0" err="1"/>
              <a:t>pembelajaran</a:t>
            </a:r>
            <a:r>
              <a:rPr lang="en-ID" sz="1600" dirty="0"/>
              <a:t> sains </a:t>
            </a:r>
            <a:r>
              <a:rPr lang="en-ID" sz="1600" dirty="0" err="1"/>
              <a:t>dapat</a:t>
            </a:r>
            <a:r>
              <a:rPr lang="en-ID" sz="1600" dirty="0"/>
              <a:t> </a:t>
            </a:r>
            <a:r>
              <a:rPr lang="en-ID" sz="1600" dirty="0" err="1"/>
              <a:t>dimaknai</a:t>
            </a:r>
            <a:r>
              <a:rPr lang="en-ID" sz="1600" dirty="0"/>
              <a:t> </a:t>
            </a:r>
            <a:r>
              <a:rPr lang="en-ID" sz="1600" dirty="0" err="1"/>
              <a:t>sebagai</a:t>
            </a:r>
            <a:r>
              <a:rPr lang="en-ID" sz="1600" dirty="0"/>
              <a:t> </a:t>
            </a:r>
            <a:r>
              <a:rPr lang="en-ID" sz="1600" dirty="0" err="1"/>
              <a:t>membawa</a:t>
            </a:r>
            <a:r>
              <a:rPr lang="en-ID" sz="1600" dirty="0"/>
              <a:t> </a:t>
            </a:r>
            <a:r>
              <a:rPr lang="en-ID" sz="1600" dirty="0" err="1"/>
              <a:t>konten</a:t>
            </a:r>
            <a:r>
              <a:rPr lang="en-ID" sz="1600" dirty="0"/>
              <a:t>, </a:t>
            </a:r>
            <a:r>
              <a:rPr lang="en-ID" sz="1600" dirty="0" err="1"/>
              <a:t>protes</a:t>
            </a:r>
            <a:r>
              <a:rPr lang="en-ID" sz="1600" dirty="0"/>
              <a:t> sains, dan </a:t>
            </a:r>
            <a:r>
              <a:rPr lang="en-ID" sz="1600" dirty="0" err="1"/>
              <a:t>sikap</a:t>
            </a:r>
            <a:r>
              <a:rPr lang="en-ID" sz="1600" dirty="0"/>
              <a:t> </a:t>
            </a:r>
            <a:r>
              <a:rPr lang="en-ID" sz="1600" dirty="0" err="1"/>
              <a:t>ilmiah</a:t>
            </a:r>
            <a:r>
              <a:rPr lang="en-ID" sz="1600" dirty="0"/>
              <a:t> </a:t>
            </a:r>
            <a:r>
              <a:rPr lang="en-ID" sz="1600" dirty="0" err="1"/>
              <a:t>secara</a:t>
            </a:r>
            <a:r>
              <a:rPr lang="en-ID" sz="1600" dirty="0"/>
              <a:t> </a:t>
            </a:r>
            <a:r>
              <a:rPr lang="en-ID" sz="1600" dirty="0" err="1"/>
              <a:t>bersama-sama</a:t>
            </a:r>
            <a:r>
              <a:rPr lang="en-ID" sz="1600" dirty="0"/>
              <a:t>. </a:t>
            </a:r>
            <a:r>
              <a:rPr lang="en-ID" sz="1600" dirty="0" err="1"/>
              <a:t>Penilaian</a:t>
            </a:r>
            <a:r>
              <a:rPr lang="en-ID" sz="1600" dirty="0"/>
              <a:t> </a:t>
            </a:r>
            <a:r>
              <a:rPr lang="en-ID" sz="1600" dirty="0" err="1"/>
              <a:t>dilakukan</a:t>
            </a:r>
            <a:r>
              <a:rPr lang="en-ID" sz="1600" dirty="0"/>
              <a:t> </a:t>
            </a:r>
            <a:r>
              <a:rPr lang="en-ID" sz="1600" dirty="0" err="1"/>
              <a:t>terutama</a:t>
            </a:r>
            <a:r>
              <a:rPr lang="en-ID" sz="1600" dirty="0"/>
              <a:t> </a:t>
            </a:r>
            <a:r>
              <a:rPr lang="en-ID" sz="1600" dirty="0" err="1"/>
              <a:t>untuk</a:t>
            </a:r>
            <a:r>
              <a:rPr lang="en-ID" sz="1600" dirty="0"/>
              <a:t> </a:t>
            </a:r>
            <a:r>
              <a:rPr lang="en-ID" sz="1600" dirty="0" err="1"/>
              <a:t>menilai</a:t>
            </a:r>
            <a:r>
              <a:rPr lang="en-ID" sz="1600" dirty="0"/>
              <a:t> </a:t>
            </a:r>
            <a:r>
              <a:rPr lang="en-ID" sz="1600" dirty="0" err="1"/>
              <a:t>kemajuan</a:t>
            </a:r>
            <a:r>
              <a:rPr lang="en-ID" sz="1600" dirty="0"/>
              <a:t> </a:t>
            </a:r>
            <a:r>
              <a:rPr lang="en-ID" sz="1600" dirty="0" err="1"/>
              <a:t>siswa</a:t>
            </a:r>
            <a:r>
              <a:rPr lang="en-ID" sz="1600" dirty="0"/>
              <a:t> </a:t>
            </a:r>
            <a:r>
              <a:rPr lang="en-ID" sz="1600" dirty="0" err="1"/>
              <a:t>dalam</a:t>
            </a:r>
            <a:r>
              <a:rPr lang="en-ID" sz="1600" dirty="0"/>
              <a:t> </a:t>
            </a:r>
            <a:r>
              <a:rPr lang="en-ID" sz="1600" dirty="0" err="1"/>
              <a:t>pencapaian</a:t>
            </a:r>
            <a:r>
              <a:rPr lang="en-ID" sz="1600" dirty="0"/>
              <a:t> </a:t>
            </a:r>
            <a:r>
              <a:rPr lang="en-ID" sz="1600" dirty="0" err="1"/>
              <a:t>keterampilan</a:t>
            </a:r>
            <a:r>
              <a:rPr lang="en-ID" sz="1600" dirty="0"/>
              <a:t> proses sains. </a:t>
            </a:r>
          </a:p>
          <a:p>
            <a:pPr marL="0" lvl="0" indent="0" algn="l" rtl="0">
              <a:spcBef>
                <a:spcPts val="0"/>
              </a:spcBef>
              <a:spcAft>
                <a:spcPts val="1200"/>
              </a:spcAft>
              <a:buClr>
                <a:schemeClr val="dk1"/>
              </a:buClr>
              <a:buSzPts val="1100"/>
              <a:buFont typeface="Arial"/>
              <a:buNone/>
            </a:pPr>
            <a:r>
              <a:rPr lang="en-ID" sz="1600" dirty="0" err="1"/>
              <a:t>Menurut</a:t>
            </a:r>
            <a:r>
              <a:rPr lang="en-ID" sz="1600" dirty="0"/>
              <a:t> Smith dan Welliver </a:t>
            </a:r>
            <a:r>
              <a:rPr lang="en-ID" sz="1600" dirty="0" err="1"/>
              <a:t>dalam</a:t>
            </a:r>
            <a:r>
              <a:rPr lang="en-ID" sz="1600" dirty="0"/>
              <a:t> </a:t>
            </a:r>
            <a:r>
              <a:rPr lang="en-ID" sz="1600" dirty="0" err="1"/>
              <a:t>Mahmudin</a:t>
            </a:r>
            <a:r>
              <a:rPr lang="en-ID" sz="1600" dirty="0"/>
              <a:t>(2010:1), </a:t>
            </a:r>
            <a:r>
              <a:rPr lang="en-ID" sz="1600" dirty="0" err="1"/>
              <a:t>pelaksanaan</a:t>
            </a:r>
            <a:r>
              <a:rPr lang="en-ID" sz="1600" dirty="0"/>
              <a:t> </a:t>
            </a:r>
            <a:r>
              <a:rPr lang="en-ID" sz="1600" dirty="0" err="1"/>
              <a:t>penilaian</a:t>
            </a:r>
            <a:r>
              <a:rPr lang="en-ID" sz="1600" dirty="0"/>
              <a:t> </a:t>
            </a:r>
            <a:r>
              <a:rPr lang="en-ID" sz="1600" dirty="0" err="1"/>
              <a:t>keterampilan</a:t>
            </a:r>
            <a:r>
              <a:rPr lang="en-ID" sz="1600" dirty="0"/>
              <a:t> proses </a:t>
            </a:r>
            <a:r>
              <a:rPr lang="en-ID" sz="1600" dirty="0" err="1"/>
              <a:t>dapat</a:t>
            </a:r>
            <a:r>
              <a:rPr lang="en-ID" sz="1600" dirty="0"/>
              <a:t> </a:t>
            </a:r>
            <a:r>
              <a:rPr lang="en-ID" sz="1600" dirty="0" err="1"/>
              <a:t>dilakukan</a:t>
            </a:r>
            <a:r>
              <a:rPr lang="en-ID" sz="1600" dirty="0"/>
              <a:t> </a:t>
            </a:r>
            <a:r>
              <a:rPr lang="en-ID" sz="1600" dirty="0" err="1"/>
              <a:t>dalam</a:t>
            </a:r>
            <a:r>
              <a:rPr lang="en-ID" sz="1600" dirty="0"/>
              <a:t> </a:t>
            </a:r>
            <a:r>
              <a:rPr lang="en-ID" sz="1600" dirty="0" err="1"/>
              <a:t>beberapa</a:t>
            </a:r>
            <a:r>
              <a:rPr lang="en-ID" sz="1600" dirty="0"/>
              <a:t> </a:t>
            </a:r>
            <a:r>
              <a:rPr lang="en-ID" sz="1600" dirty="0" err="1"/>
              <a:t>bentuk,diantaranya</a:t>
            </a:r>
            <a:r>
              <a:rPr lang="en-ID" sz="1600" dirty="0"/>
              <a:t>: </a:t>
            </a:r>
            <a:r>
              <a:rPr lang="en-ID" sz="1600" dirty="0" err="1"/>
              <a:t>pretes</a:t>
            </a:r>
            <a:r>
              <a:rPr lang="en-ID" sz="1600" dirty="0"/>
              <a:t> dan </a:t>
            </a:r>
            <a:r>
              <a:rPr lang="en-ID" sz="1600" dirty="0" err="1"/>
              <a:t>postes</a:t>
            </a:r>
            <a:r>
              <a:rPr lang="en-ID" sz="1600" dirty="0"/>
              <a:t>, </a:t>
            </a:r>
            <a:r>
              <a:rPr lang="en-ID" sz="1600" dirty="0" err="1"/>
              <a:t>diagnotik</a:t>
            </a:r>
            <a:r>
              <a:rPr lang="en-ID" sz="1600" dirty="0"/>
              <a:t>, </a:t>
            </a:r>
            <a:r>
              <a:rPr lang="en-ID" sz="1600" dirty="0" err="1"/>
              <a:t>penempatan</a:t>
            </a:r>
            <a:r>
              <a:rPr lang="en-ID" sz="1600" dirty="0"/>
              <a:t> </a:t>
            </a:r>
            <a:r>
              <a:rPr lang="en-ID" sz="1600" dirty="0" err="1"/>
              <a:t>kelas</a:t>
            </a:r>
            <a:r>
              <a:rPr lang="en-ID" sz="1600" dirty="0"/>
              <a:t>, dan </a:t>
            </a:r>
            <a:r>
              <a:rPr lang="en-ID" sz="1600" dirty="0" err="1"/>
              <a:t>bimbingan</a:t>
            </a:r>
            <a:r>
              <a:rPr lang="en-ID" sz="1600" dirty="0"/>
              <a:t> </a:t>
            </a:r>
            <a:r>
              <a:rPr lang="en-ID" sz="1600" dirty="0" err="1"/>
              <a:t>karir.Penilaian</a:t>
            </a:r>
            <a:r>
              <a:rPr lang="en-ID" sz="1600" dirty="0"/>
              <a:t> </a:t>
            </a:r>
            <a:r>
              <a:rPr lang="en-ID" sz="1600" dirty="0" err="1"/>
              <a:t>keterampilan</a:t>
            </a:r>
            <a:r>
              <a:rPr lang="en-ID" sz="1600" dirty="0"/>
              <a:t> proses sains </a:t>
            </a:r>
            <a:r>
              <a:rPr lang="en-ID" sz="1600" dirty="0" err="1"/>
              <a:t>dilakukan</a:t>
            </a:r>
            <a:r>
              <a:rPr lang="en-ID" sz="1600" dirty="0"/>
              <a:t> </a:t>
            </a:r>
            <a:r>
              <a:rPr lang="en-ID" sz="1600" dirty="0" err="1"/>
              <a:t>dengan</a:t>
            </a:r>
            <a:r>
              <a:rPr lang="en-ID" sz="1600" dirty="0"/>
              <a:t> </a:t>
            </a:r>
            <a:r>
              <a:rPr lang="en-ID" sz="1600" dirty="0" err="1"/>
              <a:t>menggunakan</a:t>
            </a:r>
            <a:r>
              <a:rPr lang="en-ID" sz="1600" dirty="0"/>
              <a:t> </a:t>
            </a:r>
            <a:r>
              <a:rPr lang="en-ID" sz="1600" dirty="0" err="1"/>
              <a:t>instrumen</a:t>
            </a:r>
            <a:r>
              <a:rPr lang="en-ID" sz="1600" dirty="0"/>
              <a:t> yang </a:t>
            </a:r>
            <a:r>
              <a:rPr lang="en-ID" sz="1600" dirty="0" err="1"/>
              <a:t>disesuaikan</a:t>
            </a:r>
            <a:r>
              <a:rPr lang="en-ID" sz="1600" dirty="0"/>
              <a:t> </a:t>
            </a:r>
            <a:r>
              <a:rPr lang="en-ID" sz="1600" dirty="0" err="1"/>
              <a:t>dengan</a:t>
            </a:r>
            <a:r>
              <a:rPr lang="en-ID" sz="1600" dirty="0"/>
              <a:t> </a:t>
            </a:r>
            <a:r>
              <a:rPr lang="en-ID" sz="1600" dirty="0" err="1"/>
              <a:t>materi</a:t>
            </a:r>
            <a:r>
              <a:rPr lang="en-ID" sz="1600" dirty="0"/>
              <a:t> dan </a:t>
            </a:r>
            <a:r>
              <a:rPr lang="en-ID" sz="1600" dirty="0" err="1"/>
              <a:t>tingkat</a:t>
            </a:r>
            <a:r>
              <a:rPr lang="en-ID" sz="1600" dirty="0"/>
              <a:t> </a:t>
            </a:r>
            <a:r>
              <a:rPr lang="en-ID" sz="1600" dirty="0" err="1"/>
              <a:t>perkembangan</a:t>
            </a:r>
            <a:r>
              <a:rPr lang="en-ID" sz="1600" dirty="0"/>
              <a:t> </a:t>
            </a:r>
            <a:r>
              <a:rPr lang="en-ID" sz="1600" dirty="0" err="1"/>
              <a:t>siswaatau</a:t>
            </a:r>
            <a:r>
              <a:rPr lang="en-ID" sz="1600" dirty="0"/>
              <a:t> </a:t>
            </a:r>
            <a:r>
              <a:rPr lang="en-ID" sz="1600" dirty="0" err="1"/>
              <a:t>tingkatan</a:t>
            </a:r>
            <a:r>
              <a:rPr lang="en-ID" sz="1600" dirty="0"/>
              <a:t> </a:t>
            </a:r>
            <a:r>
              <a:rPr lang="en-ID" sz="1600" dirty="0" err="1"/>
              <a:t>kelas</a:t>
            </a:r>
            <a:r>
              <a:rPr lang="en-ID" sz="1600" dirty="0"/>
              <a:t>.</a:t>
            </a:r>
            <a:endParaRPr lang="en"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48743"/>
                                        </p:tgtEl>
                                        <p:attrNameLst>
                                          <p:attrName>style.visibility</p:attrName>
                                        </p:attrNameLst>
                                      </p:cBhvr>
                                      <p:to>
                                        <p:strVal val="visible"/>
                                      </p:to>
                                    </p:set>
                                    <p:animEffect transition="in" filter="fade">
                                      <p:cBhvr>
                                        <p:cTn id="7" dur="1000"/>
                                        <p:tgtEl>
                                          <p:spTgt spid="10487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59"/>
        <p:cNvGrpSpPr/>
        <p:nvPr/>
      </p:nvGrpSpPr>
      <p:grpSpPr>
        <a:xfrm>
          <a:off x="0" y="0"/>
          <a:ext cx="0" cy="0"/>
          <a:chOff x="0" y="0"/>
          <a:chExt cx="0" cy="0"/>
        </a:xfrm>
      </p:grpSpPr>
      <p:sp>
        <p:nvSpPr>
          <p:cNvPr id="1048787" name="Google Shape;2061;p86"/>
          <p:cNvSpPr txBox="1">
            <a:spLocks noGrp="1"/>
          </p:cNvSpPr>
          <p:nvPr>
            <p:ph type="body" idx="1"/>
          </p:nvPr>
        </p:nvSpPr>
        <p:spPr>
          <a:xfrm>
            <a:off x="613581" y="328441"/>
            <a:ext cx="7717500" cy="4382429"/>
          </a:xfrm>
          <a:prstGeom prst="rect">
            <a:avLst/>
          </a:prstGeom>
        </p:spPr>
        <p:txBody>
          <a:bodyPr spcFirstLastPara="1" wrap="square" lIns="91425" tIns="91425" rIns="91425" bIns="91425" anchor="t" anchorCtr="0">
            <a:noAutofit/>
          </a:bodyPr>
          <a:lstStyle/>
          <a:p>
            <a:pPr marL="0" lvl="0" indent="0" algn="l" rtl="0">
              <a:spcBef>
                <a:spcPts val="1600"/>
              </a:spcBef>
              <a:spcAft>
                <a:spcPts val="1600"/>
              </a:spcAft>
              <a:buNone/>
            </a:pPr>
            <a:r>
              <a:rPr lang="en-ID" dirty="0" err="1">
                <a:solidFill>
                  <a:schemeClr val="accent2"/>
                </a:solidFill>
              </a:rPr>
              <a:t>Menurut</a:t>
            </a:r>
            <a:r>
              <a:rPr lang="en-ID" dirty="0">
                <a:solidFill>
                  <a:schemeClr val="accent2"/>
                </a:solidFill>
              </a:rPr>
              <a:t> Widodo </a:t>
            </a:r>
            <a:r>
              <a:rPr lang="en-ID" dirty="0" err="1">
                <a:solidFill>
                  <a:schemeClr val="accent2"/>
                </a:solidFill>
              </a:rPr>
              <a:t>dalam</a:t>
            </a:r>
            <a:r>
              <a:rPr lang="en-ID" dirty="0">
                <a:solidFill>
                  <a:schemeClr val="accent2"/>
                </a:solidFill>
              </a:rPr>
              <a:t> </a:t>
            </a:r>
            <a:r>
              <a:rPr lang="en-ID" dirty="0" err="1">
                <a:solidFill>
                  <a:schemeClr val="accent2"/>
                </a:solidFill>
              </a:rPr>
              <a:t>Mamuddin</a:t>
            </a:r>
            <a:r>
              <a:rPr lang="en-ID" dirty="0">
                <a:solidFill>
                  <a:schemeClr val="accent2"/>
                </a:solidFill>
              </a:rPr>
              <a:t> (2010:1), </a:t>
            </a:r>
            <a:r>
              <a:rPr lang="en-ID" dirty="0" err="1">
                <a:solidFill>
                  <a:schemeClr val="accent2"/>
                </a:solidFill>
              </a:rPr>
              <a:t>penyusunan</a:t>
            </a:r>
            <a:r>
              <a:rPr lang="en-ID" dirty="0">
                <a:solidFill>
                  <a:schemeClr val="accent2"/>
                </a:solidFill>
              </a:rPr>
              <a:t> </a:t>
            </a:r>
            <a:r>
              <a:rPr lang="en-ID" dirty="0" err="1">
                <a:solidFill>
                  <a:schemeClr val="accent2"/>
                </a:solidFill>
              </a:rPr>
              <a:t>instrumen</a:t>
            </a:r>
            <a:r>
              <a:rPr lang="en-ID" dirty="0">
                <a:solidFill>
                  <a:schemeClr val="accent2"/>
                </a:solidFill>
              </a:rPr>
              <a:t> </a:t>
            </a:r>
            <a:r>
              <a:rPr lang="en-ID" dirty="0" err="1">
                <a:solidFill>
                  <a:schemeClr val="accent2"/>
                </a:solidFill>
              </a:rPr>
              <a:t>untuk</a:t>
            </a:r>
            <a:r>
              <a:rPr lang="en-ID" dirty="0">
                <a:solidFill>
                  <a:schemeClr val="accent2"/>
                </a:solidFill>
              </a:rPr>
              <a:t> </a:t>
            </a:r>
            <a:r>
              <a:rPr lang="en-ID" dirty="0" err="1">
                <a:solidFill>
                  <a:schemeClr val="accent2"/>
                </a:solidFill>
              </a:rPr>
              <a:t>penilaian</a:t>
            </a:r>
            <a:r>
              <a:rPr lang="en-ID" dirty="0">
                <a:solidFill>
                  <a:schemeClr val="accent2"/>
                </a:solidFill>
              </a:rPr>
              <a:t> </a:t>
            </a:r>
            <a:r>
              <a:rPr lang="en-ID" dirty="0" err="1">
                <a:solidFill>
                  <a:schemeClr val="accent2"/>
                </a:solidFill>
              </a:rPr>
              <a:t>terhadapketerampilan</a:t>
            </a:r>
            <a:r>
              <a:rPr lang="en-ID" dirty="0">
                <a:solidFill>
                  <a:schemeClr val="accent2"/>
                </a:solidFill>
              </a:rPr>
              <a:t> proses sains </a:t>
            </a:r>
            <a:r>
              <a:rPr lang="en-ID" dirty="0" err="1">
                <a:solidFill>
                  <a:schemeClr val="accent2"/>
                </a:solidFill>
              </a:rPr>
              <a:t>dapat</a:t>
            </a:r>
            <a:r>
              <a:rPr lang="en-ID" dirty="0">
                <a:solidFill>
                  <a:schemeClr val="accent2"/>
                </a:solidFill>
              </a:rPr>
              <a:t> </a:t>
            </a:r>
            <a:r>
              <a:rPr lang="en-ID" dirty="0" err="1">
                <a:solidFill>
                  <a:schemeClr val="accent2"/>
                </a:solidFill>
              </a:rPr>
              <a:t>dilakukan</a:t>
            </a:r>
            <a:r>
              <a:rPr lang="en-ID" dirty="0">
                <a:solidFill>
                  <a:schemeClr val="accent2"/>
                </a:solidFill>
              </a:rPr>
              <a:t> </a:t>
            </a:r>
            <a:r>
              <a:rPr lang="en-ID" dirty="0" err="1">
                <a:solidFill>
                  <a:schemeClr val="accent2"/>
                </a:solidFill>
              </a:rPr>
              <a:t>dengan</a:t>
            </a:r>
            <a:r>
              <a:rPr lang="en-ID" dirty="0">
                <a:solidFill>
                  <a:schemeClr val="accent2"/>
                </a:solidFill>
              </a:rPr>
              <a:t> </a:t>
            </a:r>
            <a:r>
              <a:rPr lang="en-ID" dirty="0" err="1">
                <a:solidFill>
                  <a:schemeClr val="accent2"/>
                </a:solidFill>
              </a:rPr>
              <a:t>langkah-langkah</a:t>
            </a:r>
            <a:r>
              <a:rPr lang="en-ID" dirty="0">
                <a:solidFill>
                  <a:schemeClr val="accent2"/>
                </a:solidFill>
              </a:rPr>
              <a:t> </a:t>
            </a:r>
            <a:r>
              <a:rPr lang="en-ID" dirty="0" err="1">
                <a:solidFill>
                  <a:schemeClr val="accent2"/>
                </a:solidFill>
              </a:rPr>
              <a:t>sebagai</a:t>
            </a:r>
            <a:r>
              <a:rPr lang="en-ID" dirty="0">
                <a:solidFill>
                  <a:schemeClr val="accent2"/>
                </a:solidFill>
              </a:rPr>
              <a:t> </a:t>
            </a:r>
            <a:r>
              <a:rPr lang="en-ID" dirty="0" err="1">
                <a:solidFill>
                  <a:schemeClr val="accent2"/>
                </a:solidFill>
              </a:rPr>
              <a:t>berikut</a:t>
            </a:r>
            <a:r>
              <a:rPr lang="en-ID" dirty="0">
                <a:solidFill>
                  <a:schemeClr val="accent2"/>
                </a:solidFill>
              </a:rPr>
              <a:t>:</a:t>
            </a:r>
          </a:p>
          <a:p>
            <a:pPr marL="0" lvl="0" indent="0" rtl="0">
              <a:lnSpc>
                <a:spcPct val="100000"/>
              </a:lnSpc>
              <a:spcBef>
                <a:spcPts val="200"/>
              </a:spcBef>
              <a:spcAft>
                <a:spcPts val="200"/>
              </a:spcAft>
              <a:buNone/>
            </a:pPr>
            <a:r>
              <a:rPr lang="en-ID" dirty="0">
                <a:solidFill>
                  <a:schemeClr val="accent2"/>
                </a:solidFill>
              </a:rPr>
              <a:t>1. </a:t>
            </a:r>
            <a:r>
              <a:rPr lang="en-ID" dirty="0" err="1">
                <a:solidFill>
                  <a:schemeClr val="accent2"/>
                </a:solidFill>
              </a:rPr>
              <a:t>Mengidentifikasikan</a:t>
            </a:r>
            <a:r>
              <a:rPr lang="en-ID" dirty="0">
                <a:solidFill>
                  <a:schemeClr val="accent2"/>
                </a:solidFill>
              </a:rPr>
              <a:t> </a:t>
            </a:r>
            <a:r>
              <a:rPr lang="en-ID" dirty="0" err="1">
                <a:solidFill>
                  <a:schemeClr val="accent2"/>
                </a:solidFill>
              </a:rPr>
              <a:t>jenis</a:t>
            </a:r>
            <a:r>
              <a:rPr lang="en-ID" dirty="0">
                <a:solidFill>
                  <a:schemeClr val="accent2"/>
                </a:solidFill>
              </a:rPr>
              <a:t> </a:t>
            </a:r>
            <a:r>
              <a:rPr lang="en-ID" dirty="0" err="1">
                <a:solidFill>
                  <a:schemeClr val="accent2"/>
                </a:solidFill>
              </a:rPr>
              <a:t>keterampilan</a:t>
            </a:r>
            <a:r>
              <a:rPr lang="en-ID" dirty="0">
                <a:solidFill>
                  <a:schemeClr val="accent2"/>
                </a:solidFill>
              </a:rPr>
              <a:t> proses sains yang </a:t>
            </a:r>
            <a:r>
              <a:rPr lang="en-ID" dirty="0" err="1">
                <a:solidFill>
                  <a:schemeClr val="accent2"/>
                </a:solidFill>
              </a:rPr>
              <a:t>akan</a:t>
            </a:r>
            <a:r>
              <a:rPr lang="en-ID" dirty="0">
                <a:solidFill>
                  <a:schemeClr val="accent2"/>
                </a:solidFill>
              </a:rPr>
              <a:t> </a:t>
            </a:r>
            <a:r>
              <a:rPr lang="en-ID" dirty="0" err="1">
                <a:solidFill>
                  <a:schemeClr val="accent2"/>
                </a:solidFill>
              </a:rPr>
              <a:t>dimulai</a:t>
            </a:r>
            <a:r>
              <a:rPr lang="en-ID" dirty="0">
                <a:solidFill>
                  <a:schemeClr val="accent2"/>
                </a:solidFill>
              </a:rPr>
              <a:t>.</a:t>
            </a:r>
          </a:p>
          <a:p>
            <a:pPr marL="0" lvl="0" indent="0" rtl="0">
              <a:lnSpc>
                <a:spcPct val="100000"/>
              </a:lnSpc>
              <a:spcBef>
                <a:spcPts val="200"/>
              </a:spcBef>
              <a:spcAft>
                <a:spcPts val="200"/>
              </a:spcAft>
              <a:buNone/>
            </a:pPr>
            <a:r>
              <a:rPr lang="en-ID" dirty="0">
                <a:solidFill>
                  <a:schemeClr val="accent2"/>
                </a:solidFill>
              </a:rPr>
              <a:t>2. </a:t>
            </a:r>
            <a:r>
              <a:rPr lang="en-ID" dirty="0" err="1">
                <a:solidFill>
                  <a:schemeClr val="accent2"/>
                </a:solidFill>
              </a:rPr>
              <a:t>Merumuskan</a:t>
            </a:r>
            <a:r>
              <a:rPr lang="en-ID" dirty="0">
                <a:solidFill>
                  <a:schemeClr val="accent2"/>
                </a:solidFill>
              </a:rPr>
              <a:t> </a:t>
            </a:r>
            <a:r>
              <a:rPr lang="en-ID" dirty="0" err="1">
                <a:solidFill>
                  <a:schemeClr val="accent2"/>
                </a:solidFill>
              </a:rPr>
              <a:t>indikator</a:t>
            </a:r>
            <a:r>
              <a:rPr lang="en-ID" dirty="0">
                <a:solidFill>
                  <a:schemeClr val="accent2"/>
                </a:solidFill>
              </a:rPr>
              <a:t> </a:t>
            </a:r>
            <a:r>
              <a:rPr lang="en-ID" dirty="0" err="1">
                <a:solidFill>
                  <a:schemeClr val="accent2"/>
                </a:solidFill>
              </a:rPr>
              <a:t>untuk</a:t>
            </a:r>
            <a:r>
              <a:rPr lang="en-ID" dirty="0">
                <a:solidFill>
                  <a:schemeClr val="accent2"/>
                </a:solidFill>
              </a:rPr>
              <a:t> </a:t>
            </a:r>
            <a:r>
              <a:rPr lang="en-ID" dirty="0" err="1">
                <a:solidFill>
                  <a:schemeClr val="accent2"/>
                </a:solidFill>
              </a:rPr>
              <a:t>semua</a:t>
            </a:r>
            <a:r>
              <a:rPr lang="en-ID" dirty="0">
                <a:solidFill>
                  <a:schemeClr val="accent2"/>
                </a:solidFill>
              </a:rPr>
              <a:t> </a:t>
            </a:r>
            <a:r>
              <a:rPr lang="en-ID" dirty="0" err="1">
                <a:solidFill>
                  <a:schemeClr val="accent2"/>
                </a:solidFill>
              </a:rPr>
              <a:t>jenis</a:t>
            </a:r>
            <a:r>
              <a:rPr lang="en-ID" dirty="0">
                <a:solidFill>
                  <a:schemeClr val="accent2"/>
                </a:solidFill>
              </a:rPr>
              <a:t> </a:t>
            </a:r>
            <a:r>
              <a:rPr lang="en-ID" dirty="0" err="1">
                <a:solidFill>
                  <a:schemeClr val="accent2"/>
                </a:solidFill>
              </a:rPr>
              <a:t>keterampilan</a:t>
            </a:r>
            <a:r>
              <a:rPr lang="en-ID" dirty="0">
                <a:solidFill>
                  <a:schemeClr val="accent2"/>
                </a:solidFill>
              </a:rPr>
              <a:t> proses sains.</a:t>
            </a:r>
          </a:p>
          <a:p>
            <a:pPr marL="0" lvl="0" indent="0" rtl="0">
              <a:lnSpc>
                <a:spcPct val="100000"/>
              </a:lnSpc>
              <a:spcBef>
                <a:spcPts val="200"/>
              </a:spcBef>
              <a:spcAft>
                <a:spcPts val="200"/>
              </a:spcAft>
              <a:buNone/>
            </a:pPr>
            <a:r>
              <a:rPr lang="en-ID" dirty="0">
                <a:solidFill>
                  <a:schemeClr val="accent2"/>
                </a:solidFill>
              </a:rPr>
              <a:t>3. </a:t>
            </a:r>
            <a:r>
              <a:rPr lang="en-ID" dirty="0" err="1">
                <a:solidFill>
                  <a:schemeClr val="accent2"/>
                </a:solidFill>
              </a:rPr>
              <a:t>Menentukan</a:t>
            </a:r>
            <a:r>
              <a:rPr lang="en-ID" dirty="0">
                <a:solidFill>
                  <a:schemeClr val="accent2"/>
                </a:solidFill>
              </a:rPr>
              <a:t> </a:t>
            </a:r>
            <a:r>
              <a:rPr lang="en-ID" dirty="0" err="1">
                <a:solidFill>
                  <a:schemeClr val="accent2"/>
                </a:solidFill>
              </a:rPr>
              <a:t>dengan</a:t>
            </a:r>
            <a:r>
              <a:rPr lang="en-ID" dirty="0">
                <a:solidFill>
                  <a:schemeClr val="accent2"/>
                </a:solidFill>
              </a:rPr>
              <a:t> </a:t>
            </a:r>
            <a:r>
              <a:rPr lang="en-ID" dirty="0" err="1">
                <a:solidFill>
                  <a:schemeClr val="accent2"/>
                </a:solidFill>
              </a:rPr>
              <a:t>cara</a:t>
            </a:r>
            <a:r>
              <a:rPr lang="en-ID" dirty="0">
                <a:solidFill>
                  <a:schemeClr val="accent2"/>
                </a:solidFill>
              </a:rPr>
              <a:t> </a:t>
            </a:r>
            <a:r>
              <a:rPr lang="en-ID" dirty="0" err="1">
                <a:solidFill>
                  <a:schemeClr val="accent2"/>
                </a:solidFill>
              </a:rPr>
              <a:t>bagaimana</a:t>
            </a:r>
            <a:r>
              <a:rPr lang="en-ID" dirty="0">
                <a:solidFill>
                  <a:schemeClr val="accent2"/>
                </a:solidFill>
              </a:rPr>
              <a:t> </a:t>
            </a:r>
            <a:r>
              <a:rPr lang="en-ID" dirty="0" err="1">
                <a:solidFill>
                  <a:schemeClr val="accent2"/>
                </a:solidFill>
              </a:rPr>
              <a:t>keterampilan</a:t>
            </a:r>
            <a:r>
              <a:rPr lang="en-ID" dirty="0">
                <a:solidFill>
                  <a:schemeClr val="accent2"/>
                </a:solidFill>
              </a:rPr>
              <a:t> proses sains </a:t>
            </a:r>
            <a:r>
              <a:rPr lang="en-ID" dirty="0" err="1">
                <a:solidFill>
                  <a:schemeClr val="accent2"/>
                </a:solidFill>
              </a:rPr>
              <a:t>diukur</a:t>
            </a:r>
            <a:r>
              <a:rPr lang="en-ID" dirty="0">
                <a:solidFill>
                  <a:schemeClr val="accent2"/>
                </a:solidFill>
              </a:rPr>
              <a:t> (</a:t>
            </a:r>
            <a:r>
              <a:rPr lang="en-ID" dirty="0" err="1">
                <a:solidFill>
                  <a:schemeClr val="accent2"/>
                </a:solidFill>
              </a:rPr>
              <a:t>misalnya</a:t>
            </a:r>
            <a:r>
              <a:rPr lang="en-ID" dirty="0">
                <a:solidFill>
                  <a:schemeClr val="accent2"/>
                </a:solidFill>
              </a:rPr>
              <a:t> </a:t>
            </a:r>
            <a:r>
              <a:rPr lang="en-ID" dirty="0" err="1">
                <a:solidFill>
                  <a:schemeClr val="accent2"/>
                </a:solidFill>
              </a:rPr>
              <a:t>apakah</a:t>
            </a:r>
            <a:r>
              <a:rPr lang="en-ID" dirty="0">
                <a:solidFill>
                  <a:schemeClr val="accent2"/>
                </a:solidFill>
              </a:rPr>
              <a:t> </a:t>
            </a:r>
            <a:r>
              <a:rPr lang="en-ID" dirty="0" err="1">
                <a:solidFill>
                  <a:schemeClr val="accent2"/>
                </a:solidFill>
              </a:rPr>
              <a:t>petunjuk</a:t>
            </a:r>
            <a:r>
              <a:rPr lang="en-ID" dirty="0">
                <a:solidFill>
                  <a:schemeClr val="accent2"/>
                </a:solidFill>
              </a:rPr>
              <a:t> </a:t>
            </a:r>
            <a:r>
              <a:rPr lang="en-ID" dirty="0" err="1">
                <a:solidFill>
                  <a:schemeClr val="accent2"/>
                </a:solidFill>
              </a:rPr>
              <a:t>kerja</a:t>
            </a:r>
            <a:r>
              <a:rPr lang="en-ID" dirty="0">
                <a:solidFill>
                  <a:schemeClr val="accent2"/>
                </a:solidFill>
              </a:rPr>
              <a:t>, </a:t>
            </a:r>
            <a:r>
              <a:rPr lang="en-ID" dirty="0" err="1">
                <a:solidFill>
                  <a:schemeClr val="accent2"/>
                </a:solidFill>
              </a:rPr>
              <a:t>testulis,ataukah</a:t>
            </a:r>
            <a:r>
              <a:rPr lang="en-ID" dirty="0">
                <a:solidFill>
                  <a:schemeClr val="accent2"/>
                </a:solidFill>
              </a:rPr>
              <a:t> </a:t>
            </a:r>
            <a:r>
              <a:rPr lang="en-ID" dirty="0" err="1">
                <a:solidFill>
                  <a:schemeClr val="accent2"/>
                </a:solidFill>
              </a:rPr>
              <a:t>tes</a:t>
            </a:r>
            <a:r>
              <a:rPr lang="en-ID" dirty="0">
                <a:solidFill>
                  <a:schemeClr val="accent2"/>
                </a:solidFill>
              </a:rPr>
              <a:t> </a:t>
            </a:r>
            <a:r>
              <a:rPr lang="en-ID" dirty="0" err="1">
                <a:solidFill>
                  <a:schemeClr val="accent2"/>
                </a:solidFill>
              </a:rPr>
              <a:t>lisan</a:t>
            </a:r>
            <a:r>
              <a:rPr lang="en-ID" dirty="0">
                <a:solidFill>
                  <a:schemeClr val="accent2"/>
                </a:solidFill>
              </a:rPr>
              <a:t>).</a:t>
            </a:r>
          </a:p>
          <a:p>
            <a:pPr marL="0" lvl="0" indent="0" rtl="0">
              <a:lnSpc>
                <a:spcPct val="100000"/>
              </a:lnSpc>
              <a:spcBef>
                <a:spcPts val="200"/>
              </a:spcBef>
              <a:spcAft>
                <a:spcPts val="200"/>
              </a:spcAft>
              <a:buNone/>
            </a:pPr>
            <a:r>
              <a:rPr lang="en-ID" dirty="0">
                <a:solidFill>
                  <a:schemeClr val="accent2"/>
                </a:solidFill>
              </a:rPr>
              <a:t>4. </a:t>
            </a:r>
            <a:r>
              <a:rPr lang="en-ID" dirty="0" err="1">
                <a:solidFill>
                  <a:schemeClr val="accent2"/>
                </a:solidFill>
              </a:rPr>
              <a:t>Membuat</a:t>
            </a:r>
            <a:r>
              <a:rPr lang="en-ID" dirty="0">
                <a:solidFill>
                  <a:schemeClr val="accent2"/>
                </a:solidFill>
              </a:rPr>
              <a:t> </a:t>
            </a:r>
            <a:r>
              <a:rPr lang="en-ID" dirty="0" err="1">
                <a:solidFill>
                  <a:schemeClr val="accent2"/>
                </a:solidFill>
              </a:rPr>
              <a:t>kisi-kisi</a:t>
            </a:r>
            <a:r>
              <a:rPr lang="en-ID" dirty="0">
                <a:solidFill>
                  <a:schemeClr val="accent2"/>
                </a:solidFill>
              </a:rPr>
              <a:t> </a:t>
            </a:r>
            <a:r>
              <a:rPr lang="en-ID" dirty="0" err="1">
                <a:solidFill>
                  <a:schemeClr val="accent2"/>
                </a:solidFill>
              </a:rPr>
              <a:t>instrumen</a:t>
            </a:r>
            <a:r>
              <a:rPr lang="en-ID" dirty="0">
                <a:solidFill>
                  <a:schemeClr val="accent2"/>
                </a:solidFill>
              </a:rPr>
              <a:t>.</a:t>
            </a:r>
          </a:p>
          <a:p>
            <a:pPr marL="0" lvl="0" indent="0" rtl="0">
              <a:lnSpc>
                <a:spcPct val="100000"/>
              </a:lnSpc>
              <a:spcBef>
                <a:spcPts val="200"/>
              </a:spcBef>
              <a:spcAft>
                <a:spcPts val="200"/>
              </a:spcAft>
              <a:buNone/>
            </a:pPr>
            <a:r>
              <a:rPr lang="en-ID" dirty="0">
                <a:solidFill>
                  <a:schemeClr val="accent2"/>
                </a:solidFill>
              </a:rPr>
              <a:t>5. </a:t>
            </a:r>
            <a:r>
              <a:rPr lang="en-ID" dirty="0" err="1">
                <a:solidFill>
                  <a:schemeClr val="accent2"/>
                </a:solidFill>
              </a:rPr>
              <a:t>Mengembangkan</a:t>
            </a:r>
            <a:r>
              <a:rPr lang="en-ID" dirty="0">
                <a:solidFill>
                  <a:schemeClr val="accent2"/>
                </a:solidFill>
              </a:rPr>
              <a:t> </a:t>
            </a:r>
            <a:r>
              <a:rPr lang="en-ID" dirty="0" err="1">
                <a:solidFill>
                  <a:schemeClr val="accent2"/>
                </a:solidFill>
              </a:rPr>
              <a:t>instrumen</a:t>
            </a:r>
            <a:r>
              <a:rPr lang="en-ID" dirty="0">
                <a:solidFill>
                  <a:schemeClr val="accent2"/>
                </a:solidFill>
              </a:rPr>
              <a:t> </a:t>
            </a:r>
            <a:r>
              <a:rPr lang="en-ID" dirty="0" err="1">
                <a:solidFill>
                  <a:schemeClr val="accent2"/>
                </a:solidFill>
              </a:rPr>
              <a:t>pengukuran</a:t>
            </a:r>
            <a:r>
              <a:rPr lang="en-ID" dirty="0">
                <a:solidFill>
                  <a:schemeClr val="accent2"/>
                </a:solidFill>
              </a:rPr>
              <a:t> </a:t>
            </a:r>
            <a:r>
              <a:rPr lang="en-ID" dirty="0" err="1">
                <a:solidFill>
                  <a:schemeClr val="accent2"/>
                </a:solidFill>
              </a:rPr>
              <a:t>keterampilan</a:t>
            </a:r>
            <a:r>
              <a:rPr lang="en-ID" dirty="0">
                <a:solidFill>
                  <a:schemeClr val="accent2"/>
                </a:solidFill>
              </a:rPr>
              <a:t> proses sains dan </a:t>
            </a:r>
            <a:r>
              <a:rPr lang="en-ID" dirty="0" err="1">
                <a:solidFill>
                  <a:schemeClr val="accent2"/>
                </a:solidFill>
              </a:rPr>
              <a:t>tingkatan</a:t>
            </a:r>
            <a:r>
              <a:rPr lang="en-ID" dirty="0">
                <a:solidFill>
                  <a:schemeClr val="accent2"/>
                </a:solidFill>
              </a:rPr>
              <a:t> </a:t>
            </a:r>
            <a:r>
              <a:rPr lang="en-ID" dirty="0" err="1">
                <a:solidFill>
                  <a:schemeClr val="accent2"/>
                </a:solidFill>
              </a:rPr>
              <a:t>keterampilan</a:t>
            </a:r>
            <a:r>
              <a:rPr lang="en-ID" dirty="0">
                <a:solidFill>
                  <a:schemeClr val="accent2"/>
                </a:solidFill>
              </a:rPr>
              <a:t> proses sains (</a:t>
            </a:r>
            <a:r>
              <a:rPr lang="en-ID" dirty="0" err="1">
                <a:solidFill>
                  <a:schemeClr val="accent2"/>
                </a:solidFill>
              </a:rPr>
              <a:t>objek</a:t>
            </a:r>
            <a:r>
              <a:rPr lang="en-ID" dirty="0">
                <a:solidFill>
                  <a:schemeClr val="accent2"/>
                </a:solidFill>
              </a:rPr>
              <a:t> </a:t>
            </a:r>
            <a:r>
              <a:rPr lang="en-ID" dirty="0" err="1">
                <a:solidFill>
                  <a:schemeClr val="accent2"/>
                </a:solidFill>
              </a:rPr>
              <a:t>tes</a:t>
            </a:r>
            <a:r>
              <a:rPr lang="en-ID" dirty="0">
                <a:solidFill>
                  <a:schemeClr val="accent2"/>
                </a:solidFill>
              </a:rPr>
              <a:t>).</a:t>
            </a:r>
          </a:p>
          <a:p>
            <a:pPr marL="0" lvl="0" indent="0" rtl="0">
              <a:lnSpc>
                <a:spcPct val="100000"/>
              </a:lnSpc>
              <a:spcBef>
                <a:spcPts val="200"/>
              </a:spcBef>
              <a:spcAft>
                <a:spcPts val="200"/>
              </a:spcAft>
              <a:buNone/>
            </a:pPr>
            <a:r>
              <a:rPr lang="en-ID" dirty="0">
                <a:solidFill>
                  <a:schemeClr val="accent2"/>
                </a:solidFill>
              </a:rPr>
              <a:t>6. </a:t>
            </a:r>
            <a:r>
              <a:rPr lang="en-ID" dirty="0" err="1">
                <a:solidFill>
                  <a:schemeClr val="accent2"/>
                </a:solidFill>
              </a:rPr>
              <a:t>Melakukan</a:t>
            </a:r>
            <a:r>
              <a:rPr lang="en-ID" dirty="0">
                <a:solidFill>
                  <a:schemeClr val="accent2"/>
                </a:solidFill>
              </a:rPr>
              <a:t> </a:t>
            </a:r>
            <a:r>
              <a:rPr lang="en-ID" dirty="0" err="1">
                <a:solidFill>
                  <a:schemeClr val="accent2"/>
                </a:solidFill>
              </a:rPr>
              <a:t>validasi</a:t>
            </a:r>
            <a:r>
              <a:rPr lang="en-ID" dirty="0">
                <a:solidFill>
                  <a:schemeClr val="accent2"/>
                </a:solidFill>
              </a:rPr>
              <a:t> </a:t>
            </a:r>
            <a:r>
              <a:rPr lang="en-ID" dirty="0" err="1">
                <a:solidFill>
                  <a:schemeClr val="accent2"/>
                </a:solidFill>
              </a:rPr>
              <a:t>instrumen.Melakukanujicobaterbatasuntu</a:t>
            </a:r>
            <a:r>
              <a:rPr lang="en-ID" dirty="0">
                <a:solidFill>
                  <a:schemeClr val="accent2"/>
                </a:solidFill>
              </a:rPr>
              <a:t>.</a:t>
            </a:r>
          </a:p>
          <a:p>
            <a:pPr marL="0" lvl="0" indent="0" rtl="0">
              <a:lnSpc>
                <a:spcPct val="100000"/>
              </a:lnSpc>
              <a:spcBef>
                <a:spcPts val="200"/>
              </a:spcBef>
              <a:spcAft>
                <a:spcPts val="200"/>
              </a:spcAft>
              <a:buNone/>
            </a:pPr>
            <a:r>
              <a:rPr lang="en-ID" dirty="0">
                <a:solidFill>
                  <a:schemeClr val="accent2"/>
                </a:solidFill>
              </a:rPr>
              <a:t>7. </a:t>
            </a:r>
            <a:r>
              <a:rPr lang="en-ID" dirty="0" err="1">
                <a:solidFill>
                  <a:schemeClr val="accent2"/>
                </a:solidFill>
              </a:rPr>
              <a:t>Mendapatkan</a:t>
            </a:r>
            <a:r>
              <a:rPr lang="en-ID" dirty="0">
                <a:solidFill>
                  <a:schemeClr val="accent2"/>
                </a:solidFill>
              </a:rPr>
              <a:t> </a:t>
            </a:r>
            <a:r>
              <a:rPr lang="en-ID" dirty="0" err="1">
                <a:solidFill>
                  <a:schemeClr val="accent2"/>
                </a:solidFill>
              </a:rPr>
              <a:t>validitas</a:t>
            </a:r>
            <a:r>
              <a:rPr lang="en-ID" dirty="0">
                <a:solidFill>
                  <a:schemeClr val="accent2"/>
                </a:solidFill>
              </a:rPr>
              <a:t> dan </a:t>
            </a:r>
            <a:r>
              <a:rPr lang="en-ID" dirty="0" err="1">
                <a:solidFill>
                  <a:schemeClr val="accent2"/>
                </a:solidFill>
              </a:rPr>
              <a:t>rehabilita</a:t>
            </a:r>
            <a:r>
              <a:rPr lang="en-ID" dirty="0">
                <a:solidFill>
                  <a:schemeClr val="accent2"/>
                </a:solidFill>
              </a:rPr>
              <a:t> </a:t>
            </a:r>
            <a:r>
              <a:rPr lang="en-ID" dirty="0" err="1">
                <a:solidFill>
                  <a:schemeClr val="accent2"/>
                </a:solidFill>
              </a:rPr>
              <a:t>sempiris</a:t>
            </a:r>
            <a:r>
              <a:rPr lang="en-ID" dirty="0">
                <a:solidFill>
                  <a:schemeClr val="accent2"/>
                </a:solidFill>
              </a:rPr>
              <a:t>.</a:t>
            </a:r>
          </a:p>
          <a:p>
            <a:pPr marL="0" lvl="0" indent="0" rtl="0">
              <a:lnSpc>
                <a:spcPct val="100000"/>
              </a:lnSpc>
              <a:spcBef>
                <a:spcPts val="200"/>
              </a:spcBef>
              <a:spcAft>
                <a:spcPts val="200"/>
              </a:spcAft>
              <a:buNone/>
            </a:pPr>
            <a:r>
              <a:rPr lang="en-ID" dirty="0">
                <a:solidFill>
                  <a:schemeClr val="accent2"/>
                </a:solidFill>
              </a:rPr>
              <a:t>8. </a:t>
            </a:r>
            <a:r>
              <a:rPr lang="en-ID" dirty="0" err="1">
                <a:solidFill>
                  <a:schemeClr val="accent2"/>
                </a:solidFill>
              </a:rPr>
              <a:t>Perbaiakan</a:t>
            </a:r>
            <a:r>
              <a:rPr lang="en-ID" dirty="0">
                <a:solidFill>
                  <a:schemeClr val="accent2"/>
                </a:solidFill>
              </a:rPr>
              <a:t> </a:t>
            </a:r>
            <a:r>
              <a:rPr lang="en-ID" dirty="0" err="1">
                <a:solidFill>
                  <a:schemeClr val="accent2"/>
                </a:solidFill>
              </a:rPr>
              <a:t>butir-butir</a:t>
            </a:r>
            <a:r>
              <a:rPr lang="en-ID" dirty="0">
                <a:solidFill>
                  <a:schemeClr val="accent2"/>
                </a:solidFill>
              </a:rPr>
              <a:t> yang </a:t>
            </a:r>
            <a:r>
              <a:rPr lang="en-ID" dirty="0" err="1">
                <a:solidFill>
                  <a:schemeClr val="accent2"/>
                </a:solidFill>
              </a:rPr>
              <a:t>belum</a:t>
            </a:r>
            <a:r>
              <a:rPr lang="en-ID" dirty="0">
                <a:solidFill>
                  <a:schemeClr val="accent2"/>
                </a:solidFill>
              </a:rPr>
              <a:t> valid.</a:t>
            </a:r>
            <a:endParaRPr dirty="0">
              <a:solidFill>
                <a:schemeClr val="accent2"/>
              </a:solidFill>
            </a:endParaRPr>
          </a:p>
        </p:txBody>
      </p:sp>
      <p:sp>
        <p:nvSpPr>
          <p:cNvPr id="1048788" name="Google Shape;2062;p86"/>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66"/>
        <p:cNvGrpSpPr/>
        <p:nvPr/>
      </p:nvGrpSpPr>
      <p:grpSpPr>
        <a:xfrm>
          <a:off x="0" y="0"/>
          <a:ext cx="0" cy="0"/>
          <a:chOff x="0" y="0"/>
          <a:chExt cx="0" cy="0"/>
        </a:xfrm>
      </p:grpSpPr>
      <p:sp>
        <p:nvSpPr>
          <p:cNvPr id="1048828" name="Google Shape;2067;p87"/>
          <p:cNvSpPr txBox="1">
            <a:spLocks noGrp="1"/>
          </p:cNvSpPr>
          <p:nvPr>
            <p:ph type="title"/>
          </p:nvPr>
        </p:nvSpPr>
        <p:spPr>
          <a:xfrm>
            <a:off x="713250" y="279699"/>
            <a:ext cx="7717500" cy="1269401"/>
          </a:xfrm>
          <a:prstGeom prst="rect">
            <a:avLst/>
          </a:prstGeom>
        </p:spPr>
        <p:txBody>
          <a:bodyPr spcFirstLastPara="1" wrap="square" lIns="91425" tIns="91425" rIns="91425" bIns="91425" anchor="b" anchorCtr="0">
            <a:noAutofit/>
          </a:bodyPr>
          <a:lstStyle/>
          <a:p>
            <a:pPr lvl="0"/>
            <a:r>
              <a:rPr lang="en-ID" sz="3200" dirty="0"/>
              <a:t>Model </a:t>
            </a:r>
            <a:r>
              <a:rPr lang="en-ID" sz="3200" dirty="0" err="1"/>
              <a:t>Pembelajaran</a:t>
            </a:r>
            <a:r>
              <a:rPr lang="en-ID" sz="3200" dirty="0"/>
              <a:t> </a:t>
            </a:r>
            <a:r>
              <a:rPr lang="en-ID" sz="3200" dirty="0" err="1"/>
              <a:t>Keterampilan</a:t>
            </a:r>
            <a:r>
              <a:rPr lang="en-ID" sz="3200" dirty="0"/>
              <a:t> Proses Sains </a:t>
            </a:r>
            <a:r>
              <a:rPr lang="en-ID" sz="3200" dirty="0" err="1"/>
              <a:t>Sebagai</a:t>
            </a:r>
            <a:r>
              <a:rPr lang="en-ID" sz="3200" dirty="0"/>
              <a:t> Model </a:t>
            </a:r>
            <a:r>
              <a:rPr lang="en-ID" sz="3200" dirty="0" err="1"/>
              <a:t>Pembelajaran</a:t>
            </a:r>
            <a:r>
              <a:rPr lang="en-ID" sz="3200" dirty="0"/>
              <a:t> Sains</a:t>
            </a:r>
            <a:endParaRPr lang="en" sz="3200" dirty="0"/>
          </a:p>
        </p:txBody>
      </p:sp>
      <p:sp>
        <p:nvSpPr>
          <p:cNvPr id="1048829" name="Google Shape;2068;p87"/>
          <p:cNvSpPr txBox="1">
            <a:spLocks noGrp="1"/>
          </p:cNvSpPr>
          <p:nvPr>
            <p:ph type="subTitle" idx="1"/>
          </p:nvPr>
        </p:nvSpPr>
        <p:spPr>
          <a:xfrm>
            <a:off x="713250" y="1721224"/>
            <a:ext cx="8293200" cy="2845026"/>
          </a:xfrm>
          <a:prstGeom prst="rect">
            <a:avLst/>
          </a:prstGeom>
        </p:spPr>
        <p:txBody>
          <a:bodyPr spcFirstLastPara="1" wrap="square" lIns="91425" tIns="91425" rIns="91425" bIns="91425" anchor="t" anchorCtr="0">
            <a:noAutofit/>
          </a:bodyPr>
          <a:lstStyle/>
          <a:p>
            <a:pPr marL="127000" lvl="0" indent="0" algn="l" rtl="0">
              <a:spcBef>
                <a:spcPts val="0"/>
              </a:spcBef>
              <a:spcAft>
                <a:spcPts val="0"/>
              </a:spcAft>
              <a:buSzPts val="1600"/>
              <a:buNone/>
            </a:pPr>
            <a:r>
              <a:rPr lang="en-ID" sz="2000" dirty="0" err="1"/>
              <a:t>Dahar</a:t>
            </a:r>
            <a:r>
              <a:rPr lang="en-ID" sz="2000" dirty="0"/>
              <a:t> (</a:t>
            </a:r>
            <a:r>
              <a:rPr lang="en-ID" sz="2000" dirty="0" err="1"/>
              <a:t>dalam</a:t>
            </a:r>
            <a:r>
              <a:rPr lang="en-ID" sz="2000" dirty="0"/>
              <a:t> Indrawati,1990) </a:t>
            </a:r>
            <a:r>
              <a:rPr lang="en-ID" sz="2000" dirty="0" err="1"/>
              <a:t>mengemukakan</a:t>
            </a:r>
            <a:r>
              <a:rPr lang="en-ID" sz="2000" dirty="0"/>
              <a:t> </a:t>
            </a:r>
            <a:r>
              <a:rPr lang="en-ID" sz="2000" dirty="0" err="1"/>
              <a:t>bahwa</a:t>
            </a:r>
            <a:r>
              <a:rPr lang="en-ID" sz="2000" dirty="0"/>
              <a:t> </a:t>
            </a:r>
            <a:r>
              <a:rPr lang="en-ID" sz="2000" dirty="0" err="1"/>
              <a:t>keterampilan</a:t>
            </a:r>
            <a:r>
              <a:rPr lang="en-ID" sz="2000" dirty="0"/>
              <a:t>- </a:t>
            </a:r>
            <a:r>
              <a:rPr lang="en-ID" sz="2000" dirty="0" err="1"/>
              <a:t>keterampilan</a:t>
            </a:r>
            <a:r>
              <a:rPr lang="en-ID" sz="2000" dirty="0"/>
              <a:t> proses yang </a:t>
            </a:r>
            <a:r>
              <a:rPr lang="en-ID" sz="2000" dirty="0" err="1"/>
              <a:t>diajarkan</a:t>
            </a:r>
            <a:r>
              <a:rPr lang="en-ID" sz="2000" dirty="0"/>
              <a:t> </a:t>
            </a:r>
            <a:r>
              <a:rPr lang="en-ID" sz="2000" dirty="0" err="1"/>
              <a:t>dalam</a:t>
            </a:r>
            <a:r>
              <a:rPr lang="en-ID" sz="2000" dirty="0"/>
              <a:t> </a:t>
            </a:r>
            <a:r>
              <a:rPr lang="en-ID" sz="2000" dirty="0" err="1"/>
              <a:t>pendidikan</a:t>
            </a:r>
            <a:r>
              <a:rPr lang="en-ID" sz="2000" dirty="0"/>
              <a:t> IPA </a:t>
            </a:r>
            <a:r>
              <a:rPr lang="en-ID" sz="2000" dirty="0" err="1"/>
              <a:t>memberi</a:t>
            </a:r>
            <a:r>
              <a:rPr lang="en-ID" sz="2000" dirty="0"/>
              <a:t> </a:t>
            </a:r>
            <a:r>
              <a:rPr lang="en-ID" sz="2000" dirty="0" err="1"/>
              <a:t>penekanan</a:t>
            </a:r>
            <a:r>
              <a:rPr lang="en-ID" sz="2000" dirty="0"/>
              <a:t> pada </a:t>
            </a:r>
            <a:r>
              <a:rPr lang="en-ID" sz="2000" dirty="0" err="1"/>
              <a:t>keterampilan-keterampilan</a:t>
            </a:r>
            <a:r>
              <a:rPr lang="en-ID" sz="2000" dirty="0"/>
              <a:t> </a:t>
            </a:r>
            <a:r>
              <a:rPr lang="en-ID" sz="2000" dirty="0" err="1"/>
              <a:t>berpikir</a:t>
            </a:r>
            <a:r>
              <a:rPr lang="en-ID" sz="2000" dirty="0"/>
              <a:t> yang </a:t>
            </a:r>
            <a:r>
              <a:rPr lang="en-ID" sz="2000" dirty="0" err="1"/>
              <a:t>dapat</a:t>
            </a:r>
            <a:r>
              <a:rPr lang="en-ID" sz="2000" dirty="0"/>
              <a:t> </a:t>
            </a:r>
            <a:r>
              <a:rPr lang="en-ID" sz="2000" dirty="0" err="1"/>
              <a:t>berkembang</a:t>
            </a:r>
            <a:r>
              <a:rPr lang="en-ID" sz="2000" dirty="0"/>
              <a:t> pada </a:t>
            </a:r>
            <a:r>
              <a:rPr lang="en-ID" sz="2000" dirty="0" err="1"/>
              <a:t>anak-anak</a:t>
            </a:r>
            <a:r>
              <a:rPr lang="en-ID" sz="2000" dirty="0"/>
              <a:t>. </a:t>
            </a:r>
            <a:r>
              <a:rPr lang="en-ID" sz="2000" dirty="0" err="1"/>
              <a:t>Dengan</a:t>
            </a:r>
            <a:r>
              <a:rPr lang="en-ID" sz="2000" dirty="0"/>
              <a:t> </a:t>
            </a:r>
            <a:r>
              <a:rPr lang="en-ID" sz="2000" dirty="0" err="1"/>
              <a:t>keterampilan-keterampilan</a:t>
            </a:r>
            <a:r>
              <a:rPr lang="en-ID" sz="2000" dirty="0"/>
              <a:t> </a:t>
            </a:r>
            <a:r>
              <a:rPr lang="en-ID" sz="2000" dirty="0" err="1"/>
              <a:t>ini</a:t>
            </a:r>
            <a:r>
              <a:rPr lang="en-ID" sz="2000" dirty="0"/>
              <a:t>, </a:t>
            </a:r>
            <a:r>
              <a:rPr lang="en-ID" sz="2000" dirty="0" err="1"/>
              <a:t>anak-anak</a:t>
            </a:r>
            <a:r>
              <a:rPr lang="en-ID" sz="2000" dirty="0"/>
              <a:t> </a:t>
            </a:r>
            <a:r>
              <a:rPr lang="en-ID" sz="2000" dirty="0" err="1"/>
              <a:t>dapat</a:t>
            </a:r>
            <a:r>
              <a:rPr lang="en-ID" sz="2000" dirty="0"/>
              <a:t> </a:t>
            </a:r>
            <a:r>
              <a:rPr lang="en-ID" sz="2000" dirty="0" err="1"/>
              <a:t>mempelajari</a:t>
            </a:r>
            <a:r>
              <a:rPr lang="en-ID" sz="2000" dirty="0"/>
              <a:t> IPA </a:t>
            </a:r>
            <a:r>
              <a:rPr lang="en-ID" sz="2000" dirty="0" err="1"/>
              <a:t>sebanyak</a:t>
            </a:r>
            <a:r>
              <a:rPr lang="en-ID" sz="2000" dirty="0"/>
              <a:t> </a:t>
            </a:r>
            <a:r>
              <a:rPr lang="en-ID" sz="2000" dirty="0" err="1"/>
              <a:t>mereka</a:t>
            </a:r>
            <a:r>
              <a:rPr lang="en-ID" sz="2000" dirty="0"/>
              <a:t> </a:t>
            </a:r>
            <a:r>
              <a:rPr lang="en-ID" sz="2000" dirty="0" err="1"/>
              <a:t>dapat</a:t>
            </a:r>
            <a:r>
              <a:rPr lang="en-ID" sz="2000" dirty="0"/>
              <a:t> </a:t>
            </a:r>
            <a:r>
              <a:rPr lang="en-ID" sz="2000" dirty="0" err="1"/>
              <a:t>mempelajari</a:t>
            </a:r>
            <a:r>
              <a:rPr lang="en-ID" sz="2000" dirty="0"/>
              <a:t> dan </a:t>
            </a:r>
            <a:r>
              <a:rPr lang="en-ID" sz="2000" dirty="0" err="1"/>
              <a:t>ingin</a:t>
            </a:r>
            <a:r>
              <a:rPr lang="en-ID" sz="2000" dirty="0"/>
              <a:t> </a:t>
            </a:r>
            <a:r>
              <a:rPr lang="en-ID" sz="2000" dirty="0" err="1"/>
              <a:t>mengetahuinya</a:t>
            </a:r>
            <a:r>
              <a:rPr lang="en-ID" sz="2000" dirty="0"/>
              <a:t>. </a:t>
            </a:r>
            <a:r>
              <a:rPr lang="en-ID" sz="2000" dirty="0" err="1"/>
              <a:t>Penggunaan</a:t>
            </a:r>
            <a:r>
              <a:rPr lang="en-ID" sz="2000" dirty="0"/>
              <a:t> </a:t>
            </a:r>
            <a:r>
              <a:rPr lang="en-ID" sz="2000" dirty="0" err="1"/>
              <a:t>keterampilan-keterampilan</a:t>
            </a:r>
            <a:r>
              <a:rPr lang="en-ID" sz="2000" dirty="0"/>
              <a:t> proses </a:t>
            </a:r>
            <a:r>
              <a:rPr lang="en-ID" sz="2000" dirty="0" err="1"/>
              <a:t>ini</a:t>
            </a:r>
            <a:r>
              <a:rPr lang="en-ID" sz="2000" dirty="0"/>
              <a:t> </a:t>
            </a:r>
            <a:r>
              <a:rPr lang="en-ID" sz="2000" dirty="0" err="1"/>
              <a:t>merupakan</a:t>
            </a:r>
            <a:r>
              <a:rPr lang="en-ID" sz="2000" dirty="0"/>
              <a:t> </a:t>
            </a:r>
            <a:r>
              <a:rPr lang="en-ID" sz="2000" dirty="0" err="1"/>
              <a:t>suatu</a:t>
            </a:r>
            <a:r>
              <a:rPr lang="en-ID" sz="2000" dirty="0"/>
              <a:t> proses yang </a:t>
            </a:r>
            <a:r>
              <a:rPr lang="en-ID" sz="2000" dirty="0" err="1"/>
              <a:t>berlangsung</a:t>
            </a:r>
            <a:r>
              <a:rPr lang="en-ID" sz="2000" dirty="0"/>
              <a:t> </a:t>
            </a:r>
            <a:r>
              <a:rPr lang="en-ID" sz="2000" dirty="0" err="1"/>
              <a:t>selama</a:t>
            </a:r>
            <a:r>
              <a:rPr lang="en-ID" sz="2000" dirty="0"/>
              <a:t> </a:t>
            </a:r>
            <a:r>
              <a:rPr lang="en-ID" sz="2000" dirty="0" err="1"/>
              <a:t>hidup</a:t>
            </a:r>
            <a:r>
              <a:rPr lang="en-ID" sz="2000" dirty="0"/>
              <a:t>.</a:t>
            </a:r>
            <a:endParaRPr lang="en"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48828"/>
                                        </p:tgtEl>
                                        <p:attrNameLst>
                                          <p:attrName>style.visibility</p:attrName>
                                        </p:attrNameLst>
                                      </p:cBhvr>
                                      <p:to>
                                        <p:strVal val="visible"/>
                                      </p:to>
                                    </p:set>
                                    <p:animEffect transition="in" filter="fade">
                                      <p:cBhvr>
                                        <p:cTn id="7" dur="1000"/>
                                        <p:tgtEl>
                                          <p:spTgt spid="10488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72"/>
        <p:cNvGrpSpPr/>
        <p:nvPr/>
      </p:nvGrpSpPr>
      <p:grpSpPr>
        <a:xfrm>
          <a:off x="0" y="0"/>
          <a:ext cx="0" cy="0"/>
          <a:chOff x="0" y="0"/>
          <a:chExt cx="0" cy="0"/>
        </a:xfrm>
      </p:grpSpPr>
      <p:sp>
        <p:nvSpPr>
          <p:cNvPr id="1048870" name="Google Shape;2074;p88"/>
          <p:cNvSpPr txBox="1">
            <a:spLocks noGrp="1"/>
          </p:cNvSpPr>
          <p:nvPr>
            <p:ph type="subTitle" idx="1"/>
          </p:nvPr>
        </p:nvSpPr>
        <p:spPr>
          <a:xfrm>
            <a:off x="1279577" y="720761"/>
            <a:ext cx="6584846" cy="3915783"/>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n-ID" sz="1600" dirty="0" err="1"/>
              <a:t>Menurut</a:t>
            </a:r>
            <a:r>
              <a:rPr lang="en-ID" sz="1600" dirty="0"/>
              <a:t> </a:t>
            </a:r>
            <a:r>
              <a:rPr lang="en-ID" sz="1600" dirty="0" err="1"/>
              <a:t>Semiawan</a:t>
            </a:r>
            <a:r>
              <a:rPr lang="en-ID" sz="1600" dirty="0"/>
              <a:t> (1992:14-15) </a:t>
            </a:r>
            <a:r>
              <a:rPr lang="en-ID" sz="1600" dirty="0" err="1"/>
              <a:t>dalam</a:t>
            </a:r>
            <a:r>
              <a:rPr lang="en-ID" sz="1600" dirty="0"/>
              <a:t> Nuh (2010), </a:t>
            </a:r>
            <a:r>
              <a:rPr lang="en-ID" sz="1600" dirty="0" err="1"/>
              <a:t>terdapat</a:t>
            </a:r>
            <a:r>
              <a:rPr lang="en-ID" sz="1600" dirty="0"/>
              <a:t> </a:t>
            </a:r>
            <a:r>
              <a:rPr lang="en-ID" sz="1600" dirty="0" err="1"/>
              <a:t>empat</a:t>
            </a:r>
            <a:r>
              <a:rPr lang="en-ID" sz="1600" dirty="0"/>
              <a:t> </a:t>
            </a:r>
            <a:r>
              <a:rPr lang="en-ID" sz="1600" dirty="0" err="1"/>
              <a:t>alasan</a:t>
            </a:r>
            <a:r>
              <a:rPr lang="en-ID" sz="1600" dirty="0"/>
              <a:t> </a:t>
            </a:r>
            <a:r>
              <a:rPr lang="en-ID" sz="1600" dirty="0" err="1"/>
              <a:t>mengapa</a:t>
            </a:r>
            <a:r>
              <a:rPr lang="en-ID" sz="1600" dirty="0"/>
              <a:t> </a:t>
            </a:r>
            <a:r>
              <a:rPr lang="en-ID" sz="1600" dirty="0" err="1"/>
              <a:t>pendekatan</a:t>
            </a:r>
            <a:r>
              <a:rPr lang="en-ID" sz="1600" dirty="0"/>
              <a:t> </a:t>
            </a:r>
            <a:r>
              <a:rPr lang="en-ID" sz="1600" dirty="0" err="1"/>
              <a:t>keterampilan</a:t>
            </a:r>
            <a:r>
              <a:rPr lang="en-ID" sz="1600" dirty="0"/>
              <a:t> proses sains </a:t>
            </a:r>
            <a:r>
              <a:rPr lang="en-ID" sz="1600" dirty="0" err="1"/>
              <a:t>diterapkan</a:t>
            </a:r>
            <a:r>
              <a:rPr lang="en-ID" sz="1600" dirty="0"/>
              <a:t> </a:t>
            </a:r>
            <a:r>
              <a:rPr lang="en-ID" sz="1600" dirty="0" err="1"/>
              <a:t>dalam</a:t>
            </a:r>
            <a:r>
              <a:rPr lang="en-ID" sz="1600" dirty="0"/>
              <a:t> proses </a:t>
            </a:r>
            <a:r>
              <a:rPr lang="en-ID" sz="1600" dirty="0" err="1"/>
              <a:t>belajar</a:t>
            </a:r>
            <a:r>
              <a:rPr lang="en-ID" sz="1600" dirty="0"/>
              <a:t> </a:t>
            </a:r>
            <a:r>
              <a:rPr lang="en-ID" sz="1600" dirty="0" err="1"/>
              <a:t>mengajar</a:t>
            </a:r>
            <a:r>
              <a:rPr lang="en-ID" sz="1600" dirty="0"/>
              <a:t> </a:t>
            </a:r>
            <a:r>
              <a:rPr lang="en-ID" sz="1600" dirty="0" err="1"/>
              <a:t>sehari-hari,yaitu</a:t>
            </a:r>
            <a:r>
              <a:rPr lang="en-ID" sz="1600" dirty="0"/>
              <a:t>:</a:t>
            </a:r>
          </a:p>
          <a:p>
            <a:pPr marL="0" lvl="0" indent="0" algn="l" rtl="0">
              <a:spcBef>
                <a:spcPts val="0"/>
              </a:spcBef>
              <a:spcAft>
                <a:spcPts val="1200"/>
              </a:spcAft>
              <a:buNone/>
            </a:pPr>
            <a:r>
              <a:rPr lang="en-ID" sz="1600" dirty="0"/>
              <a:t>1. </a:t>
            </a:r>
            <a:r>
              <a:rPr lang="en-ID" sz="1600" dirty="0" err="1"/>
              <a:t>Perkembangan</a:t>
            </a:r>
            <a:r>
              <a:rPr lang="en-ID" sz="1600" dirty="0"/>
              <a:t> </a:t>
            </a:r>
            <a:r>
              <a:rPr lang="en-ID" sz="1600" dirty="0" err="1"/>
              <a:t>ilmu</a:t>
            </a:r>
            <a:r>
              <a:rPr lang="en-ID" sz="1600" dirty="0"/>
              <a:t> </a:t>
            </a:r>
            <a:r>
              <a:rPr lang="en-ID" sz="1600" dirty="0" err="1"/>
              <a:t>pengetahuan</a:t>
            </a:r>
            <a:r>
              <a:rPr lang="en-ID" sz="1600" dirty="0"/>
              <a:t> dan </a:t>
            </a:r>
            <a:r>
              <a:rPr lang="en-ID" sz="1600" dirty="0" err="1"/>
              <a:t>teknologi</a:t>
            </a:r>
            <a:r>
              <a:rPr lang="en-ID" sz="1600" dirty="0"/>
              <a:t> </a:t>
            </a:r>
            <a:r>
              <a:rPr lang="en-ID" sz="1600" dirty="0" err="1"/>
              <a:t>berlangsung</a:t>
            </a:r>
            <a:r>
              <a:rPr lang="en-ID" sz="1600" dirty="0"/>
              <a:t> </a:t>
            </a:r>
            <a:r>
              <a:rPr lang="en-ID" sz="1600" dirty="0" err="1"/>
              <a:t>semakin</a:t>
            </a:r>
            <a:r>
              <a:rPr lang="en-ID" sz="1600" dirty="0"/>
              <a:t> </a:t>
            </a:r>
            <a:r>
              <a:rPr lang="en-ID" sz="1600" dirty="0" err="1"/>
              <a:t>cepat</a:t>
            </a:r>
            <a:r>
              <a:rPr lang="en-ID" sz="1600" dirty="0"/>
              <a:t> </a:t>
            </a:r>
            <a:r>
              <a:rPr lang="en-ID" sz="1600" dirty="0" err="1"/>
              <a:t>sehingga</a:t>
            </a:r>
            <a:r>
              <a:rPr lang="en-ID" sz="1600" dirty="0"/>
              <a:t> </a:t>
            </a:r>
            <a:r>
              <a:rPr lang="en-ID" sz="1600" dirty="0" err="1"/>
              <a:t>tidak</a:t>
            </a:r>
            <a:r>
              <a:rPr lang="en-ID" sz="1600" dirty="0"/>
              <a:t> </a:t>
            </a:r>
            <a:r>
              <a:rPr lang="en-ID" sz="1600" dirty="0" err="1"/>
              <a:t>mungkin</a:t>
            </a:r>
            <a:r>
              <a:rPr lang="en-ID" sz="1600" dirty="0"/>
              <a:t> </a:t>
            </a:r>
            <a:r>
              <a:rPr lang="en-ID" sz="1600" dirty="0" err="1"/>
              <a:t>lagi</a:t>
            </a:r>
            <a:r>
              <a:rPr lang="en-ID" sz="1600" dirty="0"/>
              <a:t> guru </a:t>
            </a:r>
            <a:r>
              <a:rPr lang="en-ID" sz="1600" dirty="0" err="1"/>
              <a:t>mengajarkan</a:t>
            </a:r>
            <a:r>
              <a:rPr lang="en-ID" sz="1600" dirty="0"/>
              <a:t> </a:t>
            </a:r>
            <a:r>
              <a:rPr lang="en-ID" sz="1600" dirty="0" err="1"/>
              <a:t>semua</a:t>
            </a:r>
            <a:r>
              <a:rPr lang="en-ID" sz="1600" dirty="0"/>
              <a:t> </a:t>
            </a:r>
            <a:r>
              <a:rPr lang="en-ID" sz="1600" dirty="0" err="1"/>
              <a:t>konsep</a:t>
            </a:r>
            <a:r>
              <a:rPr lang="en-ID" sz="1600" dirty="0"/>
              <a:t> dan </a:t>
            </a:r>
            <a:r>
              <a:rPr lang="en-ID" sz="1600" dirty="0" err="1"/>
              <a:t>fakta</a:t>
            </a:r>
            <a:r>
              <a:rPr lang="en-ID" sz="1600" dirty="0"/>
              <a:t> pada </a:t>
            </a:r>
            <a:r>
              <a:rPr lang="en-ID" sz="1600" dirty="0" err="1"/>
              <a:t>siswa</a:t>
            </a:r>
            <a:r>
              <a:rPr lang="en-ID" sz="1600" dirty="0"/>
              <a:t>.</a:t>
            </a:r>
          </a:p>
          <a:p>
            <a:pPr marL="0" lvl="0" indent="0" algn="l" rtl="0">
              <a:spcBef>
                <a:spcPts val="0"/>
              </a:spcBef>
              <a:spcAft>
                <a:spcPts val="1200"/>
              </a:spcAft>
              <a:buNone/>
            </a:pPr>
            <a:r>
              <a:rPr lang="en-ID" sz="1600" dirty="0"/>
              <a:t>2. </a:t>
            </a:r>
            <a:r>
              <a:rPr lang="en-ID" sz="1600" dirty="0" err="1"/>
              <a:t>Adanya</a:t>
            </a:r>
            <a:r>
              <a:rPr lang="en-ID" sz="1600" dirty="0"/>
              <a:t> </a:t>
            </a:r>
            <a:r>
              <a:rPr lang="en-ID" sz="1600" dirty="0" err="1"/>
              <a:t>kecendrungan</a:t>
            </a:r>
            <a:r>
              <a:rPr lang="en-ID" sz="1600" dirty="0"/>
              <a:t> </a:t>
            </a:r>
            <a:r>
              <a:rPr lang="en-ID" sz="1600" dirty="0" err="1"/>
              <a:t>bahwa</a:t>
            </a:r>
            <a:r>
              <a:rPr lang="en-ID" sz="1600" dirty="0"/>
              <a:t> </a:t>
            </a:r>
            <a:r>
              <a:rPr lang="en-ID" sz="1600" dirty="0" err="1"/>
              <a:t>siswa</a:t>
            </a:r>
            <a:r>
              <a:rPr lang="en-ID" sz="1600" dirty="0"/>
              <a:t> </a:t>
            </a:r>
            <a:r>
              <a:rPr lang="en-ID" sz="1600" dirty="0" err="1"/>
              <a:t>lebih</a:t>
            </a:r>
            <a:r>
              <a:rPr lang="en-ID" sz="1600" dirty="0"/>
              <a:t> </a:t>
            </a:r>
            <a:r>
              <a:rPr lang="en-ID" sz="1600" dirty="0" err="1"/>
              <a:t>memahami</a:t>
            </a:r>
            <a:r>
              <a:rPr lang="en-ID" sz="1600" dirty="0"/>
              <a:t> </a:t>
            </a:r>
            <a:r>
              <a:rPr lang="en-ID" sz="1600" dirty="0" err="1"/>
              <a:t>konsep-konsep</a:t>
            </a:r>
            <a:r>
              <a:rPr lang="en-ID" sz="1600" dirty="0"/>
              <a:t> yang </a:t>
            </a:r>
            <a:r>
              <a:rPr lang="en-ID" sz="1600" dirty="0" err="1"/>
              <a:t>rumitdan</a:t>
            </a:r>
            <a:r>
              <a:rPr lang="en-ID" sz="1600" dirty="0"/>
              <a:t> </a:t>
            </a:r>
            <a:r>
              <a:rPr lang="en-ID" sz="1600" dirty="0" err="1"/>
              <a:t>abstrak</a:t>
            </a:r>
            <a:r>
              <a:rPr lang="en-ID" sz="1600" dirty="0"/>
              <a:t> </a:t>
            </a:r>
            <a:r>
              <a:rPr lang="en-ID" sz="1600" dirty="0" err="1"/>
              <a:t>jika</a:t>
            </a:r>
            <a:r>
              <a:rPr lang="en-ID" sz="1600" dirty="0"/>
              <a:t> </a:t>
            </a:r>
            <a:r>
              <a:rPr lang="en-ID" sz="1600" dirty="0" err="1"/>
              <a:t>disertai</a:t>
            </a:r>
            <a:r>
              <a:rPr lang="en-ID" sz="1600" dirty="0"/>
              <a:t> </a:t>
            </a:r>
            <a:r>
              <a:rPr lang="en-ID" sz="1600" dirty="0" err="1"/>
              <a:t>dengan</a:t>
            </a:r>
            <a:r>
              <a:rPr lang="en-ID" sz="1600" dirty="0"/>
              <a:t> </a:t>
            </a:r>
            <a:r>
              <a:rPr lang="en-ID" sz="1600" dirty="0" err="1"/>
              <a:t>contoh</a:t>
            </a:r>
            <a:r>
              <a:rPr lang="en-ID" sz="1600" dirty="0"/>
              <a:t> yang </a:t>
            </a:r>
            <a:r>
              <a:rPr lang="en-ID" sz="1600" dirty="0" err="1"/>
              <a:t>konkret</a:t>
            </a:r>
            <a:r>
              <a:rPr lang="en-ID" sz="1600" dirty="0"/>
              <a:t>.</a:t>
            </a:r>
          </a:p>
          <a:p>
            <a:pPr marL="0" lvl="0" indent="0" algn="l" rtl="0">
              <a:spcBef>
                <a:spcPts val="0"/>
              </a:spcBef>
              <a:spcAft>
                <a:spcPts val="1200"/>
              </a:spcAft>
              <a:buNone/>
            </a:pPr>
            <a:r>
              <a:rPr lang="en-ID" sz="1600" dirty="0"/>
              <a:t>3. </a:t>
            </a:r>
            <a:r>
              <a:rPr lang="en-ID" sz="1600" dirty="0" err="1"/>
              <a:t>Penemuan</a:t>
            </a:r>
            <a:r>
              <a:rPr lang="en-ID" sz="1600" dirty="0"/>
              <a:t> dan </a:t>
            </a:r>
            <a:r>
              <a:rPr lang="en-ID" sz="1600" dirty="0" err="1"/>
              <a:t>perkembangan</a:t>
            </a:r>
            <a:r>
              <a:rPr lang="en-ID" sz="1600" dirty="0"/>
              <a:t> </a:t>
            </a:r>
            <a:r>
              <a:rPr lang="en-ID" sz="1600" dirty="0" err="1"/>
              <a:t>ilmu</a:t>
            </a:r>
            <a:r>
              <a:rPr lang="en-ID" sz="1600" dirty="0"/>
              <a:t> </a:t>
            </a:r>
            <a:r>
              <a:rPr lang="en-ID" sz="1600" dirty="0" err="1"/>
              <a:t>pengetahuan</a:t>
            </a:r>
            <a:r>
              <a:rPr lang="en-ID" sz="1600" dirty="0"/>
              <a:t> dan </a:t>
            </a:r>
            <a:r>
              <a:rPr lang="en-ID" sz="1600" dirty="0" err="1"/>
              <a:t>teknologi</a:t>
            </a:r>
            <a:r>
              <a:rPr lang="en-ID" sz="1600" dirty="0"/>
              <a:t> </a:t>
            </a:r>
            <a:r>
              <a:rPr lang="en-ID" sz="1600" dirty="0" err="1"/>
              <a:t>tidak</a:t>
            </a:r>
            <a:r>
              <a:rPr lang="en-ID" sz="1600" dirty="0"/>
              <a:t> </a:t>
            </a:r>
            <a:r>
              <a:rPr lang="en-ID" sz="1600" dirty="0" err="1"/>
              <a:t>bersifat</a:t>
            </a:r>
            <a:r>
              <a:rPr lang="en-ID" sz="1600" dirty="0"/>
              <a:t> </a:t>
            </a:r>
            <a:r>
              <a:rPr lang="en-ID" sz="1600" dirty="0" err="1"/>
              <a:t>mutlak</a:t>
            </a:r>
            <a:r>
              <a:rPr lang="en-ID" sz="1600" dirty="0"/>
              <a:t> 100%tapi </a:t>
            </a:r>
            <a:r>
              <a:rPr lang="en-ID" sz="1600" dirty="0" err="1"/>
              <a:t>bersifat</a:t>
            </a:r>
            <a:r>
              <a:rPr lang="en-ID" sz="1600" dirty="0"/>
              <a:t> relative.</a:t>
            </a:r>
          </a:p>
          <a:p>
            <a:pPr marL="0" lvl="0" indent="0" algn="l" rtl="0">
              <a:spcBef>
                <a:spcPts val="0"/>
              </a:spcBef>
              <a:spcAft>
                <a:spcPts val="1200"/>
              </a:spcAft>
              <a:buNone/>
            </a:pPr>
            <a:r>
              <a:rPr lang="en-ID" sz="1600" dirty="0"/>
              <a:t>4. </a:t>
            </a:r>
            <a:r>
              <a:rPr lang="en-ID" sz="1600" dirty="0" err="1"/>
              <a:t>Dalam</a:t>
            </a:r>
            <a:r>
              <a:rPr lang="en-ID" sz="1600" dirty="0"/>
              <a:t> proses </a:t>
            </a:r>
            <a:r>
              <a:rPr lang="en-ID" sz="1600" dirty="0" err="1"/>
              <a:t>belajar</a:t>
            </a:r>
            <a:r>
              <a:rPr lang="en-ID" sz="1600" dirty="0"/>
              <a:t> </a:t>
            </a:r>
            <a:r>
              <a:rPr lang="en-ID" sz="1600" dirty="0" err="1"/>
              <a:t>mengajar</a:t>
            </a:r>
            <a:r>
              <a:rPr lang="en-ID" sz="1600" dirty="0"/>
              <a:t>, </a:t>
            </a:r>
            <a:r>
              <a:rPr lang="en-ID" sz="1600" dirty="0" err="1"/>
              <a:t>pengembangan</a:t>
            </a:r>
            <a:r>
              <a:rPr lang="en-ID" sz="1600" dirty="0"/>
              <a:t> </a:t>
            </a:r>
            <a:r>
              <a:rPr lang="en-ID" sz="1600" dirty="0" err="1"/>
              <a:t>konsep</a:t>
            </a:r>
            <a:r>
              <a:rPr lang="en-ID" sz="1600" dirty="0"/>
              <a:t> </a:t>
            </a:r>
            <a:r>
              <a:rPr lang="en-ID" sz="1600" dirty="0" err="1"/>
              <a:t>tidak</a:t>
            </a:r>
            <a:r>
              <a:rPr lang="en-ID" sz="1600" dirty="0"/>
              <a:t> </a:t>
            </a:r>
            <a:r>
              <a:rPr lang="en-ID" sz="1600" dirty="0" err="1"/>
              <a:t>terlepas</a:t>
            </a:r>
            <a:r>
              <a:rPr lang="en-ID" sz="1600" dirty="0"/>
              <a:t> </a:t>
            </a:r>
            <a:r>
              <a:rPr lang="en-ID" sz="1600" dirty="0" err="1"/>
              <a:t>dari</a:t>
            </a:r>
            <a:r>
              <a:rPr lang="en-ID" sz="1600" dirty="0"/>
              <a:t> </a:t>
            </a:r>
            <a:r>
              <a:rPr lang="en-ID" sz="1600" dirty="0" err="1"/>
              <a:t>pengembangan</a:t>
            </a:r>
            <a:r>
              <a:rPr lang="en-ID" sz="1600" dirty="0"/>
              <a:t> </a:t>
            </a:r>
            <a:r>
              <a:rPr lang="en-ID" sz="1600" dirty="0" err="1"/>
              <a:t>sikap</a:t>
            </a:r>
            <a:r>
              <a:rPr lang="en-ID" sz="1600" dirty="0"/>
              <a:t> dan </a:t>
            </a:r>
            <a:r>
              <a:rPr lang="en-ID" sz="1600" dirty="0" err="1"/>
              <a:t>nilai</a:t>
            </a:r>
            <a:r>
              <a:rPr lang="en-ID" sz="1600" dirty="0"/>
              <a:t> </a:t>
            </a:r>
            <a:r>
              <a:rPr lang="en-ID" sz="1600" dirty="0" err="1"/>
              <a:t>dalam</a:t>
            </a:r>
            <a:r>
              <a:rPr lang="en-ID" sz="1600" dirty="0"/>
              <a:t> </a:t>
            </a:r>
            <a:r>
              <a:rPr lang="en-ID" sz="1600" dirty="0" err="1"/>
              <a:t>diri</a:t>
            </a:r>
            <a:r>
              <a:rPr lang="en-ID" sz="1600" dirty="0"/>
              <a:t> </a:t>
            </a:r>
            <a:r>
              <a:rPr lang="en-ID" sz="1600" dirty="0" err="1"/>
              <a:t>anak</a:t>
            </a:r>
            <a:r>
              <a:rPr lang="en-ID" sz="1600" dirty="0"/>
              <a:t> </a:t>
            </a:r>
            <a:r>
              <a:rPr lang="en-ID" sz="1600" dirty="0" err="1"/>
              <a:t>didik</a:t>
            </a:r>
            <a:r>
              <a:rPr lang="en-ID" sz="1600" dirty="0"/>
              <a:t>.</a:t>
            </a:r>
            <a:endParaRPr lang="en"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79"/>
        <p:cNvGrpSpPr/>
        <p:nvPr/>
      </p:nvGrpSpPr>
      <p:grpSpPr>
        <a:xfrm>
          <a:off x="0" y="0"/>
          <a:ext cx="0" cy="0"/>
          <a:chOff x="0" y="0"/>
          <a:chExt cx="0" cy="0"/>
        </a:xfrm>
      </p:grpSpPr>
      <p:sp>
        <p:nvSpPr>
          <p:cNvPr id="1048879" name="Google Shape;2081;p89"/>
          <p:cNvSpPr txBox="1">
            <a:spLocks noGrp="1"/>
          </p:cNvSpPr>
          <p:nvPr>
            <p:ph type="subTitle" idx="1"/>
          </p:nvPr>
        </p:nvSpPr>
        <p:spPr>
          <a:xfrm>
            <a:off x="713250" y="1411850"/>
            <a:ext cx="7717500" cy="2845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ID" sz="2400" dirty="0" err="1"/>
              <a:t>Menurut</a:t>
            </a:r>
            <a:r>
              <a:rPr lang="en-ID" sz="2400" dirty="0"/>
              <a:t> Nuh (2010), </a:t>
            </a:r>
            <a:r>
              <a:rPr lang="en-ID" sz="2400" dirty="0" err="1"/>
              <a:t>beberapa</a:t>
            </a:r>
            <a:r>
              <a:rPr lang="en-ID" sz="2400" dirty="0"/>
              <a:t> </a:t>
            </a:r>
            <a:r>
              <a:rPr lang="en-ID" sz="2400" dirty="0" err="1"/>
              <a:t>hal</a:t>
            </a:r>
            <a:r>
              <a:rPr lang="en-ID" sz="2400" dirty="0"/>
              <a:t> yang </a:t>
            </a:r>
            <a:r>
              <a:rPr lang="en-ID" sz="2400" dirty="0" err="1"/>
              <a:t>mempengaruhi</a:t>
            </a:r>
            <a:r>
              <a:rPr lang="en-ID" sz="2400" dirty="0"/>
              <a:t> </a:t>
            </a:r>
            <a:r>
              <a:rPr lang="en-ID" sz="2400" dirty="0" err="1"/>
              <a:t>keterampilan</a:t>
            </a:r>
            <a:r>
              <a:rPr lang="en-ID" sz="2400" dirty="0"/>
              <a:t> proses sains yang </a:t>
            </a:r>
            <a:r>
              <a:rPr lang="en-ID" sz="2400" dirty="0" err="1"/>
              <a:t>dituntut</a:t>
            </a:r>
            <a:r>
              <a:rPr lang="en-ID" sz="2400" dirty="0"/>
              <a:t> </a:t>
            </a:r>
            <a:r>
              <a:rPr lang="en-ID" sz="2400" dirty="0" err="1"/>
              <a:t>untuk</a:t>
            </a:r>
            <a:r>
              <a:rPr lang="en-ID" sz="2400" dirty="0"/>
              <a:t> </a:t>
            </a:r>
            <a:r>
              <a:rPr lang="en-ID" sz="2400" dirty="0" err="1"/>
              <a:t>dimilki</a:t>
            </a:r>
            <a:r>
              <a:rPr lang="en-ID" sz="2400" dirty="0"/>
              <a:t> </a:t>
            </a:r>
            <a:r>
              <a:rPr lang="en-ID" sz="2400" dirty="0" err="1"/>
              <a:t>siswa</a:t>
            </a:r>
            <a:r>
              <a:rPr lang="en-ID" sz="2400" dirty="0"/>
              <a:t>. Hal-</a:t>
            </a:r>
            <a:r>
              <a:rPr lang="en-ID" sz="2400" dirty="0" err="1"/>
              <a:t>hal</a:t>
            </a:r>
            <a:r>
              <a:rPr lang="en-ID" sz="2400" dirty="0"/>
              <a:t> yang </a:t>
            </a:r>
            <a:r>
              <a:rPr lang="en-ID" sz="2400" dirty="0" err="1"/>
              <a:t>berpengaruh</a:t>
            </a:r>
            <a:r>
              <a:rPr lang="en-ID" sz="2400" dirty="0"/>
              <a:t> </a:t>
            </a:r>
            <a:r>
              <a:rPr lang="en-ID" sz="2400" dirty="0" err="1"/>
              <a:t>terhadap</a:t>
            </a:r>
            <a:r>
              <a:rPr lang="en-ID" sz="2400" dirty="0"/>
              <a:t> </a:t>
            </a:r>
            <a:r>
              <a:rPr lang="en-ID" sz="2400" dirty="0" err="1"/>
              <a:t>keterampilan</a:t>
            </a:r>
            <a:r>
              <a:rPr lang="en-ID" sz="2400" dirty="0"/>
              <a:t> proses sains, </a:t>
            </a:r>
            <a:r>
              <a:rPr lang="en-ID" sz="2400" dirty="0" err="1"/>
              <a:t>diantara</a:t>
            </a:r>
            <a:r>
              <a:rPr lang="en-ID" sz="2400" dirty="0"/>
              <a:t> </a:t>
            </a:r>
            <a:r>
              <a:rPr lang="en-ID" sz="2400" dirty="0" err="1"/>
              <a:t>nya</a:t>
            </a:r>
            <a:r>
              <a:rPr lang="en-ID" sz="2400" dirty="0"/>
              <a:t> </a:t>
            </a:r>
            <a:r>
              <a:rPr lang="en-ID" sz="2400" dirty="0" err="1"/>
              <a:t>yaitu</a:t>
            </a:r>
            <a:r>
              <a:rPr lang="en-ID" sz="2400" dirty="0"/>
              <a:t> </a:t>
            </a:r>
            <a:r>
              <a:rPr lang="en-ID" sz="2400" dirty="0" err="1"/>
              <a:t>perbedaan</a:t>
            </a:r>
            <a:r>
              <a:rPr lang="en-ID" sz="2400" dirty="0"/>
              <a:t> </a:t>
            </a:r>
            <a:r>
              <a:rPr lang="en-ID" sz="2400" dirty="0" err="1"/>
              <a:t>kemampuan</a:t>
            </a:r>
            <a:r>
              <a:rPr lang="en-ID" sz="2400" dirty="0"/>
              <a:t> </a:t>
            </a:r>
            <a:r>
              <a:rPr lang="en-ID" sz="2400" dirty="0" err="1"/>
              <a:t>siswa</a:t>
            </a:r>
            <a:r>
              <a:rPr lang="en-ID" sz="2400" dirty="0"/>
              <a:t> </a:t>
            </a:r>
            <a:r>
              <a:rPr lang="en-ID" sz="2400" dirty="0" err="1"/>
              <a:t>secara</a:t>
            </a:r>
            <a:r>
              <a:rPr lang="en-ID" sz="2400" dirty="0"/>
              <a:t> </a:t>
            </a:r>
            <a:r>
              <a:rPr lang="en-ID" sz="2400" dirty="0" err="1"/>
              <a:t>genetik</a:t>
            </a:r>
            <a:r>
              <a:rPr lang="en-ID" sz="2400" dirty="0"/>
              <a:t>, </a:t>
            </a:r>
            <a:r>
              <a:rPr lang="en-ID" sz="2400" dirty="0" err="1"/>
              <a:t>kualitas</a:t>
            </a:r>
            <a:r>
              <a:rPr lang="en-ID" sz="2400" dirty="0"/>
              <a:t> guru </a:t>
            </a:r>
            <a:r>
              <a:rPr lang="en-ID" sz="2400" dirty="0" err="1"/>
              <a:t>serta</a:t>
            </a:r>
            <a:r>
              <a:rPr lang="en-ID" sz="2400" dirty="0"/>
              <a:t> </a:t>
            </a:r>
            <a:r>
              <a:rPr lang="en-ID" sz="2400" dirty="0" err="1"/>
              <a:t>perbedaan</a:t>
            </a:r>
            <a:r>
              <a:rPr lang="en-ID" sz="2400" dirty="0"/>
              <a:t> strategi guru </a:t>
            </a:r>
            <a:r>
              <a:rPr lang="en-ID" sz="2400" dirty="0" err="1"/>
              <a:t>dalam</a:t>
            </a:r>
            <a:r>
              <a:rPr lang="en-ID" sz="2400" dirty="0"/>
              <a:t> </a:t>
            </a:r>
            <a:r>
              <a:rPr lang="en-ID" sz="2400" dirty="0" err="1"/>
              <a:t>mengajar</a:t>
            </a:r>
            <a:r>
              <a:rPr lang="en-ID" sz="2400" dirty="0"/>
              <a:t>.</a:t>
            </a:r>
            <a:endParaRPr lang="en"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91"/>
        <p:cNvGrpSpPr/>
        <p:nvPr/>
      </p:nvGrpSpPr>
      <p:grpSpPr>
        <a:xfrm>
          <a:off x="0" y="0"/>
          <a:ext cx="0" cy="0"/>
          <a:chOff x="0" y="0"/>
          <a:chExt cx="0" cy="0"/>
        </a:xfrm>
      </p:grpSpPr>
      <p:sp>
        <p:nvSpPr>
          <p:cNvPr id="1053378" name="Google Shape;3592;p171"/>
          <p:cNvSpPr txBox="1">
            <a:spLocks noGrp="1"/>
          </p:cNvSpPr>
          <p:nvPr>
            <p:ph type="title"/>
          </p:nvPr>
        </p:nvSpPr>
        <p:spPr>
          <a:xfrm>
            <a:off x="901257" y="411929"/>
            <a:ext cx="7717500" cy="541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Our team</a:t>
            </a:r>
          </a:p>
        </p:txBody>
      </p:sp>
      <p:sp>
        <p:nvSpPr>
          <p:cNvPr id="1053379" name="Google Shape;3593;p171"/>
          <p:cNvSpPr txBox="1">
            <a:spLocks noGrp="1"/>
          </p:cNvSpPr>
          <p:nvPr>
            <p:ph type="subTitle" idx="1"/>
          </p:nvPr>
        </p:nvSpPr>
        <p:spPr>
          <a:xfrm>
            <a:off x="347331" y="2956289"/>
            <a:ext cx="2222036" cy="378300"/>
          </a:xfrm>
          <a:prstGeom prst="rect">
            <a:avLst/>
          </a:prstGeom>
        </p:spPr>
        <p:txBody>
          <a:bodyPr spcFirstLastPara="1" wrap="square" lIns="91425" tIns="91425" rIns="91425" bIns="91425" anchor="ctr" anchorCtr="0">
            <a:noAutofit/>
          </a:bodyPr>
          <a:lstStyle/>
          <a:p>
            <a:pPr marL="0" lvl="0" indent="0" algn="ctr" rtl="0">
              <a:spcBef>
                <a:spcPts val="0"/>
              </a:spcBef>
              <a:spcAft>
                <a:spcPts val="1200"/>
              </a:spcAft>
              <a:buNone/>
            </a:pPr>
            <a:r>
              <a:rPr lang="id-ID" dirty="0"/>
              <a:t>Yayang Safitri</a:t>
            </a:r>
            <a:endParaRPr lang="en" dirty="0"/>
          </a:p>
        </p:txBody>
      </p:sp>
      <p:sp>
        <p:nvSpPr>
          <p:cNvPr id="1053380" name="Google Shape;3594;p171"/>
          <p:cNvSpPr txBox="1">
            <a:spLocks noGrp="1"/>
          </p:cNvSpPr>
          <p:nvPr>
            <p:ph type="subTitle" idx="2"/>
          </p:nvPr>
        </p:nvSpPr>
        <p:spPr>
          <a:xfrm>
            <a:off x="2765286" y="3588718"/>
            <a:ext cx="2674834" cy="378300"/>
          </a:xfrm>
          <a:prstGeom prst="rect">
            <a:avLst/>
          </a:prstGeom>
        </p:spPr>
        <p:txBody>
          <a:bodyPr spcFirstLastPara="1" wrap="square" lIns="91425" tIns="91425" rIns="91425" bIns="91425" anchor="ctr" anchorCtr="0">
            <a:noAutofit/>
          </a:bodyPr>
          <a:lstStyle/>
          <a:p>
            <a:pPr marL="0" lvl="0" indent="0" algn="ctr" rtl="0">
              <a:spcBef>
                <a:spcPts val="0"/>
              </a:spcBef>
              <a:spcAft>
                <a:spcPts val="1200"/>
              </a:spcAft>
              <a:buNone/>
            </a:pPr>
            <a:r>
              <a:rPr lang="id-ID" dirty="0"/>
              <a:t>Melda Adinda Putri</a:t>
            </a:r>
            <a:r>
              <a:rPr lang="en" dirty="0"/>
              <a:t> </a:t>
            </a:r>
          </a:p>
        </p:txBody>
      </p:sp>
      <p:sp>
        <p:nvSpPr>
          <p:cNvPr id="1053381" name="Google Shape;3595;p171"/>
          <p:cNvSpPr txBox="1">
            <a:spLocks noGrp="1"/>
          </p:cNvSpPr>
          <p:nvPr>
            <p:ph type="subTitle" idx="3"/>
          </p:nvPr>
        </p:nvSpPr>
        <p:spPr>
          <a:xfrm>
            <a:off x="514931" y="3266511"/>
            <a:ext cx="1727968" cy="451197"/>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latin typeface="Magneto" panose="04030805050802020D02" pitchFamily="82" charset="0"/>
              </a:rPr>
              <a:t>2213022089</a:t>
            </a:r>
            <a:endParaRPr lang="en" dirty="0">
              <a:latin typeface="Magneto" panose="04030805050802020D02" pitchFamily="82" charset="0"/>
            </a:endParaRPr>
          </a:p>
        </p:txBody>
      </p:sp>
      <p:sp>
        <p:nvSpPr>
          <p:cNvPr id="1053383" name="Google Shape;3597;p171"/>
          <p:cNvSpPr txBox="1">
            <a:spLocks noGrp="1"/>
          </p:cNvSpPr>
          <p:nvPr>
            <p:ph type="subTitle" idx="5"/>
          </p:nvPr>
        </p:nvSpPr>
        <p:spPr>
          <a:xfrm>
            <a:off x="6004686" y="2995321"/>
            <a:ext cx="1968281" cy="378300"/>
          </a:xfrm>
          <a:prstGeom prst="rect">
            <a:avLst/>
          </a:prstGeom>
        </p:spPr>
        <p:txBody>
          <a:bodyPr spcFirstLastPara="1" wrap="square" lIns="91425" tIns="91425" rIns="91425" bIns="91425" anchor="ctr" anchorCtr="0">
            <a:noAutofit/>
          </a:bodyPr>
          <a:lstStyle/>
          <a:p>
            <a:pPr marL="0" lvl="0" indent="0" algn="ctr" rtl="0">
              <a:spcBef>
                <a:spcPts val="0"/>
              </a:spcBef>
              <a:spcAft>
                <a:spcPts val="1200"/>
              </a:spcAft>
              <a:buNone/>
            </a:pPr>
            <a:r>
              <a:rPr lang="id-ID" dirty="0"/>
              <a:t>Dwi Rahayu</a:t>
            </a:r>
            <a:endParaRPr lang="en" dirty="0"/>
          </a:p>
        </p:txBody>
      </p:sp>
      <p:sp>
        <p:nvSpPr>
          <p:cNvPr id="1053387" name="Google Shape;3605;p171"/>
          <p:cNvSpPr/>
          <p:nvPr/>
        </p:nvSpPr>
        <p:spPr>
          <a:xfrm rot="10115414">
            <a:off x="7877667" y="1464566"/>
            <a:ext cx="1106224" cy="1061492"/>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3595;p171"/>
          <p:cNvSpPr txBox="1">
            <a:spLocks noGrp="1"/>
          </p:cNvSpPr>
          <p:nvPr>
            <p:ph type="subTitle" idx="3"/>
          </p:nvPr>
        </p:nvSpPr>
        <p:spPr>
          <a:xfrm>
            <a:off x="3234583" y="3894225"/>
            <a:ext cx="1736240" cy="451197"/>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latin typeface="Magneto" panose="04030805050802020D02" pitchFamily="82" charset="0"/>
              </a:rPr>
              <a:t>22130220</a:t>
            </a:r>
            <a:r>
              <a:rPr lang="en-US" dirty="0">
                <a:latin typeface="Magneto" panose="04030805050802020D02" pitchFamily="82" charset="0"/>
              </a:rPr>
              <a:t>72</a:t>
            </a:r>
            <a:endParaRPr lang="en" dirty="0">
              <a:latin typeface="Magneto" panose="04030805050802020D02" pitchFamily="82" charset="0"/>
            </a:endParaRPr>
          </a:p>
        </p:txBody>
      </p:sp>
      <p:sp>
        <p:nvSpPr>
          <p:cNvPr id="21" name="Google Shape;3595;p171"/>
          <p:cNvSpPr txBox="1">
            <a:spLocks noGrp="1"/>
          </p:cNvSpPr>
          <p:nvPr>
            <p:ph type="subTitle" idx="3"/>
          </p:nvPr>
        </p:nvSpPr>
        <p:spPr>
          <a:xfrm>
            <a:off x="6197294" y="3292756"/>
            <a:ext cx="1538372" cy="451197"/>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latin typeface="Magneto" panose="04030805050802020D02" pitchFamily="82" charset="0"/>
              </a:rPr>
              <a:t>22130220</a:t>
            </a:r>
            <a:r>
              <a:rPr lang="en-US" dirty="0">
                <a:latin typeface="Magneto" panose="04030805050802020D02" pitchFamily="82" charset="0"/>
              </a:rPr>
              <a:t>71</a:t>
            </a:r>
            <a:endParaRPr lang="en" dirty="0">
              <a:latin typeface="Magneto" panose="04030805050802020D02" pitchFamily="82" charset="0"/>
            </a:endParaRPr>
          </a:p>
        </p:txBody>
      </p:sp>
      <p:pic>
        <p:nvPicPr>
          <p:cNvPr id="7" name="Picture 6">
            <a:extLst>
              <a:ext uri="{FF2B5EF4-FFF2-40B4-BE49-F238E27FC236}">
                <a16:creationId xmlns:a16="http://schemas.microsoft.com/office/drawing/2014/main" id="{B305DE2F-D946-C226-4BCB-3C44F0D9816D}"/>
              </a:ext>
            </a:extLst>
          </p:cNvPr>
          <p:cNvPicPr>
            <a:picLocks noChangeAspect="1"/>
          </p:cNvPicPr>
          <p:nvPr/>
        </p:nvPicPr>
        <p:blipFill>
          <a:blip r:embed="rId3"/>
          <a:stretch>
            <a:fillRect/>
          </a:stretch>
        </p:blipFill>
        <p:spPr>
          <a:xfrm>
            <a:off x="3770602" y="1374314"/>
            <a:ext cx="1290788" cy="1836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1" name="Picture 10">
            <a:extLst>
              <a:ext uri="{FF2B5EF4-FFF2-40B4-BE49-F238E27FC236}">
                <a16:creationId xmlns:a16="http://schemas.microsoft.com/office/drawing/2014/main" id="{3E21FF7D-0AFA-AEC2-C196-486BC06D9D0D}"/>
              </a:ext>
            </a:extLst>
          </p:cNvPr>
          <p:cNvPicPr>
            <a:picLocks noChangeAspect="1"/>
          </p:cNvPicPr>
          <p:nvPr/>
        </p:nvPicPr>
        <p:blipFill>
          <a:blip r:embed="rId4"/>
          <a:stretch>
            <a:fillRect/>
          </a:stretch>
        </p:blipFill>
        <p:spPr>
          <a:xfrm>
            <a:off x="945313" y="854768"/>
            <a:ext cx="1205736" cy="1944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3" name="Picture 12">
            <a:extLst>
              <a:ext uri="{FF2B5EF4-FFF2-40B4-BE49-F238E27FC236}">
                <a16:creationId xmlns:a16="http://schemas.microsoft.com/office/drawing/2014/main" id="{154AB4E5-3499-6C95-C01F-39624C69A8F5}"/>
              </a:ext>
            </a:extLst>
          </p:cNvPr>
          <p:cNvPicPr>
            <a:picLocks noChangeAspect="1"/>
          </p:cNvPicPr>
          <p:nvPr/>
        </p:nvPicPr>
        <p:blipFill>
          <a:blip r:embed="rId5"/>
          <a:stretch>
            <a:fillRect/>
          </a:stretch>
        </p:blipFill>
        <p:spPr>
          <a:xfrm>
            <a:off x="6386317" y="850586"/>
            <a:ext cx="1205020" cy="184314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4176928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79"/>
        <p:cNvGrpSpPr/>
        <p:nvPr/>
      </p:nvGrpSpPr>
      <p:grpSpPr>
        <a:xfrm>
          <a:off x="0" y="0"/>
          <a:ext cx="0" cy="0"/>
          <a:chOff x="0" y="0"/>
          <a:chExt cx="0" cy="0"/>
        </a:xfrm>
      </p:grpSpPr>
      <p:sp>
        <p:nvSpPr>
          <p:cNvPr id="1048879" name="Google Shape;2081;p89"/>
          <p:cNvSpPr txBox="1">
            <a:spLocks noGrp="1"/>
          </p:cNvSpPr>
          <p:nvPr>
            <p:ph type="subTitle" idx="1"/>
          </p:nvPr>
        </p:nvSpPr>
        <p:spPr>
          <a:xfrm>
            <a:off x="713250" y="211873"/>
            <a:ext cx="7717500" cy="380047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ID" sz="2400" dirty="0"/>
              <a:t>Kesimpulan</a:t>
            </a:r>
          </a:p>
          <a:p>
            <a:pPr marL="0" lvl="0" indent="0" rtl="0">
              <a:spcBef>
                <a:spcPts val="0"/>
              </a:spcBef>
              <a:spcAft>
                <a:spcPts val="0"/>
              </a:spcAft>
              <a:buNone/>
            </a:pPr>
            <a:r>
              <a:rPr lang="en-ID" dirty="0"/>
              <a:t>1. Model </a:t>
            </a:r>
            <a:r>
              <a:rPr lang="en-ID" dirty="0" err="1"/>
              <a:t>pembelajaran</a:t>
            </a:r>
            <a:r>
              <a:rPr lang="en-ID" dirty="0"/>
              <a:t> </a:t>
            </a:r>
            <a:r>
              <a:rPr lang="en-ID" dirty="0" err="1"/>
              <a:t>Keterampilan</a:t>
            </a:r>
            <a:r>
              <a:rPr lang="en-ID" dirty="0"/>
              <a:t> Proses Sains </a:t>
            </a:r>
            <a:r>
              <a:rPr lang="en-ID" dirty="0" err="1"/>
              <a:t>adalah</a:t>
            </a:r>
            <a:r>
              <a:rPr lang="en-ID" dirty="0"/>
              <a:t> </a:t>
            </a:r>
            <a:r>
              <a:rPr lang="en-ID" dirty="0" err="1"/>
              <a:t>suatu</a:t>
            </a:r>
            <a:r>
              <a:rPr lang="en-ID" dirty="0"/>
              <a:t> model </a:t>
            </a:r>
            <a:r>
              <a:rPr lang="en-ID" dirty="0" err="1"/>
              <a:t>pembelajaran</a:t>
            </a:r>
            <a:r>
              <a:rPr lang="en-ID" dirty="0"/>
              <a:t> yang </a:t>
            </a:r>
            <a:r>
              <a:rPr lang="en-ID" dirty="0" err="1"/>
              <a:t>menuntut</a:t>
            </a:r>
            <a:r>
              <a:rPr lang="en-ID" dirty="0"/>
              <a:t> </a:t>
            </a:r>
            <a:r>
              <a:rPr lang="en-ID" dirty="0" err="1"/>
              <a:t>siswa</a:t>
            </a:r>
            <a:r>
              <a:rPr lang="en-ID" dirty="0"/>
              <a:t> agar </a:t>
            </a:r>
            <a:r>
              <a:rPr lang="en-ID" dirty="0" err="1"/>
              <a:t>berpikir</a:t>
            </a:r>
            <a:r>
              <a:rPr lang="en-ID" dirty="0"/>
              <a:t> </a:t>
            </a:r>
            <a:r>
              <a:rPr lang="en-ID" dirty="0" err="1"/>
              <a:t>secara</a:t>
            </a:r>
            <a:r>
              <a:rPr lang="en-ID" dirty="0"/>
              <a:t> </a:t>
            </a:r>
            <a:r>
              <a:rPr lang="en-ID" dirty="0" err="1"/>
              <a:t>mandiri</a:t>
            </a:r>
            <a:r>
              <a:rPr lang="en-ID" dirty="0"/>
              <a:t>, </a:t>
            </a:r>
            <a:r>
              <a:rPr lang="en-ID" dirty="0" err="1"/>
              <a:t>aktif</a:t>
            </a:r>
            <a:r>
              <a:rPr lang="en-ID" dirty="0"/>
              <a:t>, dan </a:t>
            </a:r>
            <a:r>
              <a:rPr lang="en-ID" dirty="0" err="1"/>
              <a:t>terampil</a:t>
            </a:r>
            <a:r>
              <a:rPr lang="en-ID" dirty="0"/>
              <a:t> </a:t>
            </a:r>
            <a:r>
              <a:rPr lang="en-ID" dirty="0" err="1"/>
              <a:t>dalam</a:t>
            </a:r>
            <a:r>
              <a:rPr lang="en-ID" dirty="0"/>
              <a:t> </a:t>
            </a:r>
            <a:r>
              <a:rPr lang="en-ID" dirty="0" err="1"/>
              <a:t>membangun</a:t>
            </a:r>
            <a:r>
              <a:rPr lang="en-ID" dirty="0"/>
              <a:t> </a:t>
            </a:r>
            <a:r>
              <a:rPr lang="en-ID" dirty="0" err="1"/>
              <a:t>serta</a:t>
            </a:r>
            <a:r>
              <a:rPr lang="en-ID" dirty="0"/>
              <a:t> </a:t>
            </a:r>
            <a:r>
              <a:rPr lang="en-ID" dirty="0" err="1"/>
              <a:t>mengembangkan</a:t>
            </a:r>
            <a:r>
              <a:rPr lang="en-ID" dirty="0"/>
              <a:t> </a:t>
            </a:r>
            <a:r>
              <a:rPr lang="en-ID" dirty="0" err="1"/>
              <a:t>pengetahuan</a:t>
            </a:r>
            <a:r>
              <a:rPr lang="en-ID" dirty="0"/>
              <a:t> yang </a:t>
            </a:r>
            <a:r>
              <a:rPr lang="en-ID" dirty="0" err="1"/>
              <a:t>dimilikinya</a:t>
            </a:r>
            <a:r>
              <a:rPr lang="en-ID" dirty="0"/>
              <a:t>.</a:t>
            </a:r>
          </a:p>
          <a:p>
            <a:pPr marL="0" lvl="0" indent="0" rtl="0">
              <a:spcBef>
                <a:spcPts val="0"/>
              </a:spcBef>
              <a:spcAft>
                <a:spcPts val="0"/>
              </a:spcAft>
              <a:buNone/>
            </a:pPr>
            <a:r>
              <a:rPr lang="en-ID" dirty="0"/>
              <a:t>2. </a:t>
            </a:r>
            <a:r>
              <a:rPr lang="en-ID" dirty="0" err="1"/>
              <a:t>Teori</a:t>
            </a:r>
            <a:r>
              <a:rPr lang="en-ID" dirty="0"/>
              <a:t> </a:t>
            </a:r>
            <a:r>
              <a:rPr lang="en-ID" dirty="0" err="1"/>
              <a:t>konstruktivisme</a:t>
            </a:r>
            <a:r>
              <a:rPr lang="en-ID" dirty="0"/>
              <a:t> </a:t>
            </a:r>
            <a:r>
              <a:rPr lang="en-ID" dirty="0" err="1"/>
              <a:t>adalah</a:t>
            </a:r>
            <a:r>
              <a:rPr lang="en-ID" dirty="0"/>
              <a:t> </a:t>
            </a:r>
            <a:r>
              <a:rPr lang="en-ID" dirty="0" err="1"/>
              <a:t>teori</a:t>
            </a:r>
            <a:r>
              <a:rPr lang="en-ID" dirty="0"/>
              <a:t> </a:t>
            </a:r>
            <a:r>
              <a:rPr lang="en-ID" dirty="0" err="1"/>
              <a:t>dasar</a:t>
            </a:r>
            <a:r>
              <a:rPr lang="en-ID" dirty="0"/>
              <a:t> model </a:t>
            </a:r>
            <a:r>
              <a:rPr lang="en-ID" dirty="0" err="1"/>
              <a:t>pembelajaran</a:t>
            </a:r>
            <a:r>
              <a:rPr lang="en-ID" dirty="0"/>
              <a:t> </a:t>
            </a:r>
            <a:r>
              <a:rPr lang="en-ID" dirty="0" err="1"/>
              <a:t>Keterampilan</a:t>
            </a:r>
            <a:r>
              <a:rPr lang="en-ID" dirty="0"/>
              <a:t> Proses Sains. </a:t>
            </a:r>
            <a:r>
              <a:rPr lang="en-ID" dirty="0" err="1"/>
              <a:t>Esensi</a:t>
            </a:r>
            <a:r>
              <a:rPr lang="en-ID" dirty="0"/>
              <a:t> </a:t>
            </a:r>
            <a:r>
              <a:rPr lang="en-ID" dirty="0" err="1"/>
              <a:t>dari</a:t>
            </a:r>
            <a:r>
              <a:rPr lang="en-ID" dirty="0"/>
              <a:t> </a:t>
            </a:r>
            <a:r>
              <a:rPr lang="en-ID" dirty="0" err="1"/>
              <a:t>teori</a:t>
            </a:r>
            <a:r>
              <a:rPr lang="en-ID" dirty="0"/>
              <a:t> </a:t>
            </a:r>
            <a:r>
              <a:rPr lang="en-ID" dirty="0" err="1"/>
              <a:t>konstruktivisme</a:t>
            </a:r>
            <a:r>
              <a:rPr lang="en-ID" dirty="0"/>
              <a:t> </a:t>
            </a:r>
            <a:r>
              <a:rPr lang="en-ID" dirty="0" err="1"/>
              <a:t>adalah</a:t>
            </a:r>
            <a:r>
              <a:rPr lang="en-ID" dirty="0"/>
              <a:t> ide </a:t>
            </a:r>
            <a:r>
              <a:rPr lang="en-ID" dirty="0" err="1"/>
              <a:t>bahwa</a:t>
            </a:r>
            <a:r>
              <a:rPr lang="en-ID" dirty="0"/>
              <a:t> </a:t>
            </a:r>
            <a:r>
              <a:rPr lang="en-ID" dirty="0" err="1"/>
              <a:t>siswa</a:t>
            </a:r>
            <a:r>
              <a:rPr lang="en-ID" dirty="0"/>
              <a:t> </a:t>
            </a:r>
            <a:r>
              <a:rPr lang="en-ID" dirty="0" err="1"/>
              <a:t>sendiri</a:t>
            </a:r>
            <a:r>
              <a:rPr lang="en-ID" dirty="0"/>
              <a:t> yang </a:t>
            </a:r>
            <a:r>
              <a:rPr lang="en-ID" dirty="0" err="1"/>
              <a:t>menemukan</a:t>
            </a:r>
            <a:r>
              <a:rPr lang="en-ID" dirty="0"/>
              <a:t> </a:t>
            </a:r>
            <a:r>
              <a:rPr lang="en-ID" dirty="0" err="1"/>
              <a:t>atau</a:t>
            </a:r>
            <a:r>
              <a:rPr lang="en-ID" dirty="0"/>
              <a:t> </a:t>
            </a:r>
            <a:r>
              <a:rPr lang="en-ID" dirty="0" err="1"/>
              <a:t>menstransformasikan</a:t>
            </a:r>
            <a:r>
              <a:rPr lang="en-ID" dirty="0"/>
              <a:t> </a:t>
            </a:r>
            <a:r>
              <a:rPr lang="en-ID" dirty="0" err="1"/>
              <a:t>suatu</a:t>
            </a:r>
            <a:r>
              <a:rPr lang="en-ID" dirty="0"/>
              <a:t> </a:t>
            </a:r>
            <a:r>
              <a:rPr lang="en-ID" dirty="0" err="1"/>
              <a:t>informasi</a:t>
            </a:r>
            <a:r>
              <a:rPr lang="en-ID" dirty="0"/>
              <a:t> dan </a:t>
            </a:r>
            <a:r>
              <a:rPr lang="en-ID" dirty="0" err="1"/>
              <a:t>secara</a:t>
            </a:r>
            <a:r>
              <a:rPr lang="en-ID" dirty="0"/>
              <a:t> </a:t>
            </a:r>
            <a:r>
              <a:rPr lang="en-ID" dirty="0" err="1"/>
              <a:t>aktif</a:t>
            </a:r>
            <a:r>
              <a:rPr lang="en-ID" dirty="0"/>
              <a:t> </a:t>
            </a:r>
            <a:r>
              <a:rPr lang="en-ID" dirty="0" err="1"/>
              <a:t>membangun</a:t>
            </a:r>
            <a:endParaRPr lang="en-ID" dirty="0"/>
          </a:p>
          <a:p>
            <a:pPr marL="0" lvl="0" indent="0" rtl="0">
              <a:spcBef>
                <a:spcPts val="0"/>
              </a:spcBef>
              <a:spcAft>
                <a:spcPts val="0"/>
              </a:spcAft>
              <a:buNone/>
            </a:pPr>
            <a:r>
              <a:rPr lang="en-ID" dirty="0"/>
              <a:t>3. </a:t>
            </a:r>
            <a:r>
              <a:rPr lang="en-ID" dirty="0" err="1"/>
              <a:t>sistem</a:t>
            </a:r>
            <a:r>
              <a:rPr lang="en-ID" dirty="0"/>
              <a:t> </a:t>
            </a:r>
            <a:r>
              <a:rPr lang="en-ID" dirty="0" err="1"/>
              <a:t>pemahaman</a:t>
            </a:r>
            <a:r>
              <a:rPr lang="en-ID" dirty="0"/>
              <a:t> </a:t>
            </a:r>
            <a:r>
              <a:rPr lang="en-ID" dirty="0" err="1"/>
              <a:t>terhadap</a:t>
            </a:r>
            <a:r>
              <a:rPr lang="en-ID" dirty="0"/>
              <a:t> </a:t>
            </a:r>
            <a:r>
              <a:rPr lang="en-ID" dirty="0" err="1"/>
              <a:t>suatu</a:t>
            </a:r>
            <a:r>
              <a:rPr lang="en-ID" dirty="0"/>
              <a:t> </a:t>
            </a:r>
            <a:r>
              <a:rPr lang="en-ID" dirty="0" err="1"/>
              <a:t>pengetahuan</a:t>
            </a:r>
            <a:r>
              <a:rPr lang="en-ID" dirty="0"/>
              <a:t> </a:t>
            </a:r>
            <a:r>
              <a:rPr lang="en-ID" dirty="0" err="1"/>
              <a:t>melalui</a:t>
            </a:r>
            <a:r>
              <a:rPr lang="en-ID" dirty="0"/>
              <a:t> </a:t>
            </a:r>
            <a:r>
              <a:rPr lang="en-ID" dirty="0" err="1"/>
              <a:t>pengalaman</a:t>
            </a:r>
            <a:endParaRPr lang="en-ID" dirty="0"/>
          </a:p>
          <a:p>
            <a:pPr marL="0" lvl="0" indent="0" rtl="0">
              <a:spcBef>
                <a:spcPts val="0"/>
              </a:spcBef>
              <a:spcAft>
                <a:spcPts val="0"/>
              </a:spcAft>
              <a:buNone/>
            </a:pPr>
            <a:r>
              <a:rPr lang="en-ID" dirty="0" err="1"/>
              <a:t>Aspek-aspek</a:t>
            </a:r>
            <a:r>
              <a:rPr lang="en-ID" dirty="0"/>
              <a:t> model </a:t>
            </a:r>
            <a:r>
              <a:rPr lang="en-ID" dirty="0" err="1"/>
              <a:t>pembelajaran</a:t>
            </a:r>
            <a:r>
              <a:rPr lang="en-ID" dirty="0"/>
              <a:t> </a:t>
            </a:r>
            <a:r>
              <a:rPr lang="en-ID" dirty="0" err="1"/>
              <a:t>Ketrampilan</a:t>
            </a:r>
            <a:r>
              <a:rPr lang="en-ID" dirty="0"/>
              <a:t> Proses Sains yang </a:t>
            </a:r>
            <a:r>
              <a:rPr lang="en-ID" dirty="0" err="1"/>
              <a:t>sering</a:t>
            </a:r>
            <a:r>
              <a:rPr lang="en-ID" dirty="0"/>
              <a:t> </a:t>
            </a:r>
            <a:r>
              <a:rPr lang="en-ID" dirty="0" err="1"/>
              <a:t>digunakan</a:t>
            </a:r>
            <a:r>
              <a:rPr lang="en-ID" dirty="0"/>
              <a:t> </a:t>
            </a:r>
            <a:r>
              <a:rPr lang="en-ID" dirty="0" err="1"/>
              <a:t>dalam</a:t>
            </a:r>
            <a:r>
              <a:rPr lang="en-ID" dirty="0"/>
              <a:t> </a:t>
            </a:r>
            <a:r>
              <a:rPr lang="en-ID" dirty="0" err="1"/>
              <a:t>pembelajaran</a:t>
            </a:r>
            <a:r>
              <a:rPr lang="en-ID" dirty="0"/>
              <a:t> sains pada </a:t>
            </a:r>
            <a:r>
              <a:rPr lang="en-ID" dirty="0" err="1"/>
              <a:t>umumnya</a:t>
            </a:r>
            <a:r>
              <a:rPr lang="en-ID" dirty="0"/>
              <a:t> </a:t>
            </a:r>
            <a:r>
              <a:rPr lang="en-ID" dirty="0" err="1"/>
              <a:t>adalah</a:t>
            </a:r>
            <a:r>
              <a:rPr lang="en-ID" dirty="0"/>
              <a:t> </a:t>
            </a:r>
            <a:r>
              <a:rPr lang="en-ID" dirty="0" err="1"/>
              <a:t>mengamati,merumuskan</a:t>
            </a:r>
            <a:r>
              <a:rPr lang="en-ID" dirty="0"/>
              <a:t> </a:t>
            </a:r>
            <a:r>
              <a:rPr lang="en-ID" dirty="0" err="1"/>
              <a:t>hipotesis</a:t>
            </a:r>
            <a:r>
              <a:rPr lang="en-ID" dirty="0"/>
              <a:t>, </a:t>
            </a:r>
            <a:r>
              <a:rPr lang="en-ID" dirty="0" err="1"/>
              <a:t>merencanakan</a:t>
            </a:r>
            <a:r>
              <a:rPr lang="en-ID" dirty="0"/>
              <a:t> </a:t>
            </a:r>
            <a:r>
              <a:rPr lang="en-ID" dirty="0" err="1"/>
              <a:t>percobaan</a:t>
            </a:r>
            <a:r>
              <a:rPr lang="en-ID" dirty="0"/>
              <a:t>, </a:t>
            </a:r>
            <a:r>
              <a:rPr lang="en-ID" dirty="0" err="1"/>
              <a:t>melakukan</a:t>
            </a:r>
            <a:r>
              <a:rPr lang="en-ID" dirty="0"/>
              <a:t> </a:t>
            </a:r>
            <a:r>
              <a:rPr lang="en-ID" dirty="0" err="1"/>
              <a:t>percobaan,menginterpretasikan</a:t>
            </a:r>
            <a:r>
              <a:rPr lang="en-ID" dirty="0"/>
              <a:t> data </a:t>
            </a:r>
            <a:r>
              <a:rPr lang="en-ID" dirty="0" err="1"/>
              <a:t>memprediksidata</a:t>
            </a:r>
            <a:r>
              <a:rPr lang="en-ID" dirty="0"/>
              <a:t>, </a:t>
            </a:r>
            <a:r>
              <a:rPr lang="en-ID" dirty="0" err="1"/>
              <a:t>menerapkan</a:t>
            </a:r>
            <a:r>
              <a:rPr lang="en-ID" dirty="0"/>
              <a:t> </a:t>
            </a:r>
            <a:r>
              <a:rPr lang="en-ID" dirty="0" err="1"/>
              <a:t>konsep</a:t>
            </a:r>
            <a:r>
              <a:rPr lang="en-ID" dirty="0"/>
              <a:t> dan </a:t>
            </a:r>
            <a:r>
              <a:rPr lang="en-ID" dirty="0" err="1"/>
              <a:t>berkomunikasi</a:t>
            </a:r>
            <a:r>
              <a:rPr lang="en-ID" dirty="0"/>
              <a:t>.</a:t>
            </a:r>
          </a:p>
          <a:p>
            <a:pPr marL="0" lvl="0" indent="0" rtl="0">
              <a:spcBef>
                <a:spcPts val="0"/>
              </a:spcBef>
              <a:spcAft>
                <a:spcPts val="0"/>
              </a:spcAft>
              <a:buNone/>
            </a:pPr>
            <a:r>
              <a:rPr lang="en-ID" dirty="0"/>
              <a:t>Model </a:t>
            </a:r>
            <a:r>
              <a:rPr lang="en-ID" dirty="0" err="1"/>
              <a:t>pembelajaran</a:t>
            </a:r>
            <a:r>
              <a:rPr lang="en-ID" dirty="0"/>
              <a:t> </a:t>
            </a:r>
            <a:r>
              <a:rPr lang="en-ID" dirty="0" err="1"/>
              <a:t>Keterampilan</a:t>
            </a:r>
            <a:r>
              <a:rPr lang="en-ID" dirty="0"/>
              <a:t> Proses Sains </a:t>
            </a:r>
            <a:r>
              <a:rPr lang="en-ID" dirty="0" err="1"/>
              <a:t>tepat</a:t>
            </a:r>
            <a:r>
              <a:rPr lang="en-ID" dirty="0"/>
              <a:t> </a:t>
            </a:r>
            <a:r>
              <a:rPr lang="en-ID" dirty="0" err="1"/>
              <a:t>digunakan</a:t>
            </a:r>
            <a:r>
              <a:rPr lang="en-ID" dirty="0"/>
              <a:t> </a:t>
            </a:r>
            <a:r>
              <a:rPr lang="en-ID" dirty="0" err="1"/>
              <a:t>dalam</a:t>
            </a:r>
            <a:r>
              <a:rPr lang="en-ID" dirty="0"/>
              <a:t> </a:t>
            </a:r>
            <a:r>
              <a:rPr lang="en-ID" dirty="0" err="1"/>
              <a:t>pembelajaran</a:t>
            </a:r>
            <a:r>
              <a:rPr lang="en-ID" dirty="0"/>
              <a:t> sains </a:t>
            </a:r>
            <a:r>
              <a:rPr lang="en-ID" dirty="0" err="1"/>
              <a:t>karena</a:t>
            </a:r>
            <a:r>
              <a:rPr lang="en-ID" dirty="0"/>
              <a:t> model </a:t>
            </a:r>
            <a:r>
              <a:rPr lang="en-ID" dirty="0" err="1"/>
              <a:t>pembelajaran</a:t>
            </a:r>
            <a:r>
              <a:rPr lang="en-ID" dirty="0"/>
              <a:t> </a:t>
            </a:r>
            <a:r>
              <a:rPr lang="en-ID" dirty="0" err="1"/>
              <a:t>ini</a:t>
            </a:r>
            <a:r>
              <a:rPr lang="en-ID" dirty="0"/>
              <a:t> </a:t>
            </a:r>
            <a:r>
              <a:rPr lang="en-ID" dirty="0" err="1"/>
              <a:t>menitikberatkan</a:t>
            </a:r>
            <a:r>
              <a:rPr lang="en-ID" dirty="0"/>
              <a:t> </a:t>
            </a:r>
            <a:r>
              <a:rPr lang="en-ID" dirty="0" err="1"/>
              <a:t>padakeaktifan</a:t>
            </a:r>
            <a:r>
              <a:rPr lang="en-ID" dirty="0"/>
              <a:t> </a:t>
            </a:r>
            <a:r>
              <a:rPr lang="en-ID" dirty="0" err="1"/>
              <a:t>siswa</a:t>
            </a:r>
            <a:r>
              <a:rPr lang="en-ID" dirty="0"/>
              <a:t> </a:t>
            </a:r>
            <a:r>
              <a:rPr lang="en-ID" dirty="0" err="1"/>
              <a:t>untuk</a:t>
            </a:r>
            <a:r>
              <a:rPr lang="en-ID" dirty="0"/>
              <a:t> </a:t>
            </a:r>
            <a:r>
              <a:rPr lang="en-ID" dirty="0" err="1"/>
              <a:t>membangun</a:t>
            </a:r>
            <a:r>
              <a:rPr lang="en-ID" dirty="0"/>
              <a:t> dan </a:t>
            </a:r>
            <a:r>
              <a:rPr lang="en-ID" dirty="0" err="1"/>
              <a:t>mengembangkan</a:t>
            </a:r>
            <a:r>
              <a:rPr lang="en-ID" dirty="0"/>
              <a:t> </a:t>
            </a:r>
            <a:r>
              <a:rPr lang="en-ID" dirty="0" err="1"/>
              <a:t>pengetahuanya</a:t>
            </a:r>
            <a:r>
              <a:rPr lang="en-ID" dirty="0"/>
              <a:t> </a:t>
            </a:r>
            <a:r>
              <a:rPr lang="en-ID" dirty="0" err="1"/>
              <a:t>secara</a:t>
            </a:r>
            <a:r>
              <a:rPr lang="en-ID" dirty="0"/>
              <a:t> </a:t>
            </a:r>
            <a:r>
              <a:rPr lang="en-ID" dirty="0" err="1"/>
              <a:t>mandiri</a:t>
            </a:r>
            <a:r>
              <a:rPr lang="en-ID" dirty="0"/>
              <a:t> dan </a:t>
            </a:r>
            <a:r>
              <a:rPr lang="en-ID" dirty="0" err="1"/>
              <a:t>terus</a:t>
            </a:r>
            <a:r>
              <a:rPr lang="en-ID" dirty="0"/>
              <a:t> </a:t>
            </a:r>
            <a:r>
              <a:rPr lang="en-ID" dirty="0" err="1"/>
              <a:t>menerus.Selain</a:t>
            </a:r>
            <a:r>
              <a:rPr lang="en-ID" dirty="0"/>
              <a:t> </a:t>
            </a:r>
            <a:r>
              <a:rPr lang="en-ID" dirty="0" err="1"/>
              <a:t>itu</a:t>
            </a:r>
            <a:r>
              <a:rPr lang="en-ID" dirty="0"/>
              <a:t> model </a:t>
            </a:r>
            <a:r>
              <a:rPr lang="en-ID" dirty="0" err="1"/>
              <a:t>pembelajaran</a:t>
            </a:r>
            <a:r>
              <a:rPr lang="en-ID" dirty="0"/>
              <a:t> </a:t>
            </a:r>
            <a:r>
              <a:rPr lang="en-ID" dirty="0" err="1"/>
              <a:t>ini</a:t>
            </a:r>
            <a:r>
              <a:rPr lang="en-ID" dirty="0"/>
              <a:t> </a:t>
            </a:r>
            <a:r>
              <a:rPr lang="en-ID" dirty="0" err="1"/>
              <a:t>tidak</a:t>
            </a:r>
            <a:r>
              <a:rPr lang="en-ID" dirty="0"/>
              <a:t> </a:t>
            </a:r>
            <a:r>
              <a:rPr lang="en-ID" dirty="0" err="1"/>
              <a:t>memusatkan</a:t>
            </a:r>
            <a:r>
              <a:rPr lang="en-ID" dirty="0"/>
              <a:t> </a:t>
            </a:r>
            <a:r>
              <a:rPr lang="en-ID" dirty="0" err="1"/>
              <a:t>kegiatan</a:t>
            </a:r>
            <a:r>
              <a:rPr lang="en-ID" dirty="0"/>
              <a:t> </a:t>
            </a:r>
            <a:r>
              <a:rPr lang="en-ID" dirty="0" err="1"/>
              <a:t>pembelajaran</a:t>
            </a:r>
            <a:r>
              <a:rPr lang="en-ID" dirty="0"/>
              <a:t> </a:t>
            </a:r>
            <a:r>
              <a:rPr lang="en-ID" dirty="0" err="1"/>
              <a:t>hanya</a:t>
            </a:r>
            <a:r>
              <a:rPr lang="en-ID" dirty="0"/>
              <a:t> </a:t>
            </a:r>
            <a:r>
              <a:rPr lang="en-ID" dirty="0" err="1"/>
              <a:t>padaguru</a:t>
            </a:r>
            <a:r>
              <a:rPr lang="en-ID" dirty="0"/>
              <a:t> </a:t>
            </a:r>
            <a:r>
              <a:rPr lang="en-ID" dirty="0" err="1"/>
              <a:t>saja</a:t>
            </a:r>
            <a:r>
              <a:rPr lang="en-ID" dirty="0"/>
              <a:t>.</a:t>
            </a:r>
          </a:p>
          <a:p>
            <a:pPr marL="342900" lvl="0" rtl="0">
              <a:spcBef>
                <a:spcPts val="0"/>
              </a:spcBef>
              <a:spcAft>
                <a:spcPts val="0"/>
              </a:spcAft>
              <a:buAutoNum type="arabicPeriod"/>
            </a:pPr>
            <a:endParaRPr lang="en" sz="2400" dirty="0"/>
          </a:p>
        </p:txBody>
      </p:sp>
    </p:spTree>
    <p:extLst>
      <p:ext uri="{BB962C8B-B14F-4D97-AF65-F5344CB8AC3E}">
        <p14:creationId xmlns:p14="http://schemas.microsoft.com/office/powerpoint/2010/main" val="2463563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19"/>
        <p:cNvGrpSpPr/>
        <p:nvPr/>
      </p:nvGrpSpPr>
      <p:grpSpPr>
        <a:xfrm>
          <a:off x="0" y="0"/>
          <a:ext cx="0" cy="0"/>
          <a:chOff x="0" y="0"/>
          <a:chExt cx="0" cy="0"/>
        </a:xfrm>
      </p:grpSpPr>
      <p:sp>
        <p:nvSpPr>
          <p:cNvPr id="1049181" name="Google Shape;2120;p97"/>
          <p:cNvSpPr txBox="1">
            <a:spLocks noGrp="1"/>
          </p:cNvSpPr>
          <p:nvPr>
            <p:ph type="title"/>
          </p:nvPr>
        </p:nvSpPr>
        <p:spPr>
          <a:xfrm>
            <a:off x="1430767" y="1960425"/>
            <a:ext cx="6745045" cy="121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600" dirty="0">
                <a:latin typeface="Mistral" panose="03090702030407020403" pitchFamily="66" charset="0"/>
              </a:rPr>
              <a:t>TERIMA KASIH </a:t>
            </a:r>
            <a:r>
              <a:rPr lang="en" sz="6600" dirty="0">
                <a:latin typeface="Mistral" panose="03090702030407020403" pitchFamily="66" charset="0"/>
                <a:sym typeface="Wingdings" panose="05000000000000000000" pitchFamily="2" charset="2"/>
              </a:rPr>
              <a:t></a:t>
            </a:r>
            <a:endParaRPr lang="en" sz="6600" dirty="0">
              <a:latin typeface="Mistral" panose="03090702030407020403" pitchFamily="66" charset="0"/>
            </a:endParaRPr>
          </a:p>
        </p:txBody>
      </p:sp>
      <p:sp>
        <p:nvSpPr>
          <p:cNvPr id="1049183" name="Google Shape;2122;p97"/>
          <p:cNvSpPr/>
          <p:nvPr/>
        </p:nvSpPr>
        <p:spPr>
          <a:xfrm>
            <a:off x="3881688" y="3438625"/>
            <a:ext cx="1380619" cy="52850"/>
          </a:xfrm>
          <a:custGeom>
            <a:avLst/>
            <a:gdLst/>
            <a:ahLst/>
            <a:cxnLst/>
            <a:rect l="l" t="t" r="r" b="b"/>
            <a:pathLst>
              <a:path w="17505" h="670" extrusionOk="0">
                <a:moveTo>
                  <a:pt x="0" y="0"/>
                </a:moveTo>
                <a:lnTo>
                  <a:pt x="0" y="669"/>
                </a:lnTo>
                <a:lnTo>
                  <a:pt x="17505" y="669"/>
                </a:lnTo>
                <a:lnTo>
                  <a:pt x="175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84" name="Google Shape;2123;p97">
            <a:hlinkClick r:id="rId3" action="ppaction://hlinksldjump"/>
          </p:cNvPr>
          <p:cNvSpPr/>
          <p:nvPr/>
        </p:nvSpPr>
        <p:spPr>
          <a:xfrm>
            <a:off x="713225" y="548650"/>
            <a:ext cx="1606800" cy="3393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chemeClr val="accent2"/>
              </a:solidFill>
              <a:latin typeface="Hammersmith One"/>
              <a:ea typeface="Hammersmith One"/>
              <a:cs typeface="Hammersmith One"/>
              <a:sym typeface="Hammersmith On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49181"/>
                                        </p:tgtEl>
                                        <p:attrNameLst>
                                          <p:attrName>style.visibility</p:attrName>
                                        </p:attrNameLst>
                                      </p:cBhvr>
                                      <p:to>
                                        <p:strVal val="visible"/>
                                      </p:to>
                                    </p:set>
                                    <p:animEffect transition="in" filter="fade">
                                      <p:cBhvr>
                                        <p:cTn id="7" dur="1000"/>
                                        <p:tgtEl>
                                          <p:spTgt spid="1049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60"/>
        <p:cNvGrpSpPr/>
        <p:nvPr/>
      </p:nvGrpSpPr>
      <p:grpSpPr>
        <a:xfrm>
          <a:off x="0" y="0"/>
          <a:ext cx="0" cy="0"/>
          <a:chOff x="0" y="0"/>
          <a:chExt cx="0" cy="0"/>
        </a:xfrm>
      </p:grpSpPr>
      <p:sp>
        <p:nvSpPr>
          <p:cNvPr id="1053255" name="Google Shape;3561;p168"/>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a:t>Topik Pembahasan </a:t>
            </a:r>
            <a:endParaRPr lang="en" dirty="0"/>
          </a:p>
        </p:txBody>
      </p:sp>
      <p:sp>
        <p:nvSpPr>
          <p:cNvPr id="1053256" name="Google Shape;3562;p168"/>
          <p:cNvSpPr txBox="1">
            <a:spLocks noGrp="1"/>
          </p:cNvSpPr>
          <p:nvPr>
            <p:ph type="subTitle" idx="1"/>
          </p:nvPr>
        </p:nvSpPr>
        <p:spPr>
          <a:xfrm>
            <a:off x="299039" y="1346231"/>
            <a:ext cx="5713634" cy="2751600"/>
          </a:xfrm>
          <a:prstGeom prst="rect">
            <a:avLst/>
          </a:prstGeom>
        </p:spPr>
        <p:txBody>
          <a:bodyPr spcFirstLastPara="1" wrap="square" lIns="91425" tIns="91425" rIns="91425" bIns="91425" anchor="t" anchorCtr="0">
            <a:noAutofit/>
          </a:bodyPr>
          <a:lstStyle/>
          <a:p>
            <a:pPr lvl="2">
              <a:buFont typeface="Wingdings" pitchFamily="2" charset="2"/>
              <a:buChar char="v"/>
            </a:pPr>
            <a:r>
              <a:rPr lang="id-ID" dirty="0"/>
              <a:t>Pengertian model pembelajaran Keterampilan Proses Sains</a:t>
            </a:r>
            <a:endParaRPr lang="id-ID" sz="1200" dirty="0"/>
          </a:p>
          <a:p>
            <a:pPr lvl="2">
              <a:buFont typeface="Wingdings" pitchFamily="2" charset="2"/>
              <a:buChar char="v"/>
            </a:pPr>
            <a:r>
              <a:rPr lang="id-ID" dirty="0"/>
              <a:t>Teori belajar mengenai model pembelajaran Keterampilan Proses Sains</a:t>
            </a:r>
            <a:endParaRPr lang="id-ID" sz="1200" dirty="0"/>
          </a:p>
          <a:p>
            <a:pPr lvl="2">
              <a:buFont typeface="Wingdings" pitchFamily="2" charset="2"/>
              <a:buChar char="v"/>
            </a:pPr>
            <a:r>
              <a:rPr lang="id-ID" dirty="0"/>
              <a:t>Penjabaran aspek-aspek model pembelajaran Keterampilan Proses Sains dalam pembelajaran</a:t>
            </a:r>
            <a:endParaRPr lang="id-ID" sz="1200" dirty="0"/>
          </a:p>
          <a:p>
            <a:pPr lvl="2">
              <a:buFont typeface="Wingdings" pitchFamily="2" charset="2"/>
              <a:buChar char="v"/>
            </a:pPr>
            <a:r>
              <a:rPr lang="id-ID" dirty="0"/>
              <a:t>Penilaian dalam pembelajaran Keterampilan Proses Sains</a:t>
            </a:r>
            <a:endParaRPr lang="id-ID" sz="1200" dirty="0"/>
          </a:p>
          <a:p>
            <a:pPr lvl="2">
              <a:buFont typeface="Wingdings" pitchFamily="2" charset="2"/>
              <a:buChar char="v"/>
            </a:pPr>
            <a:r>
              <a:rPr lang="id-ID" dirty="0"/>
              <a:t>Alasan model pembelajaran Keterampilan Proses Sains tepat digunakan untuk pembelajaran sains</a:t>
            </a:r>
            <a:endParaRPr lang="id-ID" sz="1200" dirty="0"/>
          </a:p>
        </p:txBody>
      </p:sp>
    </p:spTree>
    <p:extLst>
      <p:ext uri="{BB962C8B-B14F-4D97-AF65-F5344CB8AC3E}">
        <p14:creationId xmlns:p14="http://schemas.microsoft.com/office/powerpoint/2010/main" val="3051571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85"/>
        <p:cNvGrpSpPr/>
        <p:nvPr/>
      </p:nvGrpSpPr>
      <p:grpSpPr>
        <a:xfrm>
          <a:off x="0" y="0"/>
          <a:ext cx="0" cy="0"/>
          <a:chOff x="0" y="0"/>
          <a:chExt cx="0" cy="0"/>
        </a:xfrm>
      </p:grpSpPr>
      <p:sp>
        <p:nvSpPr>
          <p:cNvPr id="1048920" name="Google Shape;2086;p90"/>
          <p:cNvSpPr txBox="1">
            <a:spLocks noGrp="1"/>
          </p:cNvSpPr>
          <p:nvPr>
            <p:ph type="title"/>
          </p:nvPr>
        </p:nvSpPr>
        <p:spPr>
          <a:xfrm>
            <a:off x="1867993" y="2282767"/>
            <a:ext cx="5105400" cy="1213800"/>
          </a:xfrm>
          <a:prstGeom prst="rect">
            <a:avLst/>
          </a:prstGeom>
        </p:spPr>
        <p:txBody>
          <a:bodyPr spcFirstLastPara="1" wrap="square" lIns="91425" tIns="91425" rIns="91425" bIns="91425" anchor="ctr" anchorCtr="0">
            <a:noAutofit/>
          </a:bodyPr>
          <a:lstStyle/>
          <a:p>
            <a:r>
              <a:rPr lang="id-ID" sz="3200" dirty="0"/>
              <a:t>Pengertian model pembelajaran Keterampilan Proses Sains</a:t>
            </a:r>
            <a:br>
              <a:rPr lang="id-ID" sz="3200" dirty="0"/>
            </a:br>
            <a:r>
              <a:rPr lang="en" sz="3200" dirty="0">
                <a:solidFill>
                  <a:schemeClr val="accent2"/>
                </a:solidFill>
              </a:rPr>
              <a:t> </a:t>
            </a:r>
            <a:endParaRPr sz="3200" dirty="0">
              <a:solidFill>
                <a:schemeClr val="accent2"/>
              </a:solidFill>
            </a:endParaRPr>
          </a:p>
        </p:txBody>
      </p:sp>
      <p:sp>
        <p:nvSpPr>
          <p:cNvPr id="1048921" name="Google Shape;2087;p90"/>
          <p:cNvSpPr txBox="1">
            <a:spLocks noGrp="1"/>
          </p:cNvSpPr>
          <p:nvPr>
            <p:ph type="title" idx="2"/>
          </p:nvPr>
        </p:nvSpPr>
        <p:spPr>
          <a:xfrm>
            <a:off x="1867993" y="572322"/>
            <a:ext cx="5105400" cy="121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1</a:t>
            </a:r>
          </a:p>
        </p:txBody>
      </p:sp>
      <p:sp>
        <p:nvSpPr>
          <p:cNvPr id="1048922" name="Google Shape;2088;p90"/>
          <p:cNvSpPr/>
          <p:nvPr/>
        </p:nvSpPr>
        <p:spPr>
          <a:xfrm>
            <a:off x="3730384" y="3660850"/>
            <a:ext cx="1380619" cy="52850"/>
          </a:xfrm>
          <a:custGeom>
            <a:avLst/>
            <a:gdLst/>
            <a:ahLst/>
            <a:cxnLst/>
            <a:rect l="l" t="t" r="r" b="b"/>
            <a:pathLst>
              <a:path w="17505" h="670" extrusionOk="0">
                <a:moveTo>
                  <a:pt x="0" y="0"/>
                </a:moveTo>
                <a:lnTo>
                  <a:pt x="0" y="669"/>
                </a:lnTo>
                <a:lnTo>
                  <a:pt x="17505" y="669"/>
                </a:lnTo>
                <a:lnTo>
                  <a:pt x="175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48921"/>
                                        </p:tgtEl>
                                        <p:attrNameLst>
                                          <p:attrName>style.visibility</p:attrName>
                                        </p:attrNameLst>
                                      </p:cBhvr>
                                      <p:to>
                                        <p:strVal val="visible"/>
                                      </p:to>
                                    </p:set>
                                    <p:animEffect transition="in" filter="fade">
                                      <p:cBhvr>
                                        <p:cTn id="7" dur="1000"/>
                                        <p:tgtEl>
                                          <p:spTgt spid="1048921"/>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48920"/>
                                        </p:tgtEl>
                                        <p:attrNameLst>
                                          <p:attrName>style.visibility</p:attrName>
                                        </p:attrNameLst>
                                      </p:cBhvr>
                                      <p:to>
                                        <p:strVal val="visible"/>
                                      </p:to>
                                    </p:set>
                                    <p:animEffect transition="in" filter="fade">
                                      <p:cBhvr>
                                        <p:cTn id="11" dur="1000"/>
                                        <p:tgtEl>
                                          <p:spTgt spid="10489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23"/>
        <p:cNvGrpSpPr/>
        <p:nvPr/>
      </p:nvGrpSpPr>
      <p:grpSpPr>
        <a:xfrm>
          <a:off x="0" y="0"/>
          <a:ext cx="0" cy="0"/>
          <a:chOff x="0" y="0"/>
          <a:chExt cx="0" cy="0"/>
        </a:xfrm>
      </p:grpSpPr>
      <p:cxnSp>
        <p:nvCxnSpPr>
          <p:cNvPr id="3145770" name="Google Shape;3124;p147"/>
          <p:cNvCxnSpPr>
            <a:cxnSpLocks/>
          </p:cNvCxnSpPr>
          <p:nvPr/>
        </p:nvCxnSpPr>
        <p:spPr>
          <a:xfrm>
            <a:off x="4059043" y="1439198"/>
            <a:ext cx="543900" cy="600"/>
          </a:xfrm>
          <a:prstGeom prst="bentConnector3">
            <a:avLst>
              <a:gd name="adj1" fmla="val 50000"/>
            </a:avLst>
          </a:prstGeom>
          <a:noFill/>
          <a:ln w="19050" cap="flat" cmpd="sng">
            <a:solidFill>
              <a:schemeClr val="dk2"/>
            </a:solidFill>
            <a:prstDash val="solid"/>
            <a:round/>
            <a:headEnd type="none" w="med" len="med"/>
            <a:tailEnd type="oval" w="med" len="med"/>
          </a:ln>
        </p:spPr>
      </p:cxnSp>
      <p:sp>
        <p:nvSpPr>
          <p:cNvPr id="1052404" name="Google Shape;3125;p147"/>
          <p:cNvSpPr txBox="1">
            <a:spLocks noGrp="1"/>
          </p:cNvSpPr>
          <p:nvPr>
            <p:ph type="title"/>
          </p:nvPr>
        </p:nvSpPr>
        <p:spPr>
          <a:xfrm>
            <a:off x="-110701" y="647786"/>
            <a:ext cx="3858749" cy="29650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a:t>Pengertian KPS </a:t>
            </a:r>
            <a:r>
              <a:rPr lang="id-ID" sz="2000" dirty="0"/>
              <a:t>Menurut para Ahli</a:t>
            </a:r>
            <a:endParaRPr lang="en" sz="2000" dirty="0"/>
          </a:p>
        </p:txBody>
      </p:sp>
      <p:sp>
        <p:nvSpPr>
          <p:cNvPr id="1052405" name="Google Shape;3126;p147"/>
          <p:cNvSpPr/>
          <p:nvPr/>
        </p:nvSpPr>
        <p:spPr>
          <a:xfrm>
            <a:off x="3255929" y="1093856"/>
            <a:ext cx="795665" cy="714582"/>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100">
              <a:latin typeface="Nunito ExtraBold"/>
              <a:ea typeface="Nunito ExtraBold"/>
              <a:cs typeface="Nunito ExtraBold"/>
              <a:sym typeface="Nunito ExtraBold"/>
            </a:endParaRPr>
          </a:p>
        </p:txBody>
      </p:sp>
      <p:sp>
        <p:nvSpPr>
          <p:cNvPr id="1052406" name="Google Shape;3127;p147"/>
          <p:cNvSpPr/>
          <p:nvPr/>
        </p:nvSpPr>
        <p:spPr>
          <a:xfrm>
            <a:off x="3275443" y="2229971"/>
            <a:ext cx="783600" cy="7836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407" name="Google Shape;3128;p147"/>
          <p:cNvSpPr/>
          <p:nvPr/>
        </p:nvSpPr>
        <p:spPr>
          <a:xfrm>
            <a:off x="3267994" y="3699570"/>
            <a:ext cx="783600" cy="7836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145771" name="Google Shape;3129;p147"/>
          <p:cNvCxnSpPr>
            <a:cxnSpLocks/>
          </p:cNvCxnSpPr>
          <p:nvPr/>
        </p:nvCxnSpPr>
        <p:spPr>
          <a:xfrm>
            <a:off x="2294344" y="2644785"/>
            <a:ext cx="997500" cy="600"/>
          </a:xfrm>
          <a:prstGeom prst="bentConnector3">
            <a:avLst>
              <a:gd name="adj1" fmla="val 50000"/>
            </a:avLst>
          </a:prstGeom>
          <a:noFill/>
          <a:ln w="19050" cap="flat" cmpd="sng">
            <a:solidFill>
              <a:schemeClr val="dk2"/>
            </a:solidFill>
            <a:prstDash val="solid"/>
            <a:round/>
            <a:headEnd type="none" w="med" len="med"/>
            <a:tailEnd type="none" w="med" len="med"/>
          </a:ln>
        </p:spPr>
      </p:cxnSp>
      <p:cxnSp>
        <p:nvCxnSpPr>
          <p:cNvPr id="3145772" name="Google Shape;3130;p147"/>
          <p:cNvCxnSpPr>
            <a:cxnSpLocks/>
          </p:cNvCxnSpPr>
          <p:nvPr/>
        </p:nvCxnSpPr>
        <p:spPr>
          <a:xfrm rot="-5400000">
            <a:off x="2239543" y="1474928"/>
            <a:ext cx="1074300" cy="997500"/>
          </a:xfrm>
          <a:prstGeom prst="bentConnector2">
            <a:avLst/>
          </a:prstGeom>
          <a:noFill/>
          <a:ln w="19050" cap="flat" cmpd="sng">
            <a:solidFill>
              <a:schemeClr val="dk2"/>
            </a:solidFill>
            <a:prstDash val="solid"/>
            <a:round/>
            <a:headEnd type="none" w="med" len="med"/>
            <a:tailEnd type="none" w="med" len="med"/>
          </a:ln>
        </p:spPr>
      </p:cxnSp>
      <p:cxnSp>
        <p:nvCxnSpPr>
          <p:cNvPr id="3145773" name="Google Shape;3131;p147"/>
          <p:cNvCxnSpPr>
            <a:cxnSpLocks/>
          </p:cNvCxnSpPr>
          <p:nvPr/>
        </p:nvCxnSpPr>
        <p:spPr>
          <a:xfrm rot="16200000" flipH="1">
            <a:off x="2239543" y="3144147"/>
            <a:ext cx="1074300" cy="997500"/>
          </a:xfrm>
          <a:prstGeom prst="bentConnector3">
            <a:avLst>
              <a:gd name="adj1" fmla="val 96933"/>
            </a:avLst>
          </a:prstGeom>
          <a:noFill/>
          <a:ln w="19050" cap="flat" cmpd="sng">
            <a:solidFill>
              <a:schemeClr val="dk2"/>
            </a:solidFill>
            <a:prstDash val="solid"/>
            <a:round/>
            <a:headEnd type="none" w="med" len="med"/>
            <a:tailEnd type="none" w="med" len="med"/>
          </a:ln>
        </p:spPr>
      </p:cxnSp>
      <p:cxnSp>
        <p:nvCxnSpPr>
          <p:cNvPr id="3145774" name="Google Shape;3132;p147"/>
          <p:cNvCxnSpPr>
            <a:cxnSpLocks/>
            <a:stCxn id="1052406" idx="6"/>
          </p:cNvCxnSpPr>
          <p:nvPr/>
        </p:nvCxnSpPr>
        <p:spPr>
          <a:xfrm>
            <a:off x="4059043" y="2621771"/>
            <a:ext cx="543900" cy="600"/>
          </a:xfrm>
          <a:prstGeom prst="bentConnector3">
            <a:avLst>
              <a:gd name="adj1" fmla="val 50000"/>
            </a:avLst>
          </a:prstGeom>
          <a:noFill/>
          <a:ln w="19050" cap="flat" cmpd="sng">
            <a:solidFill>
              <a:schemeClr val="dk2"/>
            </a:solidFill>
            <a:prstDash val="solid"/>
            <a:round/>
            <a:headEnd type="none" w="med" len="med"/>
            <a:tailEnd type="oval" w="med" len="med"/>
          </a:ln>
        </p:spPr>
      </p:cxnSp>
      <p:cxnSp>
        <p:nvCxnSpPr>
          <p:cNvPr id="3145775" name="Google Shape;3133;p147"/>
          <p:cNvCxnSpPr>
            <a:cxnSpLocks/>
            <a:stCxn id="1052407" idx="6"/>
          </p:cNvCxnSpPr>
          <p:nvPr/>
        </p:nvCxnSpPr>
        <p:spPr>
          <a:xfrm>
            <a:off x="4051594" y="4091370"/>
            <a:ext cx="543900" cy="600"/>
          </a:xfrm>
          <a:prstGeom prst="bentConnector3">
            <a:avLst>
              <a:gd name="adj1" fmla="val 50000"/>
            </a:avLst>
          </a:prstGeom>
          <a:noFill/>
          <a:ln w="19050" cap="flat" cmpd="sng">
            <a:solidFill>
              <a:schemeClr val="dk2"/>
            </a:solidFill>
            <a:prstDash val="solid"/>
            <a:round/>
            <a:headEnd type="none" w="med" len="med"/>
            <a:tailEnd type="oval" w="med" len="med"/>
          </a:ln>
        </p:spPr>
      </p:cxnSp>
      <p:sp>
        <p:nvSpPr>
          <p:cNvPr id="1052408" name="Google Shape;3134;p147"/>
          <p:cNvSpPr txBox="1"/>
          <p:nvPr/>
        </p:nvSpPr>
        <p:spPr>
          <a:xfrm>
            <a:off x="4672856" y="887812"/>
            <a:ext cx="4232312" cy="692700"/>
          </a:xfrm>
          <a:prstGeom prst="rect">
            <a:avLst/>
          </a:prstGeom>
          <a:noFill/>
          <a:ln>
            <a:noFill/>
          </a:ln>
        </p:spPr>
        <p:txBody>
          <a:bodyPr spcFirstLastPara="1" wrap="square" lIns="91425" tIns="91425" rIns="91425" bIns="91425" anchor="t" anchorCtr="0">
            <a:noAutofit/>
          </a:bodyPr>
          <a:lstStyle/>
          <a:p>
            <a:pPr lvl="0">
              <a:spcAft>
                <a:spcPts val="1600"/>
              </a:spcAft>
            </a:pPr>
            <a:r>
              <a:rPr lang="id-ID" sz="1600" dirty="0">
                <a:solidFill>
                  <a:schemeClr val="accent2"/>
                </a:solidFill>
                <a:latin typeface="Manjari"/>
                <a:ea typeface="Manjari"/>
                <a:cs typeface="Manjari"/>
                <a:sym typeface="Manjari"/>
              </a:rPr>
              <a:t>Keterampilan proses adalah keterampilan yang melibatkan keterampilan-keterampilan kognitif atau intelektual,manual dan sosial</a:t>
            </a:r>
            <a:endParaRPr sz="1600" dirty="0">
              <a:solidFill>
                <a:schemeClr val="accent2"/>
              </a:solidFill>
              <a:latin typeface="Manjari"/>
              <a:ea typeface="Manjari"/>
              <a:cs typeface="Manjari"/>
              <a:sym typeface="Manjari"/>
            </a:endParaRPr>
          </a:p>
        </p:txBody>
      </p:sp>
      <p:sp>
        <p:nvSpPr>
          <p:cNvPr id="1052409" name="Google Shape;3135;p147"/>
          <p:cNvSpPr txBox="1"/>
          <p:nvPr/>
        </p:nvSpPr>
        <p:spPr>
          <a:xfrm>
            <a:off x="4645672" y="2299035"/>
            <a:ext cx="4626515" cy="692700"/>
          </a:xfrm>
          <a:prstGeom prst="rect">
            <a:avLst/>
          </a:prstGeom>
          <a:noFill/>
          <a:ln>
            <a:noFill/>
          </a:ln>
        </p:spPr>
        <p:txBody>
          <a:bodyPr spcFirstLastPara="1" wrap="square" lIns="91425" tIns="91425" rIns="91425" bIns="91425" anchor="t" anchorCtr="0">
            <a:noAutofit/>
          </a:bodyPr>
          <a:lstStyle/>
          <a:p>
            <a:pPr lvl="0"/>
            <a:r>
              <a:rPr lang="id-ID" sz="1600" dirty="0">
                <a:latin typeface="Manjari"/>
              </a:rPr>
              <a:t>Proses pembelajran sains cenderung menekankan pada pemberian pengalaman langsung untuk mengembangkan kompetensi dan menumbuhkan kemampuan berfikir. </a:t>
            </a:r>
            <a:endParaRPr sz="1600" dirty="0">
              <a:solidFill>
                <a:schemeClr val="accent2"/>
              </a:solidFill>
              <a:latin typeface="Manjari"/>
              <a:ea typeface="Manjari"/>
              <a:cs typeface="Manjari"/>
              <a:sym typeface="Manjari"/>
            </a:endParaRPr>
          </a:p>
          <a:p>
            <a:pPr marL="0" lvl="0" indent="0" algn="l" rtl="0">
              <a:spcBef>
                <a:spcPts val="0"/>
              </a:spcBef>
              <a:spcAft>
                <a:spcPts val="1600"/>
              </a:spcAft>
              <a:buNone/>
            </a:pPr>
            <a:endParaRPr sz="1600" dirty="0">
              <a:solidFill>
                <a:schemeClr val="accent2"/>
              </a:solidFill>
              <a:latin typeface="Manjari"/>
              <a:ea typeface="Manjari"/>
              <a:cs typeface="Manjari"/>
              <a:sym typeface="Manjari"/>
            </a:endParaRPr>
          </a:p>
        </p:txBody>
      </p:sp>
      <p:sp>
        <p:nvSpPr>
          <p:cNvPr id="1052410" name="Google Shape;3136;p147"/>
          <p:cNvSpPr txBox="1"/>
          <p:nvPr/>
        </p:nvSpPr>
        <p:spPr>
          <a:xfrm>
            <a:off x="4672856" y="3833697"/>
            <a:ext cx="4742337" cy="692700"/>
          </a:xfrm>
          <a:prstGeom prst="rect">
            <a:avLst/>
          </a:prstGeom>
          <a:noFill/>
          <a:ln>
            <a:noFill/>
          </a:ln>
        </p:spPr>
        <p:txBody>
          <a:bodyPr spcFirstLastPara="1" wrap="square" lIns="91425" tIns="91425" rIns="91425" bIns="91425" anchor="t" anchorCtr="0">
            <a:noAutofit/>
          </a:bodyPr>
          <a:lstStyle/>
          <a:p>
            <a:pPr lvl="0"/>
            <a:r>
              <a:rPr lang="id-ID" sz="1600" dirty="0"/>
              <a:t>Keterampilan Proses Sains (KPS) adalah kemampuan siswa untuk menerapkan metode ilmiah dalam memahami, mengembangkan, dan menemukan ilmu pengetahuan</a:t>
            </a:r>
            <a:endParaRPr sz="1600" dirty="0">
              <a:solidFill>
                <a:schemeClr val="accent2"/>
              </a:solidFill>
              <a:latin typeface="Manjari"/>
              <a:ea typeface="Manjari"/>
              <a:cs typeface="Manjari"/>
              <a:sym typeface="Manjari"/>
            </a:endParaRPr>
          </a:p>
          <a:p>
            <a:pPr marL="0" lvl="0" indent="0" algn="l" rtl="0">
              <a:spcBef>
                <a:spcPts val="0"/>
              </a:spcBef>
              <a:spcAft>
                <a:spcPts val="1600"/>
              </a:spcAft>
              <a:buNone/>
            </a:pPr>
            <a:endParaRPr sz="1600" dirty="0">
              <a:solidFill>
                <a:schemeClr val="accent2"/>
              </a:solidFill>
              <a:latin typeface="Manjari"/>
              <a:ea typeface="Manjari"/>
              <a:cs typeface="Manjari"/>
              <a:sym typeface="Manjari"/>
            </a:endParaRPr>
          </a:p>
        </p:txBody>
      </p:sp>
      <p:sp>
        <p:nvSpPr>
          <p:cNvPr id="1052411" name="Google Shape;3137;p147"/>
          <p:cNvSpPr/>
          <p:nvPr/>
        </p:nvSpPr>
        <p:spPr>
          <a:xfrm>
            <a:off x="266721" y="1709390"/>
            <a:ext cx="1869000" cy="1871989"/>
          </a:xfrm>
          <a:prstGeom prst="roundRect">
            <a:avLst>
              <a:gd name="adj" fmla="val 0"/>
            </a:avLst>
          </a:prstGeom>
          <a:solidFill>
            <a:schemeClr val="dk2"/>
          </a:solidFill>
          <a:ln>
            <a:noFill/>
          </a:ln>
        </p:spPr>
        <p:txBody>
          <a:bodyPr spcFirstLastPara="1" wrap="square" lIns="91425" tIns="91425" rIns="91425" bIns="91425" anchor="ctr" anchorCtr="0">
            <a:noAutofit/>
          </a:bodyPr>
          <a:lstStyle/>
          <a:p>
            <a:pPr lvl="0" algn="ctr"/>
            <a:r>
              <a:rPr lang="id-ID" sz="1200" dirty="0"/>
              <a:t>Keterampilan Proses Sains (KPS) adalah perangkat kemampuan kompleks yang biasa digunakan oleh para ilmuan dalam melakukan penyelidikan ilmiah ke dalam rangkaian proses pembelajaran</a:t>
            </a:r>
            <a:endParaRPr sz="1200" b="1" dirty="0">
              <a:solidFill>
                <a:schemeClr val="dk1"/>
              </a:solidFill>
              <a:latin typeface="Hammersmith One"/>
              <a:ea typeface="Hammersmith One"/>
              <a:cs typeface="Hammersmith One"/>
              <a:sym typeface="Hammersmith One"/>
            </a:endParaRPr>
          </a:p>
        </p:txBody>
      </p:sp>
      <p:grpSp>
        <p:nvGrpSpPr>
          <p:cNvPr id="983" name="Google Shape;3138;p147"/>
          <p:cNvGrpSpPr/>
          <p:nvPr/>
        </p:nvGrpSpPr>
        <p:grpSpPr>
          <a:xfrm>
            <a:off x="3495423" y="3885734"/>
            <a:ext cx="411273" cy="411273"/>
            <a:chOff x="1190625" y="238125"/>
            <a:chExt cx="5219200" cy="5219200"/>
          </a:xfrm>
        </p:grpSpPr>
        <p:sp>
          <p:nvSpPr>
            <p:cNvPr id="1052412" name="Google Shape;3139;p147"/>
            <p:cNvSpPr/>
            <p:nvPr/>
          </p:nvSpPr>
          <p:spPr>
            <a:xfrm>
              <a:off x="1190625" y="238125"/>
              <a:ext cx="3570250" cy="5219200"/>
            </a:xfrm>
            <a:custGeom>
              <a:avLst/>
              <a:gdLst/>
              <a:ahLst/>
              <a:cxnLst/>
              <a:rect l="l" t="t" r="r" b="b"/>
              <a:pathLst>
                <a:path w="142810" h="208768" extrusionOk="0">
                  <a:moveTo>
                    <a:pt x="34447" y="12232"/>
                  </a:moveTo>
                  <a:lnTo>
                    <a:pt x="34447" y="196535"/>
                  </a:lnTo>
                  <a:lnTo>
                    <a:pt x="12232" y="196535"/>
                  </a:lnTo>
                  <a:lnTo>
                    <a:pt x="12232" y="12232"/>
                  </a:lnTo>
                  <a:close/>
                  <a:moveTo>
                    <a:pt x="116322" y="12232"/>
                  </a:moveTo>
                  <a:cubicBezTo>
                    <a:pt x="124184" y="12232"/>
                    <a:pt x="130577" y="18626"/>
                    <a:pt x="130577" y="26520"/>
                  </a:cubicBezTo>
                  <a:lnTo>
                    <a:pt x="130577" y="182280"/>
                  </a:lnTo>
                  <a:cubicBezTo>
                    <a:pt x="130577" y="190141"/>
                    <a:pt x="124184" y="196535"/>
                    <a:pt x="116322" y="196535"/>
                  </a:cubicBezTo>
                  <a:lnTo>
                    <a:pt x="46679" y="196535"/>
                  </a:lnTo>
                  <a:lnTo>
                    <a:pt x="46679" y="12232"/>
                  </a:lnTo>
                  <a:close/>
                  <a:moveTo>
                    <a:pt x="10210" y="0"/>
                  </a:moveTo>
                  <a:cubicBezTo>
                    <a:pt x="4567" y="0"/>
                    <a:pt x="0" y="4567"/>
                    <a:pt x="0" y="10210"/>
                  </a:cubicBezTo>
                  <a:lnTo>
                    <a:pt x="0" y="198590"/>
                  </a:lnTo>
                  <a:cubicBezTo>
                    <a:pt x="0" y="204200"/>
                    <a:pt x="4567" y="208767"/>
                    <a:pt x="10210" y="208767"/>
                  </a:cubicBezTo>
                  <a:lnTo>
                    <a:pt x="116322" y="208767"/>
                  </a:lnTo>
                  <a:cubicBezTo>
                    <a:pt x="130936" y="208767"/>
                    <a:pt x="142810" y="196894"/>
                    <a:pt x="142810" y="182280"/>
                  </a:cubicBezTo>
                  <a:lnTo>
                    <a:pt x="142810" y="26520"/>
                  </a:lnTo>
                  <a:cubicBezTo>
                    <a:pt x="142810" y="11874"/>
                    <a:pt x="130936" y="0"/>
                    <a:pt x="116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413" name="Google Shape;3140;p147"/>
            <p:cNvSpPr/>
            <p:nvPr/>
          </p:nvSpPr>
          <p:spPr>
            <a:xfrm>
              <a:off x="5074825" y="240550"/>
              <a:ext cx="1335000" cy="5216550"/>
            </a:xfrm>
            <a:custGeom>
              <a:avLst/>
              <a:gdLst/>
              <a:ahLst/>
              <a:cxnLst/>
              <a:rect l="l" t="t" r="r" b="b"/>
              <a:pathLst>
                <a:path w="53400" h="208662" extrusionOk="0">
                  <a:moveTo>
                    <a:pt x="39112" y="12233"/>
                  </a:moveTo>
                  <a:cubicBezTo>
                    <a:pt x="40253" y="12233"/>
                    <a:pt x="41167" y="13147"/>
                    <a:pt x="41167" y="14288"/>
                  </a:cubicBezTo>
                  <a:lnTo>
                    <a:pt x="41167" y="29652"/>
                  </a:lnTo>
                  <a:lnTo>
                    <a:pt x="12233" y="29652"/>
                  </a:lnTo>
                  <a:lnTo>
                    <a:pt x="12233" y="14288"/>
                  </a:lnTo>
                  <a:cubicBezTo>
                    <a:pt x="12233" y="13147"/>
                    <a:pt x="13146" y="12233"/>
                    <a:pt x="14255" y="12233"/>
                  </a:cubicBezTo>
                  <a:close/>
                  <a:moveTo>
                    <a:pt x="41167" y="41885"/>
                  </a:moveTo>
                  <a:lnTo>
                    <a:pt x="41167" y="155663"/>
                  </a:lnTo>
                  <a:lnTo>
                    <a:pt x="12233" y="155663"/>
                  </a:lnTo>
                  <a:lnTo>
                    <a:pt x="12233" y="41885"/>
                  </a:lnTo>
                  <a:close/>
                  <a:moveTo>
                    <a:pt x="37350" y="167895"/>
                  </a:moveTo>
                  <a:lnTo>
                    <a:pt x="26683" y="189000"/>
                  </a:lnTo>
                  <a:lnTo>
                    <a:pt x="16049" y="167895"/>
                  </a:lnTo>
                  <a:close/>
                  <a:moveTo>
                    <a:pt x="14255" y="1"/>
                  </a:moveTo>
                  <a:cubicBezTo>
                    <a:pt x="6394" y="1"/>
                    <a:pt x="0" y="6394"/>
                    <a:pt x="0" y="14288"/>
                  </a:cubicBezTo>
                  <a:lnTo>
                    <a:pt x="0" y="161763"/>
                  </a:lnTo>
                  <a:cubicBezTo>
                    <a:pt x="0" y="161795"/>
                    <a:pt x="0" y="161795"/>
                    <a:pt x="0" y="161795"/>
                  </a:cubicBezTo>
                  <a:cubicBezTo>
                    <a:pt x="0" y="162774"/>
                    <a:pt x="229" y="163720"/>
                    <a:pt x="653" y="164535"/>
                  </a:cubicBezTo>
                  <a:lnTo>
                    <a:pt x="21236" y="205310"/>
                  </a:lnTo>
                  <a:cubicBezTo>
                    <a:pt x="22361" y="207545"/>
                    <a:pt x="24522" y="208662"/>
                    <a:pt x="26688" y="208662"/>
                  </a:cubicBezTo>
                  <a:cubicBezTo>
                    <a:pt x="28853" y="208662"/>
                    <a:pt x="31022" y="207545"/>
                    <a:pt x="32164" y="205310"/>
                  </a:cubicBezTo>
                  <a:lnTo>
                    <a:pt x="52747" y="164535"/>
                  </a:lnTo>
                  <a:cubicBezTo>
                    <a:pt x="53171" y="163720"/>
                    <a:pt x="53399" y="162741"/>
                    <a:pt x="53399" y="161795"/>
                  </a:cubicBezTo>
                  <a:cubicBezTo>
                    <a:pt x="53399" y="161795"/>
                    <a:pt x="53399" y="161795"/>
                    <a:pt x="53399" y="161763"/>
                  </a:cubicBezTo>
                  <a:lnTo>
                    <a:pt x="53399" y="14288"/>
                  </a:lnTo>
                  <a:cubicBezTo>
                    <a:pt x="53399" y="6394"/>
                    <a:pt x="47006" y="1"/>
                    <a:pt x="391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4" name="Google Shape;3141;p147"/>
          <p:cNvGrpSpPr/>
          <p:nvPr/>
        </p:nvGrpSpPr>
        <p:grpSpPr>
          <a:xfrm>
            <a:off x="3452031" y="1234162"/>
            <a:ext cx="436193" cy="411273"/>
            <a:chOff x="1113950" y="238125"/>
            <a:chExt cx="5486700" cy="5219200"/>
          </a:xfrm>
        </p:grpSpPr>
        <p:sp>
          <p:nvSpPr>
            <p:cNvPr id="1052414" name="Google Shape;3142;p147"/>
            <p:cNvSpPr/>
            <p:nvPr/>
          </p:nvSpPr>
          <p:spPr>
            <a:xfrm>
              <a:off x="1113950" y="238125"/>
              <a:ext cx="5486700" cy="5219200"/>
            </a:xfrm>
            <a:custGeom>
              <a:avLst/>
              <a:gdLst/>
              <a:ahLst/>
              <a:cxnLst/>
              <a:rect l="l" t="t" r="r" b="b"/>
              <a:pathLst>
                <a:path w="219468" h="208768" extrusionOk="0">
                  <a:moveTo>
                    <a:pt x="133632" y="12241"/>
                  </a:moveTo>
                  <a:cubicBezTo>
                    <a:pt x="150525" y="12241"/>
                    <a:pt x="167422" y="18675"/>
                    <a:pt x="180291" y="31543"/>
                  </a:cubicBezTo>
                  <a:cubicBezTo>
                    <a:pt x="206028" y="57280"/>
                    <a:pt x="206028" y="99099"/>
                    <a:pt x="180291" y="124836"/>
                  </a:cubicBezTo>
                  <a:cubicBezTo>
                    <a:pt x="167422" y="137721"/>
                    <a:pt x="150533" y="144163"/>
                    <a:pt x="133644" y="144163"/>
                  </a:cubicBezTo>
                  <a:cubicBezTo>
                    <a:pt x="116755" y="144163"/>
                    <a:pt x="99866" y="137721"/>
                    <a:pt x="86998" y="124836"/>
                  </a:cubicBezTo>
                  <a:cubicBezTo>
                    <a:pt x="61228" y="99099"/>
                    <a:pt x="61228" y="57280"/>
                    <a:pt x="86998" y="31543"/>
                  </a:cubicBezTo>
                  <a:cubicBezTo>
                    <a:pt x="99850" y="18675"/>
                    <a:pt x="116739" y="12241"/>
                    <a:pt x="133632" y="12241"/>
                  </a:cubicBezTo>
                  <a:close/>
                  <a:moveTo>
                    <a:pt x="47039" y="137688"/>
                  </a:moveTo>
                  <a:lnTo>
                    <a:pt x="74146" y="164796"/>
                  </a:lnTo>
                  <a:lnTo>
                    <a:pt x="48017" y="190924"/>
                  </a:lnTo>
                  <a:cubicBezTo>
                    <a:pt x="44282" y="194659"/>
                    <a:pt x="39373" y="196527"/>
                    <a:pt x="34464" y="196527"/>
                  </a:cubicBezTo>
                  <a:cubicBezTo>
                    <a:pt x="29554" y="196527"/>
                    <a:pt x="24645" y="194659"/>
                    <a:pt x="20910" y="190924"/>
                  </a:cubicBezTo>
                  <a:cubicBezTo>
                    <a:pt x="13440" y="183454"/>
                    <a:pt x="13440" y="171287"/>
                    <a:pt x="20910" y="163817"/>
                  </a:cubicBezTo>
                  <a:lnTo>
                    <a:pt x="47039" y="137688"/>
                  </a:lnTo>
                  <a:close/>
                  <a:moveTo>
                    <a:pt x="133640" y="0"/>
                  </a:moveTo>
                  <a:cubicBezTo>
                    <a:pt x="113616" y="0"/>
                    <a:pt x="93587" y="7633"/>
                    <a:pt x="78321" y="22899"/>
                  </a:cubicBezTo>
                  <a:cubicBezTo>
                    <a:pt x="48898" y="52322"/>
                    <a:pt x="48246" y="98740"/>
                    <a:pt x="74178" y="129012"/>
                  </a:cubicBezTo>
                  <a:cubicBezTo>
                    <a:pt x="73787" y="129403"/>
                    <a:pt x="67524" y="135666"/>
                    <a:pt x="64914" y="138276"/>
                  </a:cubicBezTo>
                  <a:lnTo>
                    <a:pt x="51377" y="124706"/>
                  </a:lnTo>
                  <a:cubicBezTo>
                    <a:pt x="50186" y="123515"/>
                    <a:pt x="48621" y="122920"/>
                    <a:pt x="47055" y="122920"/>
                  </a:cubicBezTo>
                  <a:cubicBezTo>
                    <a:pt x="45489" y="122920"/>
                    <a:pt x="43923" y="123515"/>
                    <a:pt x="42733" y="124706"/>
                  </a:cubicBezTo>
                  <a:lnTo>
                    <a:pt x="12266" y="155173"/>
                  </a:lnTo>
                  <a:cubicBezTo>
                    <a:pt x="1" y="167438"/>
                    <a:pt x="1" y="187303"/>
                    <a:pt x="12266" y="199568"/>
                  </a:cubicBezTo>
                  <a:cubicBezTo>
                    <a:pt x="18398" y="205701"/>
                    <a:pt x="26431" y="208767"/>
                    <a:pt x="34464" y="208767"/>
                  </a:cubicBezTo>
                  <a:cubicBezTo>
                    <a:pt x="42496" y="208767"/>
                    <a:pt x="50529" y="205701"/>
                    <a:pt x="56661" y="199568"/>
                  </a:cubicBezTo>
                  <a:lnTo>
                    <a:pt x="87128" y="169101"/>
                  </a:lnTo>
                  <a:cubicBezTo>
                    <a:pt x="89510" y="166720"/>
                    <a:pt x="89510" y="162838"/>
                    <a:pt x="87128" y="160457"/>
                  </a:cubicBezTo>
                  <a:lnTo>
                    <a:pt x="73559" y="146920"/>
                  </a:lnTo>
                  <a:cubicBezTo>
                    <a:pt x="77245" y="143234"/>
                    <a:pt x="82431" y="138047"/>
                    <a:pt x="82823" y="137656"/>
                  </a:cubicBezTo>
                  <a:cubicBezTo>
                    <a:pt x="97302" y="150060"/>
                    <a:pt x="115476" y="156382"/>
                    <a:pt x="133717" y="156382"/>
                  </a:cubicBezTo>
                  <a:cubicBezTo>
                    <a:pt x="153611" y="156382"/>
                    <a:pt x="173586" y="148862"/>
                    <a:pt x="188935" y="133513"/>
                  </a:cubicBezTo>
                  <a:cubicBezTo>
                    <a:pt x="219467" y="102981"/>
                    <a:pt x="219467" y="53431"/>
                    <a:pt x="188935" y="22899"/>
                  </a:cubicBezTo>
                  <a:cubicBezTo>
                    <a:pt x="173685" y="7633"/>
                    <a:pt x="153665" y="0"/>
                    <a:pt x="13364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415" name="Google Shape;3143;p147"/>
            <p:cNvSpPr/>
            <p:nvPr/>
          </p:nvSpPr>
          <p:spPr>
            <a:xfrm>
              <a:off x="3013250" y="879100"/>
              <a:ext cx="2883625" cy="2627550"/>
            </a:xfrm>
            <a:custGeom>
              <a:avLst/>
              <a:gdLst/>
              <a:ahLst/>
              <a:cxnLst/>
              <a:rect l="l" t="t" r="r" b="b"/>
              <a:pathLst>
                <a:path w="115345" h="105102" extrusionOk="0">
                  <a:moveTo>
                    <a:pt x="57656" y="12225"/>
                  </a:moveTo>
                  <a:cubicBezTo>
                    <a:pt x="67988" y="12225"/>
                    <a:pt x="78321" y="16163"/>
                    <a:pt x="86182" y="24041"/>
                  </a:cubicBezTo>
                  <a:cubicBezTo>
                    <a:pt x="101937" y="39764"/>
                    <a:pt x="101937" y="65370"/>
                    <a:pt x="86182" y="81093"/>
                  </a:cubicBezTo>
                  <a:cubicBezTo>
                    <a:pt x="78321" y="88955"/>
                    <a:pt x="67997" y="92885"/>
                    <a:pt x="57668" y="92885"/>
                  </a:cubicBezTo>
                  <a:cubicBezTo>
                    <a:pt x="47340" y="92885"/>
                    <a:pt x="37008" y="88955"/>
                    <a:pt x="29130" y="81093"/>
                  </a:cubicBezTo>
                  <a:cubicBezTo>
                    <a:pt x="13407" y="65370"/>
                    <a:pt x="13407" y="39764"/>
                    <a:pt x="29130" y="24041"/>
                  </a:cubicBezTo>
                  <a:cubicBezTo>
                    <a:pt x="36991" y="16163"/>
                    <a:pt x="47324" y="12225"/>
                    <a:pt x="57656" y="12225"/>
                  </a:cubicBezTo>
                  <a:close/>
                  <a:moveTo>
                    <a:pt x="57672" y="0"/>
                  </a:moveTo>
                  <a:cubicBezTo>
                    <a:pt x="44208" y="0"/>
                    <a:pt x="30745" y="5122"/>
                    <a:pt x="20486" y="15364"/>
                  </a:cubicBezTo>
                  <a:cubicBezTo>
                    <a:pt x="0" y="35882"/>
                    <a:pt x="0" y="69220"/>
                    <a:pt x="20486" y="89737"/>
                  </a:cubicBezTo>
                  <a:cubicBezTo>
                    <a:pt x="30745" y="99980"/>
                    <a:pt x="44208" y="105101"/>
                    <a:pt x="57672" y="105101"/>
                  </a:cubicBezTo>
                  <a:cubicBezTo>
                    <a:pt x="71136" y="105101"/>
                    <a:pt x="84600" y="99980"/>
                    <a:pt x="94859" y="89737"/>
                  </a:cubicBezTo>
                  <a:cubicBezTo>
                    <a:pt x="115344" y="69220"/>
                    <a:pt x="115344" y="35882"/>
                    <a:pt x="94859" y="15364"/>
                  </a:cubicBezTo>
                  <a:cubicBezTo>
                    <a:pt x="84600" y="5122"/>
                    <a:pt x="71136" y="0"/>
                    <a:pt x="576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5" name="Google Shape;3144;p147"/>
          <p:cNvGrpSpPr/>
          <p:nvPr/>
        </p:nvGrpSpPr>
        <p:grpSpPr>
          <a:xfrm>
            <a:off x="3527238" y="2439748"/>
            <a:ext cx="345667" cy="411273"/>
            <a:chOff x="1552700" y="238125"/>
            <a:chExt cx="4495025" cy="5219200"/>
          </a:xfrm>
        </p:grpSpPr>
        <p:sp>
          <p:nvSpPr>
            <p:cNvPr id="1052416" name="Google Shape;3145;p147"/>
            <p:cNvSpPr/>
            <p:nvPr/>
          </p:nvSpPr>
          <p:spPr>
            <a:xfrm>
              <a:off x="1552700" y="238125"/>
              <a:ext cx="4495025" cy="5219200"/>
            </a:xfrm>
            <a:custGeom>
              <a:avLst/>
              <a:gdLst/>
              <a:ahLst/>
              <a:cxnLst/>
              <a:rect l="l" t="t" r="r" b="b"/>
              <a:pathLst>
                <a:path w="179801" h="208768" extrusionOk="0">
                  <a:moveTo>
                    <a:pt x="165546" y="12232"/>
                  </a:moveTo>
                  <a:cubicBezTo>
                    <a:pt x="166655" y="12232"/>
                    <a:pt x="167568" y="13146"/>
                    <a:pt x="167568" y="14255"/>
                  </a:cubicBezTo>
                  <a:lnTo>
                    <a:pt x="167568" y="139874"/>
                  </a:lnTo>
                  <a:lnTo>
                    <a:pt x="34447" y="139874"/>
                  </a:lnTo>
                  <a:cubicBezTo>
                    <a:pt x="25998" y="139874"/>
                    <a:pt x="18235" y="142940"/>
                    <a:pt x="12233" y="147996"/>
                  </a:cubicBezTo>
                  <a:lnTo>
                    <a:pt x="12233" y="40807"/>
                  </a:lnTo>
                  <a:cubicBezTo>
                    <a:pt x="12233" y="25052"/>
                    <a:pt x="25052" y="12232"/>
                    <a:pt x="40775" y="12232"/>
                  </a:cubicBezTo>
                  <a:close/>
                  <a:moveTo>
                    <a:pt x="167568" y="152106"/>
                  </a:moveTo>
                  <a:lnTo>
                    <a:pt x="167568" y="168188"/>
                  </a:lnTo>
                  <a:lnTo>
                    <a:pt x="13081" y="168188"/>
                  </a:lnTo>
                  <a:cubicBezTo>
                    <a:pt x="15756" y="158924"/>
                    <a:pt x="24302" y="152106"/>
                    <a:pt x="34447" y="152106"/>
                  </a:cubicBezTo>
                  <a:close/>
                  <a:moveTo>
                    <a:pt x="167568" y="180420"/>
                  </a:moveTo>
                  <a:lnTo>
                    <a:pt x="167568" y="194512"/>
                  </a:lnTo>
                  <a:cubicBezTo>
                    <a:pt x="167568" y="195621"/>
                    <a:pt x="166655" y="196535"/>
                    <a:pt x="165546" y="196535"/>
                  </a:cubicBezTo>
                  <a:lnTo>
                    <a:pt x="34447" y="196535"/>
                  </a:lnTo>
                  <a:cubicBezTo>
                    <a:pt x="24302" y="196535"/>
                    <a:pt x="15756" y="189717"/>
                    <a:pt x="13081" y="180420"/>
                  </a:cubicBezTo>
                  <a:close/>
                  <a:moveTo>
                    <a:pt x="40775" y="0"/>
                  </a:moveTo>
                  <a:cubicBezTo>
                    <a:pt x="18300" y="0"/>
                    <a:pt x="0" y="18300"/>
                    <a:pt x="0" y="40807"/>
                  </a:cubicBezTo>
                  <a:lnTo>
                    <a:pt x="0" y="174321"/>
                  </a:lnTo>
                  <a:cubicBezTo>
                    <a:pt x="0" y="193305"/>
                    <a:pt x="15462" y="208767"/>
                    <a:pt x="34447" y="208767"/>
                  </a:cubicBezTo>
                  <a:lnTo>
                    <a:pt x="165546" y="208767"/>
                  </a:lnTo>
                  <a:cubicBezTo>
                    <a:pt x="173407" y="208767"/>
                    <a:pt x="179801" y="202374"/>
                    <a:pt x="179801" y="194512"/>
                  </a:cubicBezTo>
                  <a:lnTo>
                    <a:pt x="179801" y="14288"/>
                  </a:lnTo>
                  <a:cubicBezTo>
                    <a:pt x="179801" y="6393"/>
                    <a:pt x="173407" y="0"/>
                    <a:pt x="1655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417" name="Google Shape;3146;p147"/>
            <p:cNvSpPr/>
            <p:nvPr/>
          </p:nvSpPr>
          <p:spPr>
            <a:xfrm>
              <a:off x="2688950" y="839050"/>
              <a:ext cx="2222350" cy="2600025"/>
            </a:xfrm>
            <a:custGeom>
              <a:avLst/>
              <a:gdLst/>
              <a:ahLst/>
              <a:cxnLst/>
              <a:rect l="l" t="t" r="r" b="b"/>
              <a:pathLst>
                <a:path w="88894" h="104001" extrusionOk="0">
                  <a:moveTo>
                    <a:pt x="55900" y="32200"/>
                  </a:moveTo>
                  <a:lnTo>
                    <a:pt x="67317" y="52000"/>
                  </a:lnTo>
                  <a:lnTo>
                    <a:pt x="55900" y="71800"/>
                  </a:lnTo>
                  <a:lnTo>
                    <a:pt x="33034" y="71800"/>
                  </a:lnTo>
                  <a:lnTo>
                    <a:pt x="21584" y="52000"/>
                  </a:lnTo>
                  <a:lnTo>
                    <a:pt x="33034" y="32200"/>
                  </a:lnTo>
                  <a:close/>
                  <a:moveTo>
                    <a:pt x="75658" y="0"/>
                  </a:moveTo>
                  <a:cubicBezTo>
                    <a:pt x="70172" y="0"/>
                    <a:pt x="64926" y="4605"/>
                    <a:pt x="65719" y="11127"/>
                  </a:cubicBezTo>
                  <a:lnTo>
                    <a:pt x="56879" y="19967"/>
                  </a:lnTo>
                  <a:lnTo>
                    <a:pt x="32022" y="19967"/>
                  </a:lnTo>
                  <a:lnTo>
                    <a:pt x="23150" y="11127"/>
                  </a:lnTo>
                  <a:cubicBezTo>
                    <a:pt x="23920" y="4647"/>
                    <a:pt x="18694" y="24"/>
                    <a:pt x="13211" y="24"/>
                  </a:cubicBezTo>
                  <a:cubicBezTo>
                    <a:pt x="10800" y="24"/>
                    <a:pt x="8340" y="917"/>
                    <a:pt x="6318" y="2940"/>
                  </a:cubicBezTo>
                  <a:cubicBezTo>
                    <a:pt x="0" y="9257"/>
                    <a:pt x="4668" y="19880"/>
                    <a:pt x="13240" y="19880"/>
                  </a:cubicBezTo>
                  <a:cubicBezTo>
                    <a:pt x="13653" y="19880"/>
                    <a:pt x="14075" y="19855"/>
                    <a:pt x="14506" y="19804"/>
                  </a:cubicBezTo>
                  <a:lnTo>
                    <a:pt x="21845" y="27111"/>
                  </a:lnTo>
                  <a:lnTo>
                    <a:pt x="9221" y="48934"/>
                  </a:lnTo>
                  <a:cubicBezTo>
                    <a:pt x="8145" y="50858"/>
                    <a:pt x="8145" y="53174"/>
                    <a:pt x="9221" y="55066"/>
                  </a:cubicBezTo>
                  <a:lnTo>
                    <a:pt x="21845" y="76921"/>
                  </a:lnTo>
                  <a:lnTo>
                    <a:pt x="14538" y="84261"/>
                  </a:lnTo>
                  <a:cubicBezTo>
                    <a:pt x="14096" y="84207"/>
                    <a:pt x="13663" y="84181"/>
                    <a:pt x="13239" y="84181"/>
                  </a:cubicBezTo>
                  <a:cubicBezTo>
                    <a:pt x="4689" y="84181"/>
                    <a:pt x="41" y="94784"/>
                    <a:pt x="6351" y="101093"/>
                  </a:cubicBezTo>
                  <a:cubicBezTo>
                    <a:pt x="8366" y="103108"/>
                    <a:pt x="10830" y="104001"/>
                    <a:pt x="13247" y="104001"/>
                  </a:cubicBezTo>
                  <a:cubicBezTo>
                    <a:pt x="18732" y="104001"/>
                    <a:pt x="23975" y="99404"/>
                    <a:pt x="23182" y="92905"/>
                  </a:cubicBezTo>
                  <a:lnTo>
                    <a:pt x="32022" y="84033"/>
                  </a:lnTo>
                  <a:lnTo>
                    <a:pt x="56879" y="84033"/>
                  </a:lnTo>
                  <a:lnTo>
                    <a:pt x="65751" y="92873"/>
                  </a:lnTo>
                  <a:cubicBezTo>
                    <a:pt x="64982" y="99370"/>
                    <a:pt x="70214" y="103982"/>
                    <a:pt x="75691" y="103982"/>
                  </a:cubicBezTo>
                  <a:cubicBezTo>
                    <a:pt x="78105" y="103982"/>
                    <a:pt x="80567" y="103086"/>
                    <a:pt x="82583" y="101060"/>
                  </a:cubicBezTo>
                  <a:cubicBezTo>
                    <a:pt x="88893" y="94781"/>
                    <a:pt x="84244" y="84149"/>
                    <a:pt x="75692" y="84149"/>
                  </a:cubicBezTo>
                  <a:cubicBezTo>
                    <a:pt x="75269" y="84149"/>
                    <a:pt x="74837" y="84175"/>
                    <a:pt x="74396" y="84228"/>
                  </a:cubicBezTo>
                  <a:lnTo>
                    <a:pt x="67056" y="76921"/>
                  </a:lnTo>
                  <a:lnTo>
                    <a:pt x="79680" y="55066"/>
                  </a:lnTo>
                  <a:cubicBezTo>
                    <a:pt x="80756" y="53174"/>
                    <a:pt x="80756" y="50858"/>
                    <a:pt x="79680" y="48934"/>
                  </a:cubicBezTo>
                  <a:lnTo>
                    <a:pt x="67056" y="27078"/>
                  </a:lnTo>
                  <a:lnTo>
                    <a:pt x="74363" y="19771"/>
                  </a:lnTo>
                  <a:cubicBezTo>
                    <a:pt x="74793" y="19822"/>
                    <a:pt x="75215" y="19847"/>
                    <a:pt x="75628" y="19847"/>
                  </a:cubicBezTo>
                  <a:cubicBezTo>
                    <a:pt x="84200" y="19847"/>
                    <a:pt x="88868" y="9225"/>
                    <a:pt x="82551" y="2907"/>
                  </a:cubicBezTo>
                  <a:cubicBezTo>
                    <a:pt x="80536" y="893"/>
                    <a:pt x="78074" y="0"/>
                    <a:pt x="7565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2418" name="Google Shape;3147;p147"/>
          <p:cNvSpPr txBox="1"/>
          <p:nvPr/>
        </p:nvSpPr>
        <p:spPr>
          <a:xfrm>
            <a:off x="4672856" y="593888"/>
            <a:ext cx="2618424" cy="350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id-ID" sz="2000" b="1" dirty="0">
                <a:solidFill>
                  <a:schemeClr val="accent2"/>
                </a:solidFill>
                <a:latin typeface="Hammersmith One"/>
                <a:ea typeface="Hammersmith One"/>
                <a:cs typeface="Hammersmith One"/>
                <a:sym typeface="Hammersmith One"/>
              </a:rPr>
              <a:t>Rustaman (2003)</a:t>
            </a:r>
            <a:endParaRPr sz="2000" b="1" dirty="0">
              <a:solidFill>
                <a:schemeClr val="accent2"/>
              </a:solidFill>
              <a:latin typeface="Hammersmith One"/>
              <a:ea typeface="Hammersmith One"/>
              <a:cs typeface="Hammersmith One"/>
              <a:sym typeface="Hammersmith One"/>
            </a:endParaRPr>
          </a:p>
        </p:txBody>
      </p:sp>
      <p:sp>
        <p:nvSpPr>
          <p:cNvPr id="1052419" name="Google Shape;3148;p147"/>
          <p:cNvSpPr txBox="1"/>
          <p:nvPr/>
        </p:nvSpPr>
        <p:spPr>
          <a:xfrm>
            <a:off x="4749178" y="1983233"/>
            <a:ext cx="2235300" cy="350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sz="2000" b="1" dirty="0" err="1">
                <a:solidFill>
                  <a:schemeClr val="accent2"/>
                </a:solidFill>
                <a:latin typeface="Hammersmith One"/>
                <a:ea typeface="Hammersmith One"/>
                <a:cs typeface="Hammersmith One"/>
                <a:sym typeface="Hammersmith One"/>
              </a:rPr>
              <a:t>Blosser</a:t>
            </a:r>
            <a:r>
              <a:rPr sz="2000" b="1" dirty="0">
                <a:solidFill>
                  <a:schemeClr val="accent2"/>
                </a:solidFill>
                <a:latin typeface="Hammersmith One"/>
                <a:ea typeface="Hammersmith One"/>
                <a:cs typeface="Hammersmith One"/>
                <a:sym typeface="Hammersmith One"/>
              </a:rPr>
              <a:t> (1973)</a:t>
            </a:r>
          </a:p>
        </p:txBody>
      </p:sp>
      <p:sp>
        <p:nvSpPr>
          <p:cNvPr id="1052420" name="Google Shape;3149;p147"/>
          <p:cNvSpPr txBox="1"/>
          <p:nvPr/>
        </p:nvSpPr>
        <p:spPr>
          <a:xfrm>
            <a:off x="4749178" y="3535525"/>
            <a:ext cx="2235300" cy="350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id-ID" sz="1800" b="1" dirty="0">
                <a:solidFill>
                  <a:schemeClr val="accent2"/>
                </a:solidFill>
                <a:latin typeface="Hammersmith One"/>
                <a:ea typeface="Hammersmith One"/>
                <a:cs typeface="Hammersmith One"/>
                <a:sym typeface="Hammersmith One"/>
              </a:rPr>
              <a:t>Dahar (</a:t>
            </a:r>
            <a:r>
              <a:rPr lang="id-ID" sz="2000" b="1" dirty="0">
                <a:solidFill>
                  <a:schemeClr val="accent2"/>
                </a:solidFill>
                <a:latin typeface="Hammersmith One"/>
                <a:ea typeface="Hammersmith One"/>
                <a:cs typeface="Hammersmith One"/>
                <a:sym typeface="Hammersmith One"/>
              </a:rPr>
              <a:t>1996</a:t>
            </a:r>
            <a:r>
              <a:rPr lang="id-ID" sz="1800" b="1" dirty="0">
                <a:solidFill>
                  <a:schemeClr val="accent2"/>
                </a:solidFill>
                <a:latin typeface="Hammersmith One"/>
                <a:ea typeface="Hammersmith One"/>
                <a:cs typeface="Hammersmith One"/>
                <a:sym typeface="Hammersmith One"/>
              </a:rPr>
              <a:t>)</a:t>
            </a:r>
            <a:endParaRPr sz="1800" b="1" dirty="0">
              <a:solidFill>
                <a:schemeClr val="accent2"/>
              </a:solidFill>
              <a:latin typeface="Hammersmith One"/>
              <a:ea typeface="Hammersmith One"/>
              <a:cs typeface="Hammersmith One"/>
              <a:sym typeface="Hammersmith One"/>
            </a:endParaRPr>
          </a:p>
        </p:txBody>
      </p:sp>
      <p:cxnSp>
        <p:nvCxnSpPr>
          <p:cNvPr id="7" name="Straight Connector 6"/>
          <p:cNvCxnSpPr/>
          <p:nvPr/>
        </p:nvCxnSpPr>
        <p:spPr>
          <a:xfrm>
            <a:off x="2277943" y="2480926"/>
            <a:ext cx="0" cy="634254"/>
          </a:xfrm>
          <a:prstGeom prst="line">
            <a:avLst/>
          </a:prstGeom>
          <a:ln w="19050"/>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4191179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52405"/>
                                        </p:tgtEl>
                                        <p:attrNameLst>
                                          <p:attrName>style.visibility</p:attrName>
                                        </p:attrNameLst>
                                      </p:cBhvr>
                                      <p:to>
                                        <p:strVal val="visible"/>
                                      </p:to>
                                    </p:set>
                                    <p:animEffect transition="in" filter="fade">
                                      <p:cBhvr>
                                        <p:cTn id="7" dur="1000"/>
                                        <p:tgtEl>
                                          <p:spTgt spid="1052405"/>
                                        </p:tgtEl>
                                      </p:cBhvr>
                                    </p:animEffect>
                                  </p:childTnLst>
                                </p:cTn>
                              </p:par>
                              <p:par>
                                <p:cTn id="8" presetID="10" presetClass="entr" presetSubtype="0" fill="hold" nodeType="withEffect">
                                  <p:stCondLst>
                                    <p:cond delay="0"/>
                                  </p:stCondLst>
                                  <p:childTnLst>
                                    <p:set>
                                      <p:cBhvr>
                                        <p:cTn id="9" dur="1" fill="hold">
                                          <p:stCondLst>
                                            <p:cond delay="0"/>
                                          </p:stCondLst>
                                        </p:cTn>
                                        <p:tgtEl>
                                          <p:spTgt spid="984"/>
                                        </p:tgtEl>
                                        <p:attrNameLst>
                                          <p:attrName>style.visibility</p:attrName>
                                        </p:attrNameLst>
                                      </p:cBhvr>
                                      <p:to>
                                        <p:strVal val="visible"/>
                                      </p:to>
                                    </p:set>
                                    <p:animEffect transition="in" filter="fade">
                                      <p:cBhvr>
                                        <p:cTn id="10" dur="1000"/>
                                        <p:tgtEl>
                                          <p:spTgt spid="984"/>
                                        </p:tgtEl>
                                      </p:cBhvr>
                                    </p:animEffect>
                                  </p:childTnLst>
                                </p:cTn>
                              </p:par>
                              <p:par>
                                <p:cTn id="11" presetID="10" presetClass="entr" presetSubtype="0" fill="hold" nodeType="withEffect">
                                  <p:stCondLst>
                                    <p:cond delay="0"/>
                                  </p:stCondLst>
                                  <p:childTnLst>
                                    <p:set>
                                      <p:cBhvr>
                                        <p:cTn id="12" dur="1" fill="hold">
                                          <p:stCondLst>
                                            <p:cond delay="0"/>
                                          </p:stCondLst>
                                        </p:cTn>
                                        <p:tgtEl>
                                          <p:spTgt spid="985"/>
                                        </p:tgtEl>
                                        <p:attrNameLst>
                                          <p:attrName>style.visibility</p:attrName>
                                        </p:attrNameLst>
                                      </p:cBhvr>
                                      <p:to>
                                        <p:strVal val="visible"/>
                                      </p:to>
                                    </p:set>
                                    <p:animEffect transition="in" filter="fade">
                                      <p:cBhvr>
                                        <p:cTn id="13" dur="1000"/>
                                        <p:tgtEl>
                                          <p:spTgt spid="985"/>
                                        </p:tgtEl>
                                      </p:cBhvr>
                                    </p:animEffect>
                                  </p:childTnLst>
                                </p:cTn>
                              </p:par>
                              <p:par>
                                <p:cTn id="14" presetID="10" presetClass="entr" presetSubtype="0" fill="hold" nodeType="withEffect">
                                  <p:stCondLst>
                                    <p:cond delay="0"/>
                                  </p:stCondLst>
                                  <p:childTnLst>
                                    <p:set>
                                      <p:cBhvr>
                                        <p:cTn id="15" dur="1" fill="hold">
                                          <p:stCondLst>
                                            <p:cond delay="0"/>
                                          </p:stCondLst>
                                        </p:cTn>
                                        <p:tgtEl>
                                          <p:spTgt spid="1052406"/>
                                        </p:tgtEl>
                                        <p:attrNameLst>
                                          <p:attrName>style.visibility</p:attrName>
                                        </p:attrNameLst>
                                      </p:cBhvr>
                                      <p:to>
                                        <p:strVal val="visible"/>
                                      </p:to>
                                    </p:set>
                                    <p:animEffect transition="in" filter="fade">
                                      <p:cBhvr>
                                        <p:cTn id="16" dur="1000"/>
                                        <p:tgtEl>
                                          <p:spTgt spid="1052406"/>
                                        </p:tgtEl>
                                      </p:cBhvr>
                                    </p:animEffect>
                                  </p:childTnLst>
                                </p:cTn>
                              </p:par>
                              <p:par>
                                <p:cTn id="17" presetID="10" presetClass="entr" presetSubtype="0" fill="hold" nodeType="withEffect">
                                  <p:stCondLst>
                                    <p:cond delay="0"/>
                                  </p:stCondLst>
                                  <p:childTnLst>
                                    <p:set>
                                      <p:cBhvr>
                                        <p:cTn id="18" dur="1" fill="hold">
                                          <p:stCondLst>
                                            <p:cond delay="0"/>
                                          </p:stCondLst>
                                        </p:cTn>
                                        <p:tgtEl>
                                          <p:spTgt spid="983"/>
                                        </p:tgtEl>
                                        <p:attrNameLst>
                                          <p:attrName>style.visibility</p:attrName>
                                        </p:attrNameLst>
                                      </p:cBhvr>
                                      <p:to>
                                        <p:strVal val="visible"/>
                                      </p:to>
                                    </p:set>
                                    <p:animEffect transition="in" filter="fade">
                                      <p:cBhvr>
                                        <p:cTn id="19" dur="1000"/>
                                        <p:tgtEl>
                                          <p:spTgt spid="983"/>
                                        </p:tgtEl>
                                      </p:cBhvr>
                                    </p:animEffect>
                                  </p:childTnLst>
                                </p:cTn>
                              </p:par>
                              <p:par>
                                <p:cTn id="20" presetID="10" presetClass="entr" presetSubtype="0" fill="hold" nodeType="withEffect">
                                  <p:stCondLst>
                                    <p:cond delay="0"/>
                                  </p:stCondLst>
                                  <p:childTnLst>
                                    <p:set>
                                      <p:cBhvr>
                                        <p:cTn id="21" dur="1" fill="hold">
                                          <p:stCondLst>
                                            <p:cond delay="0"/>
                                          </p:stCondLst>
                                        </p:cTn>
                                        <p:tgtEl>
                                          <p:spTgt spid="1052407"/>
                                        </p:tgtEl>
                                        <p:attrNameLst>
                                          <p:attrName>style.visibility</p:attrName>
                                        </p:attrNameLst>
                                      </p:cBhvr>
                                      <p:to>
                                        <p:strVal val="visible"/>
                                      </p:to>
                                    </p:set>
                                    <p:animEffect transition="in" filter="fade">
                                      <p:cBhvr>
                                        <p:cTn id="22" dur="1000"/>
                                        <p:tgtEl>
                                          <p:spTgt spid="10524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19"/>
        <p:cNvGrpSpPr/>
        <p:nvPr/>
      </p:nvGrpSpPr>
      <p:grpSpPr>
        <a:xfrm>
          <a:off x="0" y="0"/>
          <a:ext cx="0" cy="0"/>
          <a:chOff x="0" y="0"/>
          <a:chExt cx="0" cy="0"/>
        </a:xfrm>
      </p:grpSpPr>
      <p:sp>
        <p:nvSpPr>
          <p:cNvPr id="1049181" name="Google Shape;2120;p97"/>
          <p:cNvSpPr txBox="1">
            <a:spLocks noGrp="1"/>
          </p:cNvSpPr>
          <p:nvPr>
            <p:ph type="title"/>
          </p:nvPr>
        </p:nvSpPr>
        <p:spPr>
          <a:xfrm>
            <a:off x="2244813" y="2484662"/>
            <a:ext cx="5105400" cy="1213800"/>
          </a:xfrm>
          <a:prstGeom prst="rect">
            <a:avLst/>
          </a:prstGeom>
        </p:spPr>
        <p:txBody>
          <a:bodyPr spcFirstLastPara="1" wrap="square" lIns="91425" tIns="91425" rIns="91425" bIns="91425" anchor="ctr" anchorCtr="0">
            <a:noAutofit/>
          </a:bodyPr>
          <a:lstStyle/>
          <a:p>
            <a:r>
              <a:rPr lang="id-ID" sz="3200" dirty="0"/>
              <a:t>Teori Belajar</a:t>
            </a:r>
            <a:br>
              <a:rPr lang="id-ID" sz="3200" dirty="0"/>
            </a:br>
            <a:r>
              <a:rPr lang="id-ID" sz="3200" dirty="0"/>
              <a:t>Model Pembelajaran Keterampilan Proses Sains</a:t>
            </a:r>
            <a:br>
              <a:rPr lang="id-ID" sz="3200" dirty="0"/>
            </a:br>
            <a:endParaRPr lang="en" sz="3200" dirty="0"/>
          </a:p>
        </p:txBody>
      </p:sp>
      <p:sp>
        <p:nvSpPr>
          <p:cNvPr id="1049182" name="Google Shape;2121;p97"/>
          <p:cNvSpPr txBox="1">
            <a:spLocks noGrp="1"/>
          </p:cNvSpPr>
          <p:nvPr>
            <p:ph type="title" idx="2"/>
          </p:nvPr>
        </p:nvSpPr>
        <p:spPr>
          <a:xfrm>
            <a:off x="2164575" y="718300"/>
            <a:ext cx="5105400" cy="121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2</a:t>
            </a:r>
          </a:p>
        </p:txBody>
      </p:sp>
      <p:sp>
        <p:nvSpPr>
          <p:cNvPr id="1049183" name="Google Shape;2122;p97"/>
          <p:cNvSpPr/>
          <p:nvPr/>
        </p:nvSpPr>
        <p:spPr>
          <a:xfrm>
            <a:off x="3392681" y="3888422"/>
            <a:ext cx="2826754" cy="52850"/>
          </a:xfrm>
          <a:custGeom>
            <a:avLst/>
            <a:gdLst/>
            <a:ahLst/>
            <a:cxnLst/>
            <a:rect l="l" t="t" r="r" b="b"/>
            <a:pathLst>
              <a:path w="17505" h="670" extrusionOk="0">
                <a:moveTo>
                  <a:pt x="0" y="0"/>
                </a:moveTo>
                <a:lnTo>
                  <a:pt x="0" y="669"/>
                </a:lnTo>
                <a:lnTo>
                  <a:pt x="17505" y="669"/>
                </a:lnTo>
                <a:lnTo>
                  <a:pt x="175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95854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49182"/>
                                        </p:tgtEl>
                                        <p:attrNameLst>
                                          <p:attrName>style.visibility</p:attrName>
                                        </p:attrNameLst>
                                      </p:cBhvr>
                                      <p:to>
                                        <p:strVal val="visible"/>
                                      </p:to>
                                    </p:set>
                                    <p:animEffect transition="in" filter="fade">
                                      <p:cBhvr>
                                        <p:cTn id="7" dur="1000"/>
                                        <p:tgtEl>
                                          <p:spTgt spid="104918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49181"/>
                                        </p:tgtEl>
                                        <p:attrNameLst>
                                          <p:attrName>style.visibility</p:attrName>
                                        </p:attrNameLst>
                                      </p:cBhvr>
                                      <p:to>
                                        <p:strVal val="visible"/>
                                      </p:to>
                                    </p:set>
                                    <p:animEffect transition="in" filter="fade">
                                      <p:cBhvr>
                                        <p:cTn id="11" dur="1000"/>
                                        <p:tgtEl>
                                          <p:spTgt spid="1049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021"/>
        <p:cNvGrpSpPr/>
        <p:nvPr/>
      </p:nvGrpSpPr>
      <p:grpSpPr>
        <a:xfrm>
          <a:off x="0" y="0"/>
          <a:ext cx="0" cy="0"/>
          <a:chOff x="0" y="0"/>
          <a:chExt cx="0" cy="0"/>
        </a:xfrm>
      </p:grpSpPr>
      <p:sp>
        <p:nvSpPr>
          <p:cNvPr id="1052328" name="Google Shape;3022;p144"/>
          <p:cNvSpPr txBox="1">
            <a:spLocks noGrp="1"/>
          </p:cNvSpPr>
          <p:nvPr>
            <p:ph type="title"/>
          </p:nvPr>
        </p:nvSpPr>
        <p:spPr>
          <a:xfrm>
            <a:off x="1083196" y="709300"/>
            <a:ext cx="6661771" cy="541500"/>
          </a:xfrm>
          <a:prstGeom prst="rect">
            <a:avLst/>
          </a:prstGeom>
        </p:spPr>
        <p:txBody>
          <a:bodyPr spcFirstLastPara="1" wrap="square" lIns="91425" tIns="91425" rIns="91425" bIns="91425" anchor="b" anchorCtr="0">
            <a:noAutofit/>
          </a:bodyPr>
          <a:lstStyle/>
          <a:p>
            <a:pPr lvl="0"/>
            <a:r>
              <a:rPr lang="id-ID" dirty="0"/>
              <a:t>TEORI BELAJAR</a:t>
            </a:r>
            <a:br>
              <a:rPr lang="id-ID" dirty="0"/>
            </a:br>
            <a:r>
              <a:rPr lang="id-ID" sz="1600" dirty="0"/>
              <a:t>Teori belajar adalah upaya yang dilakukan untuk  membantu memahami proses kompleks pembelajaran.</a:t>
            </a:r>
            <a:endParaRPr lang="en" sz="1600" dirty="0"/>
          </a:p>
        </p:txBody>
      </p:sp>
      <p:sp>
        <p:nvSpPr>
          <p:cNvPr id="1052329" name="Google Shape;3023;p144"/>
          <p:cNvSpPr/>
          <p:nvPr/>
        </p:nvSpPr>
        <p:spPr>
          <a:xfrm>
            <a:off x="1532250" y="1647300"/>
            <a:ext cx="1884600" cy="24999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
        <p:nvSpPr>
          <p:cNvPr id="1052330" name="Google Shape;3024;p144"/>
          <p:cNvSpPr/>
          <p:nvPr/>
        </p:nvSpPr>
        <p:spPr>
          <a:xfrm>
            <a:off x="3658200" y="1658575"/>
            <a:ext cx="1884600" cy="24999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
        <p:nvSpPr>
          <p:cNvPr id="1052331" name="Google Shape;3025;p144"/>
          <p:cNvSpPr/>
          <p:nvPr/>
        </p:nvSpPr>
        <p:spPr>
          <a:xfrm>
            <a:off x="5784150" y="1658575"/>
            <a:ext cx="1884600" cy="24999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
        <p:nvSpPr>
          <p:cNvPr id="1052333" name="Google Shape;3027;p144"/>
          <p:cNvSpPr txBox="1"/>
          <p:nvPr/>
        </p:nvSpPr>
        <p:spPr>
          <a:xfrm>
            <a:off x="3658200" y="2546850"/>
            <a:ext cx="1884600" cy="350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200" b="1" dirty="0">
                <a:solidFill>
                  <a:schemeClr val="accent2"/>
                </a:solidFill>
                <a:latin typeface="Hammersmith One"/>
                <a:ea typeface="Hammersmith One"/>
                <a:cs typeface="Hammersmith One"/>
                <a:sym typeface="Hammersmith One"/>
              </a:rPr>
              <a:t>02</a:t>
            </a:r>
            <a:endParaRPr sz="2200" b="1" dirty="0">
              <a:solidFill>
                <a:schemeClr val="accent2"/>
              </a:solidFill>
              <a:latin typeface="Hammersmith One"/>
              <a:ea typeface="Hammersmith One"/>
              <a:cs typeface="Hammersmith One"/>
              <a:sym typeface="Hammersmith One"/>
            </a:endParaRPr>
          </a:p>
        </p:txBody>
      </p:sp>
      <p:sp>
        <p:nvSpPr>
          <p:cNvPr id="1052334" name="Google Shape;3028;p144"/>
          <p:cNvSpPr txBox="1"/>
          <p:nvPr/>
        </p:nvSpPr>
        <p:spPr>
          <a:xfrm>
            <a:off x="5784150" y="2548500"/>
            <a:ext cx="1884600" cy="350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200" b="1" dirty="0">
                <a:solidFill>
                  <a:schemeClr val="accent2"/>
                </a:solidFill>
                <a:latin typeface="Hammersmith One"/>
                <a:ea typeface="Hammersmith One"/>
                <a:cs typeface="Hammersmith One"/>
                <a:sym typeface="Hammersmith One"/>
              </a:rPr>
              <a:t>03</a:t>
            </a:r>
            <a:endParaRPr sz="2200" b="1" dirty="0">
              <a:solidFill>
                <a:schemeClr val="accent2"/>
              </a:solidFill>
              <a:latin typeface="Hammersmith One"/>
              <a:ea typeface="Hammersmith One"/>
              <a:cs typeface="Hammersmith One"/>
              <a:sym typeface="Hammersmith One"/>
            </a:endParaRPr>
          </a:p>
        </p:txBody>
      </p:sp>
      <p:sp>
        <p:nvSpPr>
          <p:cNvPr id="1052335" name="Google Shape;3029;p144"/>
          <p:cNvSpPr txBox="1"/>
          <p:nvPr/>
        </p:nvSpPr>
        <p:spPr>
          <a:xfrm>
            <a:off x="5784150" y="2968244"/>
            <a:ext cx="1884600" cy="802500"/>
          </a:xfrm>
          <a:prstGeom prst="rect">
            <a:avLst/>
          </a:prstGeom>
          <a:noFill/>
          <a:ln>
            <a:noFill/>
          </a:ln>
        </p:spPr>
        <p:txBody>
          <a:bodyPr spcFirstLastPara="1" wrap="square" lIns="91425" tIns="91425" rIns="91425" bIns="91425" anchor="ctr" anchorCtr="0">
            <a:noAutofit/>
          </a:bodyPr>
          <a:lstStyle/>
          <a:p>
            <a:pPr algn="ctr"/>
            <a:r>
              <a:rPr lang="id-ID" sz="1600" dirty="0"/>
              <a:t>Teori Belajar Konstruktivisme</a:t>
            </a:r>
          </a:p>
        </p:txBody>
      </p:sp>
      <p:sp>
        <p:nvSpPr>
          <p:cNvPr id="1052336" name="Google Shape;3030;p144"/>
          <p:cNvSpPr txBox="1"/>
          <p:nvPr/>
        </p:nvSpPr>
        <p:spPr>
          <a:xfrm>
            <a:off x="3658200" y="2966594"/>
            <a:ext cx="1884600" cy="802500"/>
          </a:xfrm>
          <a:prstGeom prst="rect">
            <a:avLst/>
          </a:prstGeom>
          <a:noFill/>
          <a:ln>
            <a:noFill/>
          </a:ln>
        </p:spPr>
        <p:txBody>
          <a:bodyPr spcFirstLastPara="1" wrap="square" lIns="91425" tIns="91425" rIns="91425" bIns="91425" anchor="ctr" anchorCtr="0">
            <a:noAutofit/>
          </a:bodyPr>
          <a:lstStyle/>
          <a:p>
            <a:pPr lvl="2" algn="ctr"/>
            <a:r>
              <a:rPr lang="id-ID" sz="1600" dirty="0"/>
              <a:t>Teori Belajar Kognitivisme</a:t>
            </a:r>
          </a:p>
        </p:txBody>
      </p:sp>
      <p:sp>
        <p:nvSpPr>
          <p:cNvPr id="1052337" name="Google Shape;3031;p144"/>
          <p:cNvSpPr txBox="1"/>
          <p:nvPr/>
        </p:nvSpPr>
        <p:spPr>
          <a:xfrm>
            <a:off x="1532250" y="2968019"/>
            <a:ext cx="1884600" cy="802500"/>
          </a:xfrm>
          <a:prstGeom prst="rect">
            <a:avLst/>
          </a:prstGeom>
          <a:noFill/>
          <a:ln>
            <a:noFill/>
          </a:ln>
        </p:spPr>
        <p:txBody>
          <a:bodyPr spcFirstLastPara="1" wrap="square" lIns="91425" tIns="91425" rIns="91425" bIns="91425" anchor="ctr" anchorCtr="0">
            <a:noAutofit/>
          </a:bodyPr>
          <a:lstStyle/>
          <a:p>
            <a:pPr algn="ctr"/>
            <a:r>
              <a:rPr lang="id-ID" sz="1600" dirty="0"/>
              <a:t>Teori Belajar Behaviorisme</a:t>
            </a:r>
          </a:p>
        </p:txBody>
      </p:sp>
      <p:sp>
        <p:nvSpPr>
          <p:cNvPr id="1052339" name="Google Shape;3033;p144"/>
          <p:cNvSpPr/>
          <p:nvPr/>
        </p:nvSpPr>
        <p:spPr>
          <a:xfrm>
            <a:off x="6636065" y="2046308"/>
            <a:ext cx="290288" cy="375355"/>
          </a:xfrm>
          <a:custGeom>
            <a:avLst/>
            <a:gdLst/>
            <a:ahLst/>
            <a:cxnLst/>
            <a:rect l="l" t="t" r="r" b="b"/>
            <a:pathLst>
              <a:path w="9862" h="12752" extrusionOk="0">
                <a:moveTo>
                  <a:pt x="2395" y="1001"/>
                </a:moveTo>
                <a:lnTo>
                  <a:pt x="5042" y="3552"/>
                </a:lnTo>
                <a:lnTo>
                  <a:pt x="3971" y="4655"/>
                </a:lnTo>
                <a:lnTo>
                  <a:pt x="1356" y="2103"/>
                </a:lnTo>
                <a:lnTo>
                  <a:pt x="2395" y="1001"/>
                </a:lnTo>
                <a:close/>
                <a:moveTo>
                  <a:pt x="5640" y="4151"/>
                </a:moveTo>
                <a:lnTo>
                  <a:pt x="6302" y="4781"/>
                </a:lnTo>
                <a:lnTo>
                  <a:pt x="5231" y="5884"/>
                </a:lnTo>
                <a:lnTo>
                  <a:pt x="4569" y="5254"/>
                </a:lnTo>
                <a:lnTo>
                  <a:pt x="5640" y="4151"/>
                </a:lnTo>
                <a:close/>
                <a:moveTo>
                  <a:pt x="4443" y="8562"/>
                </a:moveTo>
                <a:cubicBezTo>
                  <a:pt x="4664" y="8562"/>
                  <a:pt x="4821" y="8688"/>
                  <a:pt x="4853" y="8845"/>
                </a:cubicBezTo>
                <a:cubicBezTo>
                  <a:pt x="4884" y="8908"/>
                  <a:pt x="4853" y="8877"/>
                  <a:pt x="4884" y="9790"/>
                </a:cubicBezTo>
                <a:lnTo>
                  <a:pt x="4884" y="10200"/>
                </a:lnTo>
                <a:lnTo>
                  <a:pt x="4065" y="10200"/>
                </a:lnTo>
                <a:lnTo>
                  <a:pt x="4065" y="9003"/>
                </a:lnTo>
                <a:cubicBezTo>
                  <a:pt x="4065" y="8751"/>
                  <a:pt x="4254" y="8562"/>
                  <a:pt x="4443" y="8562"/>
                </a:cubicBezTo>
                <a:close/>
                <a:moveTo>
                  <a:pt x="7814" y="10956"/>
                </a:moveTo>
                <a:cubicBezTo>
                  <a:pt x="8035" y="10956"/>
                  <a:pt x="8224" y="11145"/>
                  <a:pt x="8224" y="11366"/>
                </a:cubicBezTo>
                <a:lnTo>
                  <a:pt x="8224" y="11744"/>
                </a:lnTo>
                <a:lnTo>
                  <a:pt x="789" y="11870"/>
                </a:lnTo>
                <a:lnTo>
                  <a:pt x="789" y="11460"/>
                </a:lnTo>
                <a:cubicBezTo>
                  <a:pt x="789" y="11271"/>
                  <a:pt x="915" y="11114"/>
                  <a:pt x="1072" y="11082"/>
                </a:cubicBezTo>
                <a:cubicBezTo>
                  <a:pt x="1104" y="11066"/>
                  <a:pt x="1072" y="11066"/>
                  <a:pt x="1371" y="11066"/>
                </a:cubicBezTo>
                <a:cubicBezTo>
                  <a:pt x="1671" y="11066"/>
                  <a:pt x="2301" y="11066"/>
                  <a:pt x="3656" y="11051"/>
                </a:cubicBezTo>
                <a:cubicBezTo>
                  <a:pt x="3719" y="11051"/>
                  <a:pt x="5357" y="10988"/>
                  <a:pt x="5325" y="10988"/>
                </a:cubicBezTo>
                <a:cubicBezTo>
                  <a:pt x="5483" y="10988"/>
                  <a:pt x="7121" y="10956"/>
                  <a:pt x="7814" y="10956"/>
                </a:cubicBezTo>
                <a:close/>
                <a:moveTo>
                  <a:pt x="2427" y="0"/>
                </a:moveTo>
                <a:cubicBezTo>
                  <a:pt x="2324" y="0"/>
                  <a:pt x="2222" y="40"/>
                  <a:pt x="2143" y="118"/>
                </a:cubicBezTo>
                <a:lnTo>
                  <a:pt x="505" y="1820"/>
                </a:lnTo>
                <a:cubicBezTo>
                  <a:pt x="348" y="1977"/>
                  <a:pt x="348" y="2261"/>
                  <a:pt x="505" y="2418"/>
                </a:cubicBezTo>
                <a:lnTo>
                  <a:pt x="1608" y="3458"/>
                </a:lnTo>
                <a:cubicBezTo>
                  <a:pt x="726" y="4624"/>
                  <a:pt x="505" y="6104"/>
                  <a:pt x="946" y="7396"/>
                </a:cubicBezTo>
                <a:cubicBezTo>
                  <a:pt x="1356" y="8499"/>
                  <a:pt x="2175" y="9412"/>
                  <a:pt x="3277" y="9885"/>
                </a:cubicBezTo>
                <a:lnTo>
                  <a:pt x="3277" y="10263"/>
                </a:lnTo>
                <a:lnTo>
                  <a:pt x="1230" y="10294"/>
                </a:lnTo>
                <a:cubicBezTo>
                  <a:pt x="568" y="10294"/>
                  <a:pt x="1" y="10862"/>
                  <a:pt x="1" y="11555"/>
                </a:cubicBezTo>
                <a:lnTo>
                  <a:pt x="1" y="12374"/>
                </a:lnTo>
                <a:cubicBezTo>
                  <a:pt x="1" y="12594"/>
                  <a:pt x="222" y="12752"/>
                  <a:pt x="442" y="12752"/>
                </a:cubicBezTo>
                <a:lnTo>
                  <a:pt x="8728" y="12657"/>
                </a:lnTo>
                <a:cubicBezTo>
                  <a:pt x="8948" y="12657"/>
                  <a:pt x="9106" y="12437"/>
                  <a:pt x="9106" y="12216"/>
                </a:cubicBezTo>
                <a:lnTo>
                  <a:pt x="9106" y="11397"/>
                </a:lnTo>
                <a:cubicBezTo>
                  <a:pt x="9106" y="10704"/>
                  <a:pt x="8507" y="10168"/>
                  <a:pt x="7846" y="10168"/>
                </a:cubicBezTo>
                <a:lnTo>
                  <a:pt x="5798" y="10200"/>
                </a:lnTo>
                <a:lnTo>
                  <a:pt x="5798" y="10137"/>
                </a:lnTo>
                <a:cubicBezTo>
                  <a:pt x="7153" y="9853"/>
                  <a:pt x="8255" y="8908"/>
                  <a:pt x="8759" y="7680"/>
                </a:cubicBezTo>
                <a:lnTo>
                  <a:pt x="9452" y="7680"/>
                </a:lnTo>
                <a:cubicBezTo>
                  <a:pt x="9704" y="7680"/>
                  <a:pt x="9862" y="7491"/>
                  <a:pt x="9862" y="7270"/>
                </a:cubicBezTo>
                <a:cubicBezTo>
                  <a:pt x="9799" y="6986"/>
                  <a:pt x="9610" y="6797"/>
                  <a:pt x="9389" y="6797"/>
                </a:cubicBezTo>
                <a:lnTo>
                  <a:pt x="6901" y="6829"/>
                </a:lnTo>
                <a:cubicBezTo>
                  <a:pt x="6649" y="6829"/>
                  <a:pt x="6491" y="7018"/>
                  <a:pt x="6491" y="7270"/>
                </a:cubicBezTo>
                <a:cubicBezTo>
                  <a:pt x="6491" y="7491"/>
                  <a:pt x="6712" y="7648"/>
                  <a:pt x="6932" y="7648"/>
                </a:cubicBezTo>
                <a:lnTo>
                  <a:pt x="7751" y="7648"/>
                </a:lnTo>
                <a:cubicBezTo>
                  <a:pt x="7342" y="8436"/>
                  <a:pt x="6586" y="9003"/>
                  <a:pt x="5703" y="9223"/>
                </a:cubicBezTo>
                <a:lnTo>
                  <a:pt x="5703" y="8908"/>
                </a:lnTo>
                <a:cubicBezTo>
                  <a:pt x="5703" y="8341"/>
                  <a:pt x="5357" y="7900"/>
                  <a:pt x="4821" y="7711"/>
                </a:cubicBezTo>
                <a:cubicBezTo>
                  <a:pt x="4709" y="7680"/>
                  <a:pt x="4598" y="7665"/>
                  <a:pt x="4488" y="7665"/>
                </a:cubicBezTo>
                <a:cubicBezTo>
                  <a:pt x="3826" y="7665"/>
                  <a:pt x="3246" y="8205"/>
                  <a:pt x="3246" y="8908"/>
                </a:cubicBezTo>
                <a:cubicBezTo>
                  <a:pt x="1450" y="7932"/>
                  <a:pt x="1041" y="5569"/>
                  <a:pt x="2206" y="4025"/>
                </a:cubicBezTo>
                <a:lnTo>
                  <a:pt x="2206" y="4025"/>
                </a:lnTo>
                <a:lnTo>
                  <a:pt x="5010" y="6734"/>
                </a:lnTo>
                <a:cubicBezTo>
                  <a:pt x="5089" y="6813"/>
                  <a:pt x="5199" y="6853"/>
                  <a:pt x="5310" y="6853"/>
                </a:cubicBezTo>
                <a:cubicBezTo>
                  <a:pt x="5420" y="6853"/>
                  <a:pt x="5530" y="6813"/>
                  <a:pt x="5609" y="6734"/>
                </a:cubicBezTo>
                <a:lnTo>
                  <a:pt x="7216" y="5033"/>
                </a:lnTo>
                <a:cubicBezTo>
                  <a:pt x="7373" y="4876"/>
                  <a:pt x="7373" y="4624"/>
                  <a:pt x="7216" y="4466"/>
                </a:cubicBezTo>
                <a:lnTo>
                  <a:pt x="5955" y="3237"/>
                </a:lnTo>
                <a:lnTo>
                  <a:pt x="2710" y="118"/>
                </a:lnTo>
                <a:cubicBezTo>
                  <a:pt x="2632" y="40"/>
                  <a:pt x="2529" y="0"/>
                  <a:pt x="24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65" name="Google Shape;3037;p144"/>
          <p:cNvGrpSpPr/>
          <p:nvPr/>
        </p:nvGrpSpPr>
        <p:grpSpPr>
          <a:xfrm>
            <a:off x="2464950" y="1405200"/>
            <a:ext cx="4271100" cy="262388"/>
            <a:chOff x="2464950" y="1405200"/>
            <a:chExt cx="4271100" cy="262388"/>
          </a:xfrm>
        </p:grpSpPr>
        <p:cxnSp>
          <p:nvCxnSpPr>
            <p:cNvPr id="3145761" name="Google Shape;3038;p144"/>
            <p:cNvCxnSpPr>
              <a:cxnSpLocks/>
            </p:cNvCxnSpPr>
            <p:nvPr/>
          </p:nvCxnSpPr>
          <p:spPr>
            <a:xfrm>
              <a:off x="2464950" y="1424200"/>
              <a:ext cx="4271100" cy="1200"/>
            </a:xfrm>
            <a:prstGeom prst="straightConnector1">
              <a:avLst/>
            </a:prstGeom>
            <a:noFill/>
            <a:ln w="19050" cap="flat" cmpd="sng">
              <a:solidFill>
                <a:schemeClr val="accent2"/>
              </a:solidFill>
              <a:prstDash val="solid"/>
              <a:round/>
              <a:headEnd type="none" w="med" len="med"/>
              <a:tailEnd type="none" w="med" len="med"/>
            </a:ln>
          </p:spPr>
        </p:cxnSp>
        <p:cxnSp>
          <p:nvCxnSpPr>
            <p:cNvPr id="3145762" name="Google Shape;3039;p144"/>
            <p:cNvCxnSpPr>
              <a:cxnSpLocks/>
              <a:stCxn id="1052329" idx="0"/>
            </p:cNvCxnSpPr>
            <p:nvPr/>
          </p:nvCxnSpPr>
          <p:spPr>
            <a:xfrm rot="10800000">
              <a:off x="2474550" y="1405200"/>
              <a:ext cx="0" cy="242100"/>
            </a:xfrm>
            <a:prstGeom prst="straightConnector1">
              <a:avLst/>
            </a:prstGeom>
            <a:noFill/>
            <a:ln w="19050" cap="flat" cmpd="sng">
              <a:solidFill>
                <a:schemeClr val="accent2"/>
              </a:solidFill>
              <a:prstDash val="solid"/>
              <a:round/>
              <a:headEnd type="none" w="med" len="med"/>
              <a:tailEnd type="none" w="med" len="med"/>
            </a:ln>
          </p:spPr>
        </p:cxnSp>
        <p:cxnSp>
          <p:nvCxnSpPr>
            <p:cNvPr id="3145763" name="Google Shape;3040;p144"/>
            <p:cNvCxnSpPr>
              <a:cxnSpLocks/>
            </p:cNvCxnSpPr>
            <p:nvPr/>
          </p:nvCxnSpPr>
          <p:spPr>
            <a:xfrm rot="10800000">
              <a:off x="6726450" y="1425488"/>
              <a:ext cx="0" cy="242100"/>
            </a:xfrm>
            <a:prstGeom prst="straightConnector1">
              <a:avLst/>
            </a:prstGeom>
            <a:noFill/>
            <a:ln w="19050" cap="flat" cmpd="sng">
              <a:solidFill>
                <a:schemeClr val="accent2"/>
              </a:solidFill>
              <a:prstDash val="solid"/>
              <a:round/>
              <a:headEnd type="none" w="med" len="med"/>
              <a:tailEnd type="none" w="med" len="med"/>
            </a:ln>
          </p:spPr>
        </p:cxnSp>
        <p:cxnSp>
          <p:nvCxnSpPr>
            <p:cNvPr id="3145764" name="Google Shape;3041;p144"/>
            <p:cNvCxnSpPr>
              <a:cxnSpLocks/>
            </p:cNvCxnSpPr>
            <p:nvPr/>
          </p:nvCxnSpPr>
          <p:spPr>
            <a:xfrm rot="10800000">
              <a:off x="4572000" y="1425488"/>
              <a:ext cx="0" cy="242100"/>
            </a:xfrm>
            <a:prstGeom prst="straightConnector1">
              <a:avLst/>
            </a:prstGeom>
            <a:noFill/>
            <a:ln w="19050" cap="flat" cmpd="sng">
              <a:solidFill>
                <a:schemeClr val="accent2"/>
              </a:solidFill>
              <a:prstDash val="solid"/>
              <a:round/>
              <a:headEnd type="none" w="med" len="med"/>
              <a:tailEnd type="none" w="med" len="med"/>
            </a:ln>
          </p:spPr>
        </p:cxnSp>
      </p:grpSp>
      <p:sp>
        <p:nvSpPr>
          <p:cNvPr id="22" name="Google Shape;3027;p144"/>
          <p:cNvSpPr txBox="1"/>
          <p:nvPr/>
        </p:nvSpPr>
        <p:spPr>
          <a:xfrm>
            <a:off x="1532250" y="2556599"/>
            <a:ext cx="1884600" cy="350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200" b="1" dirty="0">
                <a:solidFill>
                  <a:schemeClr val="accent2"/>
                </a:solidFill>
                <a:latin typeface="Hammersmith One"/>
                <a:ea typeface="Hammersmith One"/>
                <a:cs typeface="Hammersmith One"/>
                <a:sym typeface="Hammersmith One"/>
              </a:rPr>
              <a:t>01</a:t>
            </a:r>
            <a:endParaRPr sz="2200" b="1" dirty="0">
              <a:solidFill>
                <a:schemeClr val="accent2"/>
              </a:solidFill>
              <a:latin typeface="Hammersmith One"/>
              <a:ea typeface="Hammersmith One"/>
              <a:cs typeface="Hammersmith One"/>
              <a:sym typeface="Hammersmith One"/>
            </a:endParaRPr>
          </a:p>
        </p:txBody>
      </p:sp>
      <p:grpSp>
        <p:nvGrpSpPr>
          <p:cNvPr id="23" name="Google Shape;3842;p181"/>
          <p:cNvGrpSpPr/>
          <p:nvPr/>
        </p:nvGrpSpPr>
        <p:grpSpPr>
          <a:xfrm>
            <a:off x="2314445" y="2013890"/>
            <a:ext cx="320209" cy="319937"/>
            <a:chOff x="1193050" y="238125"/>
            <a:chExt cx="5215125" cy="5219200"/>
          </a:xfrm>
          <a:solidFill>
            <a:schemeClr val="accent2"/>
          </a:solidFill>
        </p:grpSpPr>
        <p:sp>
          <p:nvSpPr>
            <p:cNvPr id="24" name="Google Shape;3843;p181"/>
            <p:cNvSpPr/>
            <p:nvPr/>
          </p:nvSpPr>
          <p:spPr>
            <a:xfrm>
              <a:off x="3033625" y="2635675"/>
              <a:ext cx="305850" cy="1327650"/>
            </a:xfrm>
            <a:custGeom>
              <a:avLst/>
              <a:gdLst/>
              <a:ahLst/>
              <a:cxnLst/>
              <a:rect l="l" t="t" r="r" b="b"/>
              <a:pathLst>
                <a:path w="12234" h="53106" extrusionOk="0">
                  <a:moveTo>
                    <a:pt x="6133" y="0"/>
                  </a:moveTo>
                  <a:cubicBezTo>
                    <a:pt x="2741" y="0"/>
                    <a:pt x="1" y="2740"/>
                    <a:pt x="1" y="6100"/>
                  </a:cubicBezTo>
                  <a:lnTo>
                    <a:pt x="1" y="46973"/>
                  </a:lnTo>
                  <a:cubicBezTo>
                    <a:pt x="1" y="50365"/>
                    <a:pt x="2741" y="53106"/>
                    <a:pt x="6133" y="53106"/>
                  </a:cubicBezTo>
                  <a:cubicBezTo>
                    <a:pt x="9493" y="53106"/>
                    <a:pt x="12233" y="50365"/>
                    <a:pt x="12233" y="46973"/>
                  </a:cubicBezTo>
                  <a:lnTo>
                    <a:pt x="12233" y="6100"/>
                  </a:lnTo>
                  <a:cubicBezTo>
                    <a:pt x="12233" y="2740"/>
                    <a:pt x="9493" y="0"/>
                    <a:pt x="613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5" name="Google Shape;3844;p181"/>
            <p:cNvSpPr/>
            <p:nvPr/>
          </p:nvSpPr>
          <p:spPr>
            <a:xfrm>
              <a:off x="1806325" y="2068900"/>
              <a:ext cx="305825" cy="1557625"/>
            </a:xfrm>
            <a:custGeom>
              <a:avLst/>
              <a:gdLst/>
              <a:ahLst/>
              <a:cxnLst/>
              <a:rect l="l" t="t" r="r" b="b"/>
              <a:pathLst>
                <a:path w="12233" h="62305" extrusionOk="0">
                  <a:moveTo>
                    <a:pt x="6133" y="1"/>
                  </a:moveTo>
                  <a:cubicBezTo>
                    <a:pt x="2740" y="1"/>
                    <a:pt x="0" y="2741"/>
                    <a:pt x="0" y="6101"/>
                  </a:cubicBezTo>
                  <a:lnTo>
                    <a:pt x="0" y="56205"/>
                  </a:lnTo>
                  <a:cubicBezTo>
                    <a:pt x="0" y="59564"/>
                    <a:pt x="2740" y="62305"/>
                    <a:pt x="6133" y="62305"/>
                  </a:cubicBezTo>
                  <a:cubicBezTo>
                    <a:pt x="9492" y="62305"/>
                    <a:pt x="12232" y="59564"/>
                    <a:pt x="12232" y="56205"/>
                  </a:cubicBezTo>
                  <a:lnTo>
                    <a:pt x="12232" y="6101"/>
                  </a:lnTo>
                  <a:cubicBezTo>
                    <a:pt x="12232" y="2741"/>
                    <a:pt x="9492" y="1"/>
                    <a:pt x="613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6" name="Google Shape;3845;p181"/>
            <p:cNvSpPr/>
            <p:nvPr/>
          </p:nvSpPr>
          <p:spPr>
            <a:xfrm>
              <a:off x="1193050" y="238125"/>
              <a:ext cx="5215125" cy="5219200"/>
            </a:xfrm>
            <a:custGeom>
              <a:avLst/>
              <a:gdLst/>
              <a:ahLst/>
              <a:cxnLst/>
              <a:rect l="l" t="t" r="r" b="b"/>
              <a:pathLst>
                <a:path w="208605" h="208768" extrusionOk="0">
                  <a:moveTo>
                    <a:pt x="49094" y="12232"/>
                  </a:moveTo>
                  <a:lnTo>
                    <a:pt x="49094" y="36143"/>
                  </a:lnTo>
                  <a:lnTo>
                    <a:pt x="12201" y="36143"/>
                  </a:lnTo>
                  <a:lnTo>
                    <a:pt x="12201" y="12232"/>
                  </a:lnTo>
                  <a:close/>
                  <a:moveTo>
                    <a:pt x="196372" y="12330"/>
                  </a:moveTo>
                  <a:lnTo>
                    <a:pt x="196372" y="36208"/>
                  </a:lnTo>
                  <a:lnTo>
                    <a:pt x="159479" y="36208"/>
                  </a:lnTo>
                  <a:lnTo>
                    <a:pt x="159479" y="12330"/>
                  </a:lnTo>
                  <a:close/>
                  <a:moveTo>
                    <a:pt x="147247" y="27401"/>
                  </a:moveTo>
                  <a:lnTo>
                    <a:pt x="147247" y="48506"/>
                  </a:lnTo>
                  <a:lnTo>
                    <a:pt x="110419" y="48506"/>
                  </a:lnTo>
                  <a:cubicBezTo>
                    <a:pt x="110419" y="47984"/>
                    <a:pt x="110386" y="40873"/>
                    <a:pt x="110386" y="27401"/>
                  </a:cubicBezTo>
                  <a:close/>
                  <a:moveTo>
                    <a:pt x="98154" y="48375"/>
                  </a:moveTo>
                  <a:lnTo>
                    <a:pt x="98154" y="65631"/>
                  </a:lnTo>
                  <a:lnTo>
                    <a:pt x="61326" y="65631"/>
                  </a:lnTo>
                  <a:lnTo>
                    <a:pt x="61326" y="48375"/>
                  </a:lnTo>
                  <a:close/>
                  <a:moveTo>
                    <a:pt x="49094" y="48375"/>
                  </a:moveTo>
                  <a:lnTo>
                    <a:pt x="49094" y="160392"/>
                  </a:lnTo>
                  <a:lnTo>
                    <a:pt x="12201" y="160392"/>
                  </a:lnTo>
                  <a:lnTo>
                    <a:pt x="12201" y="48375"/>
                  </a:lnTo>
                  <a:close/>
                  <a:moveTo>
                    <a:pt x="196372" y="48440"/>
                  </a:moveTo>
                  <a:lnTo>
                    <a:pt x="196372" y="160424"/>
                  </a:lnTo>
                  <a:lnTo>
                    <a:pt x="159479" y="160424"/>
                  </a:lnTo>
                  <a:lnTo>
                    <a:pt x="159479" y="48440"/>
                  </a:lnTo>
                  <a:close/>
                  <a:moveTo>
                    <a:pt x="147247" y="60738"/>
                  </a:moveTo>
                  <a:lnTo>
                    <a:pt x="147247" y="163197"/>
                  </a:lnTo>
                  <a:lnTo>
                    <a:pt x="110419" y="163197"/>
                  </a:lnTo>
                  <a:lnTo>
                    <a:pt x="110419" y="60738"/>
                  </a:lnTo>
                  <a:close/>
                  <a:moveTo>
                    <a:pt x="98154" y="77864"/>
                  </a:moveTo>
                  <a:lnTo>
                    <a:pt x="98154" y="167046"/>
                  </a:lnTo>
                  <a:lnTo>
                    <a:pt x="61326" y="167046"/>
                  </a:lnTo>
                  <a:lnTo>
                    <a:pt x="61326" y="77864"/>
                  </a:lnTo>
                  <a:close/>
                  <a:moveTo>
                    <a:pt x="49094" y="172624"/>
                  </a:moveTo>
                  <a:lnTo>
                    <a:pt x="49094" y="196535"/>
                  </a:lnTo>
                  <a:lnTo>
                    <a:pt x="12201" y="196535"/>
                  </a:lnTo>
                  <a:lnTo>
                    <a:pt x="12201" y="172624"/>
                  </a:lnTo>
                  <a:close/>
                  <a:moveTo>
                    <a:pt x="98154" y="179279"/>
                  </a:moveTo>
                  <a:lnTo>
                    <a:pt x="98154" y="196535"/>
                  </a:lnTo>
                  <a:lnTo>
                    <a:pt x="61326" y="196535"/>
                  </a:lnTo>
                  <a:lnTo>
                    <a:pt x="61326" y="179279"/>
                  </a:lnTo>
                  <a:close/>
                  <a:moveTo>
                    <a:pt x="147247" y="175430"/>
                  </a:moveTo>
                  <a:lnTo>
                    <a:pt x="147247" y="196535"/>
                  </a:lnTo>
                  <a:lnTo>
                    <a:pt x="110419" y="196535"/>
                  </a:lnTo>
                  <a:lnTo>
                    <a:pt x="110419" y="175430"/>
                  </a:lnTo>
                  <a:close/>
                  <a:moveTo>
                    <a:pt x="196372" y="172657"/>
                  </a:moveTo>
                  <a:lnTo>
                    <a:pt x="196372" y="196535"/>
                  </a:lnTo>
                  <a:lnTo>
                    <a:pt x="159479" y="196535"/>
                  </a:lnTo>
                  <a:lnTo>
                    <a:pt x="159479" y="172657"/>
                  </a:lnTo>
                  <a:close/>
                  <a:moveTo>
                    <a:pt x="10178" y="0"/>
                  </a:moveTo>
                  <a:cubicBezTo>
                    <a:pt x="4568" y="0"/>
                    <a:pt x="1" y="4567"/>
                    <a:pt x="1" y="10210"/>
                  </a:cubicBezTo>
                  <a:lnTo>
                    <a:pt x="1" y="198590"/>
                  </a:lnTo>
                  <a:cubicBezTo>
                    <a:pt x="1" y="204200"/>
                    <a:pt x="4568" y="208767"/>
                    <a:pt x="10178" y="208767"/>
                  </a:cubicBezTo>
                  <a:lnTo>
                    <a:pt x="198395" y="208767"/>
                  </a:lnTo>
                  <a:cubicBezTo>
                    <a:pt x="204005" y="208767"/>
                    <a:pt x="208605" y="204200"/>
                    <a:pt x="208605" y="198590"/>
                  </a:cubicBezTo>
                  <a:lnTo>
                    <a:pt x="208605" y="10275"/>
                  </a:lnTo>
                  <a:cubicBezTo>
                    <a:pt x="208605" y="4684"/>
                    <a:pt x="204038" y="98"/>
                    <a:pt x="198454" y="98"/>
                  </a:cubicBezTo>
                  <a:cubicBezTo>
                    <a:pt x="198434" y="98"/>
                    <a:pt x="198415" y="98"/>
                    <a:pt x="198395" y="98"/>
                  </a:cubicBezTo>
                  <a:lnTo>
                    <a:pt x="157457" y="98"/>
                  </a:lnTo>
                  <a:cubicBezTo>
                    <a:pt x="151846" y="98"/>
                    <a:pt x="147247" y="4665"/>
                    <a:pt x="147247" y="10275"/>
                  </a:cubicBezTo>
                  <a:lnTo>
                    <a:pt x="147247" y="15168"/>
                  </a:lnTo>
                  <a:lnTo>
                    <a:pt x="108364" y="15168"/>
                  </a:lnTo>
                  <a:cubicBezTo>
                    <a:pt x="102753" y="15168"/>
                    <a:pt x="98154" y="19735"/>
                    <a:pt x="98154" y="25346"/>
                  </a:cubicBezTo>
                  <a:lnTo>
                    <a:pt x="98154" y="36143"/>
                  </a:lnTo>
                  <a:lnTo>
                    <a:pt x="61326" y="36143"/>
                  </a:lnTo>
                  <a:lnTo>
                    <a:pt x="61326" y="10210"/>
                  </a:lnTo>
                  <a:cubicBezTo>
                    <a:pt x="61326" y="4567"/>
                    <a:pt x="56727" y="0"/>
                    <a:pt x="51116"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7" name="Google Shape;3846;p181"/>
            <p:cNvSpPr/>
            <p:nvPr/>
          </p:nvSpPr>
          <p:spPr>
            <a:xfrm>
              <a:off x="5488275" y="2069725"/>
              <a:ext cx="305850" cy="1557625"/>
            </a:xfrm>
            <a:custGeom>
              <a:avLst/>
              <a:gdLst/>
              <a:ahLst/>
              <a:cxnLst/>
              <a:rect l="l" t="t" r="r" b="b"/>
              <a:pathLst>
                <a:path w="12234" h="62305" extrusionOk="0">
                  <a:moveTo>
                    <a:pt x="6101" y="0"/>
                  </a:moveTo>
                  <a:cubicBezTo>
                    <a:pt x="2741" y="0"/>
                    <a:pt x="1" y="2740"/>
                    <a:pt x="1" y="6133"/>
                  </a:cubicBezTo>
                  <a:lnTo>
                    <a:pt x="1" y="56204"/>
                  </a:lnTo>
                  <a:cubicBezTo>
                    <a:pt x="1" y="59564"/>
                    <a:pt x="2741" y="62304"/>
                    <a:pt x="6101" y="62304"/>
                  </a:cubicBezTo>
                  <a:cubicBezTo>
                    <a:pt x="9493" y="62304"/>
                    <a:pt x="12233" y="59564"/>
                    <a:pt x="12233" y="56204"/>
                  </a:cubicBezTo>
                  <a:lnTo>
                    <a:pt x="12233" y="6133"/>
                  </a:lnTo>
                  <a:cubicBezTo>
                    <a:pt x="12233" y="2740"/>
                    <a:pt x="9493" y="0"/>
                    <a:pt x="6101"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8" name="Google Shape;3847;p181"/>
            <p:cNvSpPr/>
            <p:nvPr/>
          </p:nvSpPr>
          <p:spPr>
            <a:xfrm>
              <a:off x="4260950" y="2306200"/>
              <a:ext cx="305850" cy="1461400"/>
            </a:xfrm>
            <a:custGeom>
              <a:avLst/>
              <a:gdLst/>
              <a:ahLst/>
              <a:cxnLst/>
              <a:rect l="l" t="t" r="r" b="b"/>
              <a:pathLst>
                <a:path w="12234" h="58456" extrusionOk="0">
                  <a:moveTo>
                    <a:pt x="6101" y="1"/>
                  </a:moveTo>
                  <a:cubicBezTo>
                    <a:pt x="2741" y="1"/>
                    <a:pt x="1" y="2741"/>
                    <a:pt x="1" y="6134"/>
                  </a:cubicBezTo>
                  <a:lnTo>
                    <a:pt x="1" y="52356"/>
                  </a:lnTo>
                  <a:cubicBezTo>
                    <a:pt x="1" y="55716"/>
                    <a:pt x="2741" y="58456"/>
                    <a:pt x="6101" y="58456"/>
                  </a:cubicBezTo>
                  <a:cubicBezTo>
                    <a:pt x="9493" y="58456"/>
                    <a:pt x="12233" y="55716"/>
                    <a:pt x="12233" y="52356"/>
                  </a:cubicBezTo>
                  <a:lnTo>
                    <a:pt x="12233" y="6134"/>
                  </a:lnTo>
                  <a:cubicBezTo>
                    <a:pt x="12233" y="2741"/>
                    <a:pt x="9493" y="1"/>
                    <a:pt x="6101"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grpSp>
        <p:nvGrpSpPr>
          <p:cNvPr id="29" name="Google Shape;3758;p181"/>
          <p:cNvGrpSpPr/>
          <p:nvPr/>
        </p:nvGrpSpPr>
        <p:grpSpPr>
          <a:xfrm>
            <a:off x="4412031" y="2013889"/>
            <a:ext cx="319937" cy="319937"/>
            <a:chOff x="1190625" y="238125"/>
            <a:chExt cx="5219200" cy="5219200"/>
          </a:xfrm>
          <a:solidFill>
            <a:schemeClr val="accent2"/>
          </a:solidFill>
        </p:grpSpPr>
        <p:sp>
          <p:nvSpPr>
            <p:cNvPr id="30" name="Google Shape;3759;p181"/>
            <p:cNvSpPr/>
            <p:nvPr/>
          </p:nvSpPr>
          <p:spPr>
            <a:xfrm>
              <a:off x="1190625" y="238125"/>
              <a:ext cx="3570250" cy="5219200"/>
            </a:xfrm>
            <a:custGeom>
              <a:avLst/>
              <a:gdLst/>
              <a:ahLst/>
              <a:cxnLst/>
              <a:rect l="l" t="t" r="r" b="b"/>
              <a:pathLst>
                <a:path w="142810" h="208768" extrusionOk="0">
                  <a:moveTo>
                    <a:pt x="34447" y="12232"/>
                  </a:moveTo>
                  <a:lnTo>
                    <a:pt x="34447" y="196535"/>
                  </a:lnTo>
                  <a:lnTo>
                    <a:pt x="12232" y="196535"/>
                  </a:lnTo>
                  <a:lnTo>
                    <a:pt x="12232" y="12232"/>
                  </a:lnTo>
                  <a:close/>
                  <a:moveTo>
                    <a:pt x="116322" y="12232"/>
                  </a:moveTo>
                  <a:cubicBezTo>
                    <a:pt x="124184" y="12232"/>
                    <a:pt x="130577" y="18626"/>
                    <a:pt x="130577" y="26520"/>
                  </a:cubicBezTo>
                  <a:lnTo>
                    <a:pt x="130577" y="182280"/>
                  </a:lnTo>
                  <a:cubicBezTo>
                    <a:pt x="130577" y="190141"/>
                    <a:pt x="124184" y="196535"/>
                    <a:pt x="116322" y="196535"/>
                  </a:cubicBezTo>
                  <a:lnTo>
                    <a:pt x="46679" y="196535"/>
                  </a:lnTo>
                  <a:lnTo>
                    <a:pt x="46679" y="12232"/>
                  </a:lnTo>
                  <a:close/>
                  <a:moveTo>
                    <a:pt x="10210" y="0"/>
                  </a:moveTo>
                  <a:cubicBezTo>
                    <a:pt x="4567" y="0"/>
                    <a:pt x="0" y="4567"/>
                    <a:pt x="0" y="10210"/>
                  </a:cubicBezTo>
                  <a:lnTo>
                    <a:pt x="0" y="198590"/>
                  </a:lnTo>
                  <a:cubicBezTo>
                    <a:pt x="0" y="204200"/>
                    <a:pt x="4567" y="208767"/>
                    <a:pt x="10210" y="208767"/>
                  </a:cubicBezTo>
                  <a:lnTo>
                    <a:pt x="116322" y="208767"/>
                  </a:lnTo>
                  <a:cubicBezTo>
                    <a:pt x="130936" y="208767"/>
                    <a:pt x="142810" y="196894"/>
                    <a:pt x="142810" y="182280"/>
                  </a:cubicBezTo>
                  <a:lnTo>
                    <a:pt x="142810" y="26520"/>
                  </a:lnTo>
                  <a:cubicBezTo>
                    <a:pt x="142810" y="11874"/>
                    <a:pt x="130936" y="0"/>
                    <a:pt x="116322"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760;p181"/>
            <p:cNvSpPr/>
            <p:nvPr/>
          </p:nvSpPr>
          <p:spPr>
            <a:xfrm>
              <a:off x="5074825" y="240550"/>
              <a:ext cx="1335000" cy="5216550"/>
            </a:xfrm>
            <a:custGeom>
              <a:avLst/>
              <a:gdLst/>
              <a:ahLst/>
              <a:cxnLst/>
              <a:rect l="l" t="t" r="r" b="b"/>
              <a:pathLst>
                <a:path w="53400" h="208662" extrusionOk="0">
                  <a:moveTo>
                    <a:pt x="39112" y="12233"/>
                  </a:moveTo>
                  <a:cubicBezTo>
                    <a:pt x="40253" y="12233"/>
                    <a:pt x="41167" y="13147"/>
                    <a:pt x="41167" y="14288"/>
                  </a:cubicBezTo>
                  <a:lnTo>
                    <a:pt x="41167" y="29652"/>
                  </a:lnTo>
                  <a:lnTo>
                    <a:pt x="12233" y="29652"/>
                  </a:lnTo>
                  <a:lnTo>
                    <a:pt x="12233" y="14288"/>
                  </a:lnTo>
                  <a:cubicBezTo>
                    <a:pt x="12233" y="13147"/>
                    <a:pt x="13146" y="12233"/>
                    <a:pt x="14255" y="12233"/>
                  </a:cubicBezTo>
                  <a:close/>
                  <a:moveTo>
                    <a:pt x="41167" y="41885"/>
                  </a:moveTo>
                  <a:lnTo>
                    <a:pt x="41167" y="155663"/>
                  </a:lnTo>
                  <a:lnTo>
                    <a:pt x="12233" y="155663"/>
                  </a:lnTo>
                  <a:lnTo>
                    <a:pt x="12233" y="41885"/>
                  </a:lnTo>
                  <a:close/>
                  <a:moveTo>
                    <a:pt x="37350" y="167895"/>
                  </a:moveTo>
                  <a:lnTo>
                    <a:pt x="26683" y="189000"/>
                  </a:lnTo>
                  <a:lnTo>
                    <a:pt x="16049" y="167895"/>
                  </a:lnTo>
                  <a:close/>
                  <a:moveTo>
                    <a:pt x="14255" y="1"/>
                  </a:moveTo>
                  <a:cubicBezTo>
                    <a:pt x="6394" y="1"/>
                    <a:pt x="0" y="6394"/>
                    <a:pt x="0" y="14288"/>
                  </a:cubicBezTo>
                  <a:lnTo>
                    <a:pt x="0" y="161763"/>
                  </a:lnTo>
                  <a:cubicBezTo>
                    <a:pt x="0" y="161795"/>
                    <a:pt x="0" y="161795"/>
                    <a:pt x="0" y="161795"/>
                  </a:cubicBezTo>
                  <a:cubicBezTo>
                    <a:pt x="0" y="162774"/>
                    <a:pt x="229" y="163720"/>
                    <a:pt x="653" y="164535"/>
                  </a:cubicBezTo>
                  <a:lnTo>
                    <a:pt x="21236" y="205310"/>
                  </a:lnTo>
                  <a:cubicBezTo>
                    <a:pt x="22361" y="207545"/>
                    <a:pt x="24522" y="208662"/>
                    <a:pt x="26688" y="208662"/>
                  </a:cubicBezTo>
                  <a:cubicBezTo>
                    <a:pt x="28853" y="208662"/>
                    <a:pt x="31022" y="207545"/>
                    <a:pt x="32164" y="205310"/>
                  </a:cubicBezTo>
                  <a:lnTo>
                    <a:pt x="52747" y="164535"/>
                  </a:lnTo>
                  <a:cubicBezTo>
                    <a:pt x="53171" y="163720"/>
                    <a:pt x="53399" y="162741"/>
                    <a:pt x="53399" y="161795"/>
                  </a:cubicBezTo>
                  <a:cubicBezTo>
                    <a:pt x="53399" y="161795"/>
                    <a:pt x="53399" y="161795"/>
                    <a:pt x="53399" y="161763"/>
                  </a:cubicBezTo>
                  <a:lnTo>
                    <a:pt x="53399" y="14288"/>
                  </a:lnTo>
                  <a:cubicBezTo>
                    <a:pt x="53399" y="6394"/>
                    <a:pt x="47006" y="1"/>
                    <a:pt x="3911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912936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52339"/>
                                        </p:tgtEl>
                                        <p:attrNameLst>
                                          <p:attrName>style.visibility</p:attrName>
                                        </p:attrNameLst>
                                      </p:cBhvr>
                                      <p:to>
                                        <p:strVal val="visible"/>
                                      </p:to>
                                    </p:set>
                                    <p:animEffect transition="in" filter="fade">
                                      <p:cBhvr>
                                        <p:cTn id="7" dur="1000"/>
                                        <p:tgtEl>
                                          <p:spTgt spid="105233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500"/>
                                        <p:tgtEl>
                                          <p:spTgt spid="2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62"/>
        <p:cNvGrpSpPr/>
        <p:nvPr/>
      </p:nvGrpSpPr>
      <p:grpSpPr>
        <a:xfrm>
          <a:off x="0" y="0"/>
          <a:ext cx="0" cy="0"/>
          <a:chOff x="0" y="0"/>
          <a:chExt cx="0" cy="0"/>
        </a:xfrm>
      </p:grpSpPr>
      <p:sp>
        <p:nvSpPr>
          <p:cNvPr id="1049904" name="Google Shape;2663;p119"/>
          <p:cNvSpPr txBox="1"/>
          <p:nvPr/>
        </p:nvSpPr>
        <p:spPr>
          <a:xfrm flipH="1">
            <a:off x="764760" y="822383"/>
            <a:ext cx="3956699" cy="261600"/>
          </a:xfrm>
          <a:prstGeom prst="rect">
            <a:avLst/>
          </a:prstGeom>
          <a:noFill/>
          <a:ln>
            <a:noFill/>
          </a:ln>
        </p:spPr>
        <p:txBody>
          <a:bodyPr spcFirstLastPara="1" wrap="square" lIns="91425" tIns="91425" rIns="91425" bIns="91425" anchor="ctr" anchorCtr="0">
            <a:noAutofit/>
          </a:bodyPr>
          <a:lstStyle/>
          <a:p>
            <a:pPr algn="ctr"/>
            <a:r>
              <a:rPr lang="id-ID" sz="2000" b="1" dirty="0">
                <a:latin typeface="Hammersmith One"/>
              </a:rPr>
              <a:t>1.Teori Behaviorisme</a:t>
            </a:r>
          </a:p>
          <a:p>
            <a:pPr marL="0" lvl="0" indent="0" algn="ctr" rtl="0">
              <a:spcBef>
                <a:spcPts val="0"/>
              </a:spcBef>
              <a:spcAft>
                <a:spcPts val="0"/>
              </a:spcAft>
              <a:buNone/>
            </a:pPr>
            <a:r>
              <a:rPr lang="en" sz="2200" b="1" dirty="0">
                <a:solidFill>
                  <a:schemeClr val="accent2"/>
                </a:solidFill>
                <a:latin typeface="Hammersmith One"/>
                <a:ea typeface="Hammersmith One"/>
                <a:cs typeface="Hammersmith One"/>
                <a:sym typeface="Hammersmith One"/>
              </a:rPr>
              <a:t> </a:t>
            </a:r>
            <a:endParaRPr sz="2200" b="1" dirty="0">
              <a:solidFill>
                <a:schemeClr val="accent2"/>
              </a:solidFill>
              <a:latin typeface="Hammersmith One"/>
              <a:ea typeface="Hammersmith One"/>
              <a:cs typeface="Hammersmith One"/>
              <a:sym typeface="Hammersmith One"/>
            </a:endParaRPr>
          </a:p>
        </p:txBody>
      </p:sp>
      <p:sp>
        <p:nvSpPr>
          <p:cNvPr id="1049905" name="Google Shape;2664;p119"/>
          <p:cNvSpPr txBox="1"/>
          <p:nvPr/>
        </p:nvSpPr>
        <p:spPr>
          <a:xfrm flipH="1">
            <a:off x="1050958" y="953183"/>
            <a:ext cx="3384307" cy="2549100"/>
          </a:xfrm>
          <a:prstGeom prst="rect">
            <a:avLst/>
          </a:prstGeom>
          <a:noFill/>
          <a:ln>
            <a:noFill/>
          </a:ln>
        </p:spPr>
        <p:txBody>
          <a:bodyPr spcFirstLastPara="1" wrap="square" lIns="91425" tIns="91425" rIns="91425" bIns="91425" anchor="t" anchorCtr="0">
            <a:noAutofit/>
          </a:bodyPr>
          <a:lstStyle/>
          <a:p>
            <a:pPr marL="127000" lvl="0">
              <a:buClr>
                <a:schemeClr val="accent2"/>
              </a:buClr>
              <a:buSzPts val="1600"/>
            </a:pPr>
            <a:r>
              <a:rPr lang="id-ID" sz="1600" dirty="0">
                <a:latin typeface="Manjari"/>
              </a:rPr>
              <a:t>Teori behavioristik adalah sebuah teori yang dicetuskan oleh Gage dan Berliner tentang perubahan tingkah laku sebagai hasil dari pengalaman</a:t>
            </a:r>
            <a:r>
              <a:rPr lang="id-ID" sz="1600" dirty="0"/>
              <a:t>.</a:t>
            </a:r>
          </a:p>
          <a:p>
            <a:pPr marL="127000" lvl="0">
              <a:buClr>
                <a:schemeClr val="accent2"/>
              </a:buClr>
              <a:buSzPts val="1600"/>
            </a:pPr>
            <a:endParaRPr lang="id-ID" sz="1600" dirty="0"/>
          </a:p>
          <a:p>
            <a:pPr marL="127000" lvl="0">
              <a:buClr>
                <a:schemeClr val="accent2"/>
              </a:buClr>
              <a:buSzPts val="1600"/>
            </a:pPr>
            <a:r>
              <a:rPr lang="id-ID" sz="1600" dirty="0"/>
              <a:t>Aliran ini menekankan pada terbentuknya perilaku yang tampak sebagai hasil belajar. Teori behavioristik dengan model hubungan stimulus-responnya, mendudukkan orang yang belajar sebagai individu yang pasif. </a:t>
            </a:r>
            <a:endParaRPr sz="1600" dirty="0">
              <a:solidFill>
                <a:schemeClr val="accent2"/>
              </a:solidFill>
              <a:latin typeface="Manjari"/>
              <a:ea typeface="Manjari"/>
              <a:cs typeface="Manjari"/>
              <a:sym typeface="Manjari"/>
            </a:endParaRPr>
          </a:p>
        </p:txBody>
      </p:sp>
      <p:grpSp>
        <p:nvGrpSpPr>
          <p:cNvPr id="4" name="Google Shape;2211;p100"/>
          <p:cNvGrpSpPr/>
          <p:nvPr/>
        </p:nvGrpSpPr>
        <p:grpSpPr>
          <a:xfrm>
            <a:off x="7555516" y="3088180"/>
            <a:ext cx="1460428" cy="2055320"/>
            <a:chOff x="1506150" y="1501000"/>
            <a:chExt cx="2080021" cy="2838397"/>
          </a:xfrm>
        </p:grpSpPr>
        <p:grpSp>
          <p:nvGrpSpPr>
            <p:cNvPr id="5" name="Google Shape;2212;p100"/>
            <p:cNvGrpSpPr/>
            <p:nvPr/>
          </p:nvGrpSpPr>
          <p:grpSpPr>
            <a:xfrm>
              <a:off x="1506150" y="1501000"/>
              <a:ext cx="2080021" cy="2838397"/>
              <a:chOff x="1034825" y="1460000"/>
              <a:chExt cx="2080021" cy="2838397"/>
            </a:xfrm>
          </p:grpSpPr>
          <p:sp>
            <p:nvSpPr>
              <p:cNvPr id="10" name="Google Shape;2213;p100"/>
              <p:cNvSpPr/>
              <p:nvPr/>
            </p:nvSpPr>
            <p:spPr>
              <a:xfrm>
                <a:off x="1108121" y="2003925"/>
                <a:ext cx="2006724" cy="1603148"/>
              </a:xfrm>
              <a:custGeom>
                <a:avLst/>
                <a:gdLst/>
                <a:ahLst/>
                <a:cxnLst/>
                <a:rect l="l" t="t" r="r" b="b"/>
                <a:pathLst>
                  <a:path w="36686" h="29308" extrusionOk="0">
                    <a:moveTo>
                      <a:pt x="8174" y="0"/>
                    </a:moveTo>
                    <a:lnTo>
                      <a:pt x="4588" y="15077"/>
                    </a:lnTo>
                    <a:cubicBezTo>
                      <a:pt x="4405" y="15061"/>
                      <a:pt x="4213" y="15053"/>
                      <a:pt x="4015" y="15053"/>
                    </a:cubicBezTo>
                    <a:cubicBezTo>
                      <a:pt x="2236" y="15053"/>
                      <a:pt x="1" y="15718"/>
                      <a:pt x="302" y="17934"/>
                    </a:cubicBezTo>
                    <a:cubicBezTo>
                      <a:pt x="423" y="18937"/>
                      <a:pt x="1183" y="19788"/>
                      <a:pt x="2095" y="20213"/>
                    </a:cubicBezTo>
                    <a:cubicBezTo>
                      <a:pt x="2670" y="20473"/>
                      <a:pt x="3290" y="20586"/>
                      <a:pt x="3907" y="20586"/>
                    </a:cubicBezTo>
                    <a:cubicBezTo>
                      <a:pt x="4301" y="20586"/>
                      <a:pt x="4695" y="20540"/>
                      <a:pt x="5074" y="20457"/>
                    </a:cubicBezTo>
                    <a:lnTo>
                      <a:pt x="5074" y="20457"/>
                    </a:lnTo>
                    <a:cubicBezTo>
                      <a:pt x="2946" y="21429"/>
                      <a:pt x="2217" y="23709"/>
                      <a:pt x="2794" y="25928"/>
                    </a:cubicBezTo>
                    <a:cubicBezTo>
                      <a:pt x="3304" y="27853"/>
                      <a:pt x="4770" y="28367"/>
                      <a:pt x="6190" y="28367"/>
                    </a:cubicBezTo>
                    <a:cubicBezTo>
                      <a:pt x="7820" y="28367"/>
                      <a:pt x="9390" y="27691"/>
                      <a:pt x="9390" y="27691"/>
                    </a:cubicBezTo>
                    <a:lnTo>
                      <a:pt x="15925" y="28937"/>
                    </a:lnTo>
                    <a:lnTo>
                      <a:pt x="18904" y="26353"/>
                    </a:lnTo>
                    <a:cubicBezTo>
                      <a:pt x="18904" y="26353"/>
                      <a:pt x="27445" y="29241"/>
                      <a:pt x="28205" y="29302"/>
                    </a:cubicBezTo>
                    <a:cubicBezTo>
                      <a:pt x="28236" y="29305"/>
                      <a:pt x="28271" y="29307"/>
                      <a:pt x="28310" y="29307"/>
                    </a:cubicBezTo>
                    <a:cubicBezTo>
                      <a:pt x="29245" y="29307"/>
                      <a:pt x="32493" y="28229"/>
                      <a:pt x="31822" y="24408"/>
                    </a:cubicBezTo>
                    <a:lnTo>
                      <a:pt x="31822" y="24408"/>
                    </a:lnTo>
                    <a:cubicBezTo>
                      <a:pt x="31944" y="25046"/>
                      <a:pt x="33008" y="25654"/>
                      <a:pt x="33555" y="25837"/>
                    </a:cubicBezTo>
                    <a:cubicBezTo>
                      <a:pt x="33830" y="25932"/>
                      <a:pt x="34129" y="25990"/>
                      <a:pt x="34423" y="25990"/>
                    </a:cubicBezTo>
                    <a:cubicBezTo>
                      <a:pt x="34877" y="25990"/>
                      <a:pt x="35320" y="25852"/>
                      <a:pt x="35652" y="25502"/>
                    </a:cubicBezTo>
                    <a:cubicBezTo>
                      <a:pt x="36685" y="24469"/>
                      <a:pt x="35804" y="22767"/>
                      <a:pt x="35044" y="21824"/>
                    </a:cubicBezTo>
                    <a:cubicBezTo>
                      <a:pt x="34898" y="21649"/>
                      <a:pt x="33992" y="20573"/>
                      <a:pt x="33653" y="20573"/>
                    </a:cubicBezTo>
                    <a:cubicBezTo>
                      <a:pt x="33639" y="20573"/>
                      <a:pt x="33627" y="20575"/>
                      <a:pt x="33616" y="20578"/>
                    </a:cubicBezTo>
                    <a:cubicBezTo>
                      <a:pt x="33616" y="20578"/>
                      <a:pt x="36260" y="19666"/>
                      <a:pt x="34375" y="16931"/>
                    </a:cubicBezTo>
                    <a:cubicBezTo>
                      <a:pt x="33324" y="15397"/>
                      <a:pt x="31863" y="15065"/>
                      <a:pt x="30794" y="15065"/>
                    </a:cubicBezTo>
                    <a:cubicBezTo>
                      <a:pt x="29978" y="15065"/>
                      <a:pt x="29391" y="15259"/>
                      <a:pt x="29391" y="15259"/>
                    </a:cubicBezTo>
                    <a:lnTo>
                      <a:pt x="27840" y="244"/>
                    </a:lnTo>
                    <a:lnTo>
                      <a:pt x="817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214;p100"/>
              <p:cNvSpPr/>
              <p:nvPr/>
            </p:nvSpPr>
            <p:spPr>
              <a:xfrm>
                <a:off x="1034825" y="3299083"/>
                <a:ext cx="2070067" cy="999314"/>
              </a:xfrm>
              <a:custGeom>
                <a:avLst/>
                <a:gdLst/>
                <a:ahLst/>
                <a:cxnLst/>
                <a:rect l="l" t="t" r="r" b="b"/>
                <a:pathLst>
                  <a:path w="37844" h="18269" extrusionOk="0">
                    <a:moveTo>
                      <a:pt x="19727" y="0"/>
                    </a:moveTo>
                    <a:cubicBezTo>
                      <a:pt x="3709" y="0"/>
                      <a:pt x="0" y="18268"/>
                      <a:pt x="0" y="18268"/>
                    </a:cubicBezTo>
                    <a:lnTo>
                      <a:pt x="37843" y="18268"/>
                    </a:lnTo>
                    <a:cubicBezTo>
                      <a:pt x="37843" y="18268"/>
                      <a:pt x="35746" y="0"/>
                      <a:pt x="197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215;p100"/>
              <p:cNvSpPr/>
              <p:nvPr/>
            </p:nvSpPr>
            <p:spPr>
              <a:xfrm>
                <a:off x="1315813" y="2254992"/>
                <a:ext cx="325903" cy="325903"/>
              </a:xfrm>
              <a:custGeom>
                <a:avLst/>
                <a:gdLst/>
                <a:ahLst/>
                <a:cxnLst/>
                <a:rect l="l" t="t" r="r" b="b"/>
                <a:pathLst>
                  <a:path w="5958" h="5958" extrusionOk="0">
                    <a:moveTo>
                      <a:pt x="2979" y="0"/>
                    </a:moveTo>
                    <a:cubicBezTo>
                      <a:pt x="1338" y="0"/>
                      <a:pt x="0" y="1337"/>
                      <a:pt x="0" y="2979"/>
                    </a:cubicBezTo>
                    <a:cubicBezTo>
                      <a:pt x="0" y="4620"/>
                      <a:pt x="1338" y="5958"/>
                      <a:pt x="2979" y="5958"/>
                    </a:cubicBezTo>
                    <a:cubicBezTo>
                      <a:pt x="4620" y="5958"/>
                      <a:pt x="5958" y="4620"/>
                      <a:pt x="5958" y="2979"/>
                    </a:cubicBezTo>
                    <a:cubicBezTo>
                      <a:pt x="5958" y="1337"/>
                      <a:pt x="4620" y="0"/>
                      <a:pt x="2979" y="0"/>
                    </a:cubicBez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216;p100"/>
              <p:cNvSpPr/>
              <p:nvPr/>
            </p:nvSpPr>
            <p:spPr>
              <a:xfrm>
                <a:off x="2522850" y="2254992"/>
                <a:ext cx="325957" cy="325903"/>
              </a:xfrm>
              <a:custGeom>
                <a:avLst/>
                <a:gdLst/>
                <a:ahLst/>
                <a:cxnLst/>
                <a:rect l="l" t="t" r="r" b="b"/>
                <a:pathLst>
                  <a:path w="5959" h="5958" extrusionOk="0">
                    <a:moveTo>
                      <a:pt x="2979" y="0"/>
                    </a:moveTo>
                    <a:cubicBezTo>
                      <a:pt x="1338" y="0"/>
                      <a:pt x="1" y="1337"/>
                      <a:pt x="1" y="2979"/>
                    </a:cubicBezTo>
                    <a:cubicBezTo>
                      <a:pt x="1" y="4620"/>
                      <a:pt x="1338" y="5958"/>
                      <a:pt x="2979" y="5958"/>
                    </a:cubicBezTo>
                    <a:cubicBezTo>
                      <a:pt x="4621" y="5958"/>
                      <a:pt x="5958" y="4620"/>
                      <a:pt x="5958" y="2979"/>
                    </a:cubicBezTo>
                    <a:cubicBezTo>
                      <a:pt x="5958" y="1337"/>
                      <a:pt x="4621" y="0"/>
                      <a:pt x="2979" y="0"/>
                    </a:cubicBez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217;p100"/>
              <p:cNvSpPr/>
              <p:nvPr/>
            </p:nvSpPr>
            <p:spPr>
              <a:xfrm>
                <a:off x="1935932" y="2647347"/>
                <a:ext cx="355878" cy="567020"/>
              </a:xfrm>
              <a:custGeom>
                <a:avLst/>
                <a:gdLst/>
                <a:ahLst/>
                <a:cxnLst/>
                <a:rect l="l" t="t" r="r" b="b"/>
                <a:pathLst>
                  <a:path w="6506" h="10366" extrusionOk="0">
                    <a:moveTo>
                      <a:pt x="6019" y="0"/>
                    </a:moveTo>
                    <a:lnTo>
                      <a:pt x="852" y="700"/>
                    </a:lnTo>
                    <a:lnTo>
                      <a:pt x="1" y="10365"/>
                    </a:lnTo>
                    <a:cubicBezTo>
                      <a:pt x="1703" y="10153"/>
                      <a:pt x="4500" y="9362"/>
                      <a:pt x="6506" y="6596"/>
                    </a:cubicBezTo>
                    <a:lnTo>
                      <a:pt x="6019" y="0"/>
                    </a:ln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218;p100"/>
              <p:cNvSpPr/>
              <p:nvPr/>
            </p:nvSpPr>
            <p:spPr>
              <a:xfrm>
                <a:off x="1518636" y="1580939"/>
                <a:ext cx="1137322" cy="1364492"/>
              </a:xfrm>
              <a:custGeom>
                <a:avLst/>
                <a:gdLst/>
                <a:ahLst/>
                <a:cxnLst/>
                <a:rect l="l" t="t" r="r" b="b"/>
                <a:pathLst>
                  <a:path w="20792" h="24945" extrusionOk="0">
                    <a:moveTo>
                      <a:pt x="11089" y="1"/>
                    </a:moveTo>
                    <a:cubicBezTo>
                      <a:pt x="9002" y="1"/>
                      <a:pt x="65" y="689"/>
                      <a:pt x="92" y="12475"/>
                    </a:cubicBezTo>
                    <a:cubicBezTo>
                      <a:pt x="1" y="14056"/>
                      <a:pt x="92" y="14542"/>
                      <a:pt x="244" y="16092"/>
                    </a:cubicBezTo>
                    <a:cubicBezTo>
                      <a:pt x="609" y="19223"/>
                      <a:pt x="2098" y="21928"/>
                      <a:pt x="4925" y="23448"/>
                    </a:cubicBezTo>
                    <a:cubicBezTo>
                      <a:pt x="6673" y="24388"/>
                      <a:pt x="8817" y="24944"/>
                      <a:pt x="10917" y="24944"/>
                    </a:cubicBezTo>
                    <a:cubicBezTo>
                      <a:pt x="12213" y="24944"/>
                      <a:pt x="13492" y="24732"/>
                      <a:pt x="14651" y="24269"/>
                    </a:cubicBezTo>
                    <a:cubicBezTo>
                      <a:pt x="16992" y="23296"/>
                      <a:pt x="18785" y="21563"/>
                      <a:pt x="19727" y="19253"/>
                    </a:cubicBezTo>
                    <a:cubicBezTo>
                      <a:pt x="20761" y="16639"/>
                      <a:pt x="20791" y="13265"/>
                      <a:pt x="20639" y="10408"/>
                    </a:cubicBezTo>
                    <a:cubicBezTo>
                      <a:pt x="20137" y="156"/>
                      <a:pt x="11996" y="13"/>
                      <a:pt x="11540" y="13"/>
                    </a:cubicBezTo>
                    <a:cubicBezTo>
                      <a:pt x="11527" y="13"/>
                      <a:pt x="11521" y="13"/>
                      <a:pt x="11521" y="13"/>
                    </a:cubicBezTo>
                    <a:cubicBezTo>
                      <a:pt x="11521" y="13"/>
                      <a:pt x="11365" y="1"/>
                      <a:pt x="11089" y="1"/>
                    </a:cubicBez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219;p100"/>
              <p:cNvSpPr/>
              <p:nvPr/>
            </p:nvSpPr>
            <p:spPr>
              <a:xfrm>
                <a:off x="1916022" y="3008140"/>
                <a:ext cx="407406" cy="578617"/>
              </a:xfrm>
              <a:custGeom>
                <a:avLst/>
                <a:gdLst/>
                <a:ahLst/>
                <a:cxnLst/>
                <a:rect l="l" t="t" r="r" b="b"/>
                <a:pathLst>
                  <a:path w="7448" h="10578" extrusionOk="0">
                    <a:moveTo>
                      <a:pt x="6870" y="0"/>
                    </a:moveTo>
                    <a:cubicBezTo>
                      <a:pt x="4864" y="2766"/>
                      <a:pt x="2067" y="3557"/>
                      <a:pt x="365" y="3769"/>
                    </a:cubicBezTo>
                    <a:lnTo>
                      <a:pt x="0" y="7994"/>
                    </a:lnTo>
                    <a:cubicBezTo>
                      <a:pt x="0" y="7994"/>
                      <a:pt x="152" y="10122"/>
                      <a:pt x="3587" y="10548"/>
                    </a:cubicBezTo>
                    <a:cubicBezTo>
                      <a:pt x="3766" y="10568"/>
                      <a:pt x="3937" y="10578"/>
                      <a:pt x="4101" y="10578"/>
                    </a:cubicBezTo>
                    <a:cubicBezTo>
                      <a:pt x="7065" y="10578"/>
                      <a:pt x="7447" y="7356"/>
                      <a:pt x="7447" y="7356"/>
                    </a:cubicBezTo>
                    <a:lnTo>
                      <a:pt x="6870" y="0"/>
                    </a:lnTo>
                    <a:close/>
                  </a:path>
                </a:pathLst>
              </a:custGeom>
              <a:solidFill>
                <a:schemeClr val="l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220;p100"/>
              <p:cNvSpPr/>
              <p:nvPr/>
            </p:nvSpPr>
            <p:spPr>
              <a:xfrm>
                <a:off x="1799623" y="2321451"/>
                <a:ext cx="56560" cy="116456"/>
              </a:xfrm>
              <a:custGeom>
                <a:avLst/>
                <a:gdLst/>
                <a:ahLst/>
                <a:cxnLst/>
                <a:rect l="l" t="t" r="r" b="b"/>
                <a:pathLst>
                  <a:path w="1034" h="2129" extrusionOk="0">
                    <a:moveTo>
                      <a:pt x="517" y="1"/>
                    </a:moveTo>
                    <a:cubicBezTo>
                      <a:pt x="244" y="1"/>
                      <a:pt x="0" y="487"/>
                      <a:pt x="0" y="1065"/>
                    </a:cubicBezTo>
                    <a:cubicBezTo>
                      <a:pt x="0" y="1642"/>
                      <a:pt x="244" y="2129"/>
                      <a:pt x="517" y="2129"/>
                    </a:cubicBezTo>
                    <a:cubicBezTo>
                      <a:pt x="821" y="2129"/>
                      <a:pt x="1034" y="1642"/>
                      <a:pt x="1034" y="1065"/>
                    </a:cubicBezTo>
                    <a:cubicBezTo>
                      <a:pt x="1034" y="487"/>
                      <a:pt x="821" y="1"/>
                      <a:pt x="5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221;p100"/>
              <p:cNvSpPr/>
              <p:nvPr/>
            </p:nvSpPr>
            <p:spPr>
              <a:xfrm>
                <a:off x="2333319" y="2331461"/>
                <a:ext cx="58256" cy="116402"/>
              </a:xfrm>
              <a:custGeom>
                <a:avLst/>
                <a:gdLst/>
                <a:ahLst/>
                <a:cxnLst/>
                <a:rect l="l" t="t" r="r" b="b"/>
                <a:pathLst>
                  <a:path w="1065" h="2128" extrusionOk="0">
                    <a:moveTo>
                      <a:pt x="517" y="0"/>
                    </a:moveTo>
                    <a:cubicBezTo>
                      <a:pt x="244" y="0"/>
                      <a:pt x="1" y="487"/>
                      <a:pt x="1" y="1064"/>
                    </a:cubicBezTo>
                    <a:cubicBezTo>
                      <a:pt x="1" y="1642"/>
                      <a:pt x="244" y="2128"/>
                      <a:pt x="517" y="2128"/>
                    </a:cubicBezTo>
                    <a:cubicBezTo>
                      <a:pt x="821" y="2128"/>
                      <a:pt x="1064" y="1642"/>
                      <a:pt x="1064" y="1064"/>
                    </a:cubicBezTo>
                    <a:cubicBezTo>
                      <a:pt x="1064" y="487"/>
                      <a:pt x="821" y="0"/>
                      <a:pt x="5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222;p100"/>
              <p:cNvSpPr/>
              <p:nvPr/>
            </p:nvSpPr>
            <p:spPr>
              <a:xfrm>
                <a:off x="2019074" y="2417885"/>
                <a:ext cx="71548" cy="76744"/>
              </a:xfrm>
              <a:custGeom>
                <a:avLst/>
                <a:gdLst/>
                <a:ahLst/>
                <a:cxnLst/>
                <a:rect l="l" t="t" r="r" b="b"/>
                <a:pathLst>
                  <a:path w="1308" h="1403" extrusionOk="0">
                    <a:moveTo>
                      <a:pt x="1308" y="1"/>
                    </a:moveTo>
                    <a:lnTo>
                      <a:pt x="1308" y="1"/>
                    </a:lnTo>
                    <a:cubicBezTo>
                      <a:pt x="1065" y="31"/>
                      <a:pt x="821" y="92"/>
                      <a:pt x="609" y="214"/>
                    </a:cubicBezTo>
                    <a:cubicBezTo>
                      <a:pt x="487" y="244"/>
                      <a:pt x="365" y="335"/>
                      <a:pt x="274" y="396"/>
                    </a:cubicBezTo>
                    <a:cubicBezTo>
                      <a:pt x="153" y="487"/>
                      <a:pt x="31" y="609"/>
                      <a:pt x="31" y="791"/>
                    </a:cubicBezTo>
                    <a:cubicBezTo>
                      <a:pt x="1" y="1004"/>
                      <a:pt x="153" y="1156"/>
                      <a:pt x="244" y="1217"/>
                    </a:cubicBezTo>
                    <a:cubicBezTo>
                      <a:pt x="365" y="1308"/>
                      <a:pt x="487" y="1369"/>
                      <a:pt x="639" y="1399"/>
                    </a:cubicBezTo>
                    <a:cubicBezTo>
                      <a:pt x="663" y="1402"/>
                      <a:pt x="686" y="1403"/>
                      <a:pt x="709" y="1403"/>
                    </a:cubicBezTo>
                    <a:cubicBezTo>
                      <a:pt x="958" y="1403"/>
                      <a:pt x="1197" y="1259"/>
                      <a:pt x="1308" y="1065"/>
                    </a:cubicBezTo>
                    <a:lnTo>
                      <a:pt x="1308" y="1065"/>
                    </a:lnTo>
                    <a:cubicBezTo>
                      <a:pt x="1152" y="1154"/>
                      <a:pt x="980" y="1210"/>
                      <a:pt x="827" y="1210"/>
                    </a:cubicBezTo>
                    <a:cubicBezTo>
                      <a:pt x="772" y="1210"/>
                      <a:pt x="718" y="1203"/>
                      <a:pt x="669" y="1186"/>
                    </a:cubicBezTo>
                    <a:cubicBezTo>
                      <a:pt x="578" y="1156"/>
                      <a:pt x="487" y="1095"/>
                      <a:pt x="426" y="1004"/>
                    </a:cubicBezTo>
                    <a:cubicBezTo>
                      <a:pt x="335" y="943"/>
                      <a:pt x="305" y="882"/>
                      <a:pt x="305" y="822"/>
                    </a:cubicBezTo>
                    <a:cubicBezTo>
                      <a:pt x="305" y="700"/>
                      <a:pt x="517" y="518"/>
                      <a:pt x="700" y="396"/>
                    </a:cubicBezTo>
                    <a:cubicBezTo>
                      <a:pt x="913" y="274"/>
                      <a:pt x="1095" y="153"/>
                      <a:pt x="13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223;p100"/>
              <p:cNvSpPr/>
              <p:nvPr/>
            </p:nvSpPr>
            <p:spPr>
              <a:xfrm>
                <a:off x="1723154" y="2506005"/>
                <a:ext cx="121434" cy="121434"/>
              </a:xfrm>
              <a:custGeom>
                <a:avLst/>
                <a:gdLst/>
                <a:ahLst/>
                <a:cxnLst/>
                <a:rect l="l" t="t" r="r" b="b"/>
                <a:pathLst>
                  <a:path w="2220" h="2220" extrusionOk="0">
                    <a:moveTo>
                      <a:pt x="1125" y="1"/>
                    </a:moveTo>
                    <a:cubicBezTo>
                      <a:pt x="517" y="1"/>
                      <a:pt x="0" y="487"/>
                      <a:pt x="0" y="1095"/>
                    </a:cubicBezTo>
                    <a:cubicBezTo>
                      <a:pt x="0" y="1703"/>
                      <a:pt x="517" y="2220"/>
                      <a:pt x="1125" y="2220"/>
                    </a:cubicBezTo>
                    <a:cubicBezTo>
                      <a:pt x="1733" y="2220"/>
                      <a:pt x="2219" y="1703"/>
                      <a:pt x="2219" y="1095"/>
                    </a:cubicBezTo>
                    <a:cubicBezTo>
                      <a:pt x="2219" y="487"/>
                      <a:pt x="1733" y="1"/>
                      <a:pt x="1125" y="1"/>
                    </a:cubicBezTo>
                    <a:close/>
                  </a:path>
                </a:pathLst>
              </a:custGeom>
              <a:solidFill>
                <a:srgbClr val="CE82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224;p100"/>
              <p:cNvSpPr/>
              <p:nvPr/>
            </p:nvSpPr>
            <p:spPr>
              <a:xfrm>
                <a:off x="2329982" y="2519297"/>
                <a:ext cx="121434" cy="121434"/>
              </a:xfrm>
              <a:custGeom>
                <a:avLst/>
                <a:gdLst/>
                <a:ahLst/>
                <a:cxnLst/>
                <a:rect l="l" t="t" r="r" b="b"/>
                <a:pathLst>
                  <a:path w="2220" h="2220" extrusionOk="0">
                    <a:moveTo>
                      <a:pt x="1125" y="1"/>
                    </a:moveTo>
                    <a:cubicBezTo>
                      <a:pt x="517" y="1"/>
                      <a:pt x="1" y="518"/>
                      <a:pt x="1" y="1126"/>
                    </a:cubicBezTo>
                    <a:cubicBezTo>
                      <a:pt x="1" y="1734"/>
                      <a:pt x="517" y="2220"/>
                      <a:pt x="1125" y="2220"/>
                    </a:cubicBezTo>
                    <a:cubicBezTo>
                      <a:pt x="1733" y="2220"/>
                      <a:pt x="2220" y="1734"/>
                      <a:pt x="2220" y="1126"/>
                    </a:cubicBezTo>
                    <a:cubicBezTo>
                      <a:pt x="2220" y="518"/>
                      <a:pt x="1733" y="1"/>
                      <a:pt x="1125" y="1"/>
                    </a:cubicBezTo>
                    <a:close/>
                  </a:path>
                </a:pathLst>
              </a:custGeom>
              <a:solidFill>
                <a:srgbClr val="CE82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25;p100"/>
              <p:cNvSpPr/>
              <p:nvPr/>
            </p:nvSpPr>
            <p:spPr>
              <a:xfrm>
                <a:off x="2030725" y="2554140"/>
                <a:ext cx="129748" cy="72095"/>
              </a:xfrm>
              <a:custGeom>
                <a:avLst/>
                <a:gdLst/>
                <a:ahLst/>
                <a:cxnLst/>
                <a:rect l="l" t="t" r="r" b="b"/>
                <a:pathLst>
                  <a:path w="2372" h="1318" extrusionOk="0">
                    <a:moveTo>
                      <a:pt x="1706" y="1"/>
                    </a:moveTo>
                    <a:cubicBezTo>
                      <a:pt x="1695" y="1"/>
                      <a:pt x="1684" y="1"/>
                      <a:pt x="1672" y="2"/>
                    </a:cubicBezTo>
                    <a:cubicBezTo>
                      <a:pt x="1338" y="33"/>
                      <a:pt x="1064" y="337"/>
                      <a:pt x="1064" y="337"/>
                    </a:cubicBezTo>
                    <a:cubicBezTo>
                      <a:pt x="1064" y="337"/>
                      <a:pt x="1125" y="215"/>
                      <a:pt x="730" y="33"/>
                    </a:cubicBezTo>
                    <a:cubicBezTo>
                      <a:pt x="682" y="14"/>
                      <a:pt x="635" y="6"/>
                      <a:pt x="589" y="6"/>
                    </a:cubicBezTo>
                    <a:cubicBezTo>
                      <a:pt x="258" y="6"/>
                      <a:pt x="0" y="428"/>
                      <a:pt x="0" y="428"/>
                    </a:cubicBezTo>
                    <a:cubicBezTo>
                      <a:pt x="428" y="1093"/>
                      <a:pt x="829" y="1317"/>
                      <a:pt x="1175" y="1317"/>
                    </a:cubicBezTo>
                    <a:cubicBezTo>
                      <a:pt x="1889" y="1317"/>
                      <a:pt x="2371" y="367"/>
                      <a:pt x="2371" y="367"/>
                    </a:cubicBezTo>
                    <a:cubicBezTo>
                      <a:pt x="2371" y="367"/>
                      <a:pt x="2005" y="1"/>
                      <a:pt x="1706" y="1"/>
                    </a:cubicBezTo>
                    <a:close/>
                  </a:path>
                </a:pathLst>
              </a:custGeom>
              <a:solidFill>
                <a:srgbClr val="C667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226;p100"/>
              <p:cNvSpPr/>
              <p:nvPr/>
            </p:nvSpPr>
            <p:spPr>
              <a:xfrm>
                <a:off x="2010760" y="2560868"/>
                <a:ext cx="159669" cy="46933"/>
              </a:xfrm>
              <a:custGeom>
                <a:avLst/>
                <a:gdLst/>
                <a:ahLst/>
                <a:cxnLst/>
                <a:rect l="l" t="t" r="r" b="b"/>
                <a:pathLst>
                  <a:path w="2919" h="858" extrusionOk="0">
                    <a:moveTo>
                      <a:pt x="1" y="1"/>
                    </a:moveTo>
                    <a:lnTo>
                      <a:pt x="1" y="1"/>
                    </a:lnTo>
                    <a:cubicBezTo>
                      <a:pt x="335" y="457"/>
                      <a:pt x="852" y="822"/>
                      <a:pt x="1460" y="852"/>
                    </a:cubicBezTo>
                    <a:cubicBezTo>
                      <a:pt x="1499" y="856"/>
                      <a:pt x="1538" y="858"/>
                      <a:pt x="1577" y="858"/>
                    </a:cubicBezTo>
                    <a:cubicBezTo>
                      <a:pt x="1841" y="858"/>
                      <a:pt x="2099" y="772"/>
                      <a:pt x="2311" y="639"/>
                    </a:cubicBezTo>
                    <a:cubicBezTo>
                      <a:pt x="2463" y="548"/>
                      <a:pt x="2554" y="457"/>
                      <a:pt x="2676" y="366"/>
                    </a:cubicBezTo>
                    <a:cubicBezTo>
                      <a:pt x="2767" y="244"/>
                      <a:pt x="2828" y="122"/>
                      <a:pt x="2919" y="1"/>
                    </a:cubicBezTo>
                    <a:lnTo>
                      <a:pt x="2919" y="1"/>
                    </a:lnTo>
                    <a:cubicBezTo>
                      <a:pt x="2676" y="183"/>
                      <a:pt x="2463" y="335"/>
                      <a:pt x="2220" y="426"/>
                    </a:cubicBezTo>
                    <a:cubicBezTo>
                      <a:pt x="1976" y="548"/>
                      <a:pt x="1733" y="578"/>
                      <a:pt x="1490" y="578"/>
                    </a:cubicBezTo>
                    <a:cubicBezTo>
                      <a:pt x="1217" y="578"/>
                      <a:pt x="973" y="487"/>
                      <a:pt x="730" y="396"/>
                    </a:cubicBezTo>
                    <a:cubicBezTo>
                      <a:pt x="487" y="274"/>
                      <a:pt x="244" y="153"/>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227;p100"/>
              <p:cNvSpPr/>
              <p:nvPr/>
            </p:nvSpPr>
            <p:spPr>
              <a:xfrm>
                <a:off x="2073937" y="1460000"/>
                <a:ext cx="154856" cy="138008"/>
              </a:xfrm>
              <a:custGeom>
                <a:avLst/>
                <a:gdLst/>
                <a:ahLst/>
                <a:cxnLst/>
                <a:rect l="l" t="t" r="r" b="b"/>
                <a:pathLst>
                  <a:path w="2831" h="2523" extrusionOk="0">
                    <a:moveTo>
                      <a:pt x="786" y="0"/>
                    </a:moveTo>
                    <a:cubicBezTo>
                      <a:pt x="768" y="0"/>
                      <a:pt x="750" y="2"/>
                      <a:pt x="730" y="5"/>
                    </a:cubicBezTo>
                    <a:cubicBezTo>
                      <a:pt x="1" y="127"/>
                      <a:pt x="730" y="2497"/>
                      <a:pt x="730" y="2497"/>
                    </a:cubicBezTo>
                    <a:cubicBezTo>
                      <a:pt x="776" y="2514"/>
                      <a:pt x="828" y="2522"/>
                      <a:pt x="885" y="2522"/>
                    </a:cubicBezTo>
                    <a:cubicBezTo>
                      <a:pt x="1544" y="2522"/>
                      <a:pt x="2830" y="1461"/>
                      <a:pt x="2159" y="1069"/>
                    </a:cubicBezTo>
                    <a:cubicBezTo>
                      <a:pt x="2076" y="1018"/>
                      <a:pt x="1998" y="996"/>
                      <a:pt x="1924" y="996"/>
                    </a:cubicBezTo>
                    <a:cubicBezTo>
                      <a:pt x="1378" y="996"/>
                      <a:pt x="1095" y="2224"/>
                      <a:pt x="1095" y="2224"/>
                    </a:cubicBezTo>
                    <a:cubicBezTo>
                      <a:pt x="1095" y="2224"/>
                      <a:pt x="1470" y="0"/>
                      <a:pt x="78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228;p100"/>
              <p:cNvSpPr/>
              <p:nvPr/>
            </p:nvSpPr>
            <p:spPr>
              <a:xfrm>
                <a:off x="2361598" y="2309855"/>
                <a:ext cx="69852" cy="69852"/>
              </a:xfrm>
              <a:custGeom>
                <a:avLst/>
                <a:gdLst/>
                <a:ahLst/>
                <a:cxnLst/>
                <a:rect l="l" t="t" r="r" b="b"/>
                <a:pathLst>
                  <a:path w="1277" h="1277" extrusionOk="0">
                    <a:moveTo>
                      <a:pt x="1277" y="0"/>
                    </a:moveTo>
                    <a:lnTo>
                      <a:pt x="1277" y="0"/>
                    </a:lnTo>
                    <a:cubicBezTo>
                      <a:pt x="973" y="578"/>
                      <a:pt x="0" y="608"/>
                      <a:pt x="0" y="608"/>
                    </a:cubicBezTo>
                    <a:lnTo>
                      <a:pt x="213" y="1277"/>
                    </a:lnTo>
                    <a:cubicBezTo>
                      <a:pt x="213" y="1277"/>
                      <a:pt x="1277" y="882"/>
                      <a:pt x="12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229;p100"/>
              <p:cNvSpPr/>
              <p:nvPr/>
            </p:nvSpPr>
            <p:spPr>
              <a:xfrm>
                <a:off x="1749738" y="2298204"/>
                <a:ext cx="69907" cy="69852"/>
              </a:xfrm>
              <a:custGeom>
                <a:avLst/>
                <a:gdLst/>
                <a:ahLst/>
                <a:cxnLst/>
                <a:rect l="l" t="t" r="r" b="b"/>
                <a:pathLst>
                  <a:path w="1278" h="1277" extrusionOk="0">
                    <a:moveTo>
                      <a:pt x="1" y="0"/>
                    </a:moveTo>
                    <a:cubicBezTo>
                      <a:pt x="1" y="882"/>
                      <a:pt x="1064" y="1277"/>
                      <a:pt x="1064" y="1277"/>
                    </a:cubicBezTo>
                    <a:lnTo>
                      <a:pt x="1277" y="608"/>
                    </a:lnTo>
                    <a:cubicBezTo>
                      <a:pt x="1277" y="608"/>
                      <a:pt x="305" y="578"/>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230;p100"/>
              <p:cNvSpPr/>
              <p:nvPr/>
            </p:nvSpPr>
            <p:spPr>
              <a:xfrm>
                <a:off x="1526950" y="1581377"/>
                <a:ext cx="1143941" cy="675436"/>
              </a:xfrm>
              <a:custGeom>
                <a:avLst/>
                <a:gdLst/>
                <a:ahLst/>
                <a:cxnLst/>
                <a:rect l="l" t="t" r="r" b="b"/>
                <a:pathLst>
                  <a:path w="20913" h="12348" extrusionOk="0">
                    <a:moveTo>
                      <a:pt x="11055" y="0"/>
                    </a:moveTo>
                    <a:cubicBezTo>
                      <a:pt x="9615" y="0"/>
                      <a:pt x="8182" y="284"/>
                      <a:pt x="6809" y="734"/>
                    </a:cubicBezTo>
                    <a:cubicBezTo>
                      <a:pt x="5229" y="1251"/>
                      <a:pt x="3223" y="2649"/>
                      <a:pt x="2280" y="3896"/>
                    </a:cubicBezTo>
                    <a:cubicBezTo>
                      <a:pt x="1642" y="4777"/>
                      <a:pt x="305" y="6540"/>
                      <a:pt x="1" y="10886"/>
                    </a:cubicBezTo>
                    <a:cubicBezTo>
                      <a:pt x="1" y="10886"/>
                      <a:pt x="162" y="10905"/>
                      <a:pt x="456" y="10905"/>
                    </a:cubicBezTo>
                    <a:cubicBezTo>
                      <a:pt x="1769" y="10905"/>
                      <a:pt x="5728" y="10539"/>
                      <a:pt x="9727" y="6540"/>
                    </a:cubicBezTo>
                    <a:lnTo>
                      <a:pt x="9727" y="6540"/>
                    </a:lnTo>
                    <a:cubicBezTo>
                      <a:pt x="9545" y="9032"/>
                      <a:pt x="8329" y="10005"/>
                      <a:pt x="8329" y="10005"/>
                    </a:cubicBezTo>
                    <a:cubicBezTo>
                      <a:pt x="8329" y="10005"/>
                      <a:pt x="12493" y="9883"/>
                      <a:pt x="13466" y="6266"/>
                    </a:cubicBezTo>
                    <a:cubicBezTo>
                      <a:pt x="16627" y="8364"/>
                      <a:pt x="15259" y="10461"/>
                      <a:pt x="15259" y="10461"/>
                    </a:cubicBezTo>
                    <a:cubicBezTo>
                      <a:pt x="15259" y="10461"/>
                      <a:pt x="17387" y="10066"/>
                      <a:pt x="18785" y="8668"/>
                    </a:cubicBezTo>
                    <a:lnTo>
                      <a:pt x="18785" y="8668"/>
                    </a:lnTo>
                    <a:cubicBezTo>
                      <a:pt x="18694" y="8759"/>
                      <a:pt x="18785" y="9276"/>
                      <a:pt x="18816" y="9397"/>
                    </a:cubicBezTo>
                    <a:cubicBezTo>
                      <a:pt x="18816" y="9640"/>
                      <a:pt x="18846" y="9883"/>
                      <a:pt x="18907" y="10127"/>
                    </a:cubicBezTo>
                    <a:cubicBezTo>
                      <a:pt x="18998" y="10613"/>
                      <a:pt x="19150" y="11069"/>
                      <a:pt x="19423" y="11464"/>
                    </a:cubicBezTo>
                    <a:cubicBezTo>
                      <a:pt x="19606" y="11768"/>
                      <a:pt x="20062" y="12285"/>
                      <a:pt x="20427" y="12345"/>
                    </a:cubicBezTo>
                    <a:cubicBezTo>
                      <a:pt x="20437" y="12347"/>
                      <a:pt x="20448" y="12348"/>
                      <a:pt x="20458" y="12348"/>
                    </a:cubicBezTo>
                    <a:cubicBezTo>
                      <a:pt x="20884" y="12348"/>
                      <a:pt x="20912" y="11152"/>
                      <a:pt x="20882" y="10826"/>
                    </a:cubicBezTo>
                    <a:cubicBezTo>
                      <a:pt x="20882" y="9397"/>
                      <a:pt x="20487" y="7938"/>
                      <a:pt x="19971" y="6570"/>
                    </a:cubicBezTo>
                    <a:cubicBezTo>
                      <a:pt x="19727" y="5902"/>
                      <a:pt x="19423" y="5233"/>
                      <a:pt x="19089" y="4625"/>
                    </a:cubicBezTo>
                    <a:cubicBezTo>
                      <a:pt x="18420" y="3348"/>
                      <a:pt x="17509" y="2315"/>
                      <a:pt x="16293" y="1525"/>
                    </a:cubicBezTo>
                    <a:cubicBezTo>
                      <a:pt x="15259" y="826"/>
                      <a:pt x="14074" y="370"/>
                      <a:pt x="12858" y="157"/>
                    </a:cubicBezTo>
                    <a:cubicBezTo>
                      <a:pt x="12258" y="49"/>
                      <a:pt x="11656" y="0"/>
                      <a:pt x="1105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231;p100"/>
              <p:cNvSpPr/>
              <p:nvPr/>
            </p:nvSpPr>
            <p:spPr>
              <a:xfrm>
                <a:off x="1367339" y="3493592"/>
                <a:ext cx="1493091" cy="804801"/>
              </a:xfrm>
              <a:custGeom>
                <a:avLst/>
                <a:gdLst/>
                <a:ahLst/>
                <a:cxnLst/>
                <a:rect l="l" t="t" r="r" b="b"/>
                <a:pathLst>
                  <a:path w="27296" h="14713" extrusionOk="0">
                    <a:moveTo>
                      <a:pt x="2827" y="1"/>
                    </a:moveTo>
                    <a:cubicBezTo>
                      <a:pt x="2827" y="1"/>
                      <a:pt x="852" y="1490"/>
                      <a:pt x="1" y="2645"/>
                    </a:cubicBezTo>
                    <a:cubicBezTo>
                      <a:pt x="1" y="2645"/>
                      <a:pt x="2068" y="14712"/>
                      <a:pt x="2037" y="14712"/>
                    </a:cubicBezTo>
                    <a:lnTo>
                      <a:pt x="24439" y="14712"/>
                    </a:lnTo>
                    <a:lnTo>
                      <a:pt x="27296" y="3344"/>
                    </a:lnTo>
                    <a:cubicBezTo>
                      <a:pt x="27296" y="3344"/>
                      <a:pt x="25715" y="1308"/>
                      <a:pt x="24804" y="548"/>
                    </a:cubicBezTo>
                    <a:cubicBezTo>
                      <a:pt x="24591" y="2098"/>
                      <a:pt x="21217" y="11916"/>
                      <a:pt x="21217" y="11916"/>
                    </a:cubicBezTo>
                    <a:lnTo>
                      <a:pt x="5016" y="12159"/>
                    </a:lnTo>
                    <a:lnTo>
                      <a:pt x="282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 name="Google Shape;2232;p100"/>
            <p:cNvGrpSpPr/>
            <p:nvPr/>
          </p:nvGrpSpPr>
          <p:grpSpPr>
            <a:xfrm>
              <a:off x="2054677" y="2226071"/>
              <a:ext cx="982974" cy="376163"/>
              <a:chOff x="5045325" y="2081827"/>
              <a:chExt cx="761641" cy="291464"/>
            </a:xfrm>
          </p:grpSpPr>
          <p:sp>
            <p:nvSpPr>
              <p:cNvPr id="7" name="Google Shape;2233;p100">
                <a:hlinkClick r:id="" action="ppaction://noaction"/>
              </p:cNvPr>
              <p:cNvSpPr/>
              <p:nvPr/>
            </p:nvSpPr>
            <p:spPr>
              <a:xfrm>
                <a:off x="5045325" y="2081827"/>
                <a:ext cx="291464" cy="291464"/>
              </a:xfrm>
              <a:custGeom>
                <a:avLst/>
                <a:gdLst/>
                <a:ahLst/>
                <a:cxnLst/>
                <a:rect l="l" t="t" r="r" b="b"/>
                <a:pathLst>
                  <a:path w="8178" h="8178" fill="none" extrusionOk="0">
                    <a:moveTo>
                      <a:pt x="8177" y="4104"/>
                    </a:moveTo>
                    <a:cubicBezTo>
                      <a:pt x="8177" y="6353"/>
                      <a:pt x="6354" y="8177"/>
                      <a:pt x="4074" y="8177"/>
                    </a:cubicBezTo>
                    <a:cubicBezTo>
                      <a:pt x="1825" y="8177"/>
                      <a:pt x="1" y="6353"/>
                      <a:pt x="1" y="4104"/>
                    </a:cubicBezTo>
                    <a:cubicBezTo>
                      <a:pt x="1" y="1824"/>
                      <a:pt x="1825" y="1"/>
                      <a:pt x="4074" y="1"/>
                    </a:cubicBezTo>
                    <a:cubicBezTo>
                      <a:pt x="6354" y="1"/>
                      <a:pt x="8177" y="1824"/>
                      <a:pt x="8177" y="4104"/>
                    </a:cubicBezTo>
                    <a:close/>
                  </a:path>
                </a:pathLst>
              </a:custGeom>
              <a:noFill/>
              <a:ln w="19050" cap="flat" cmpd="sng">
                <a:solidFill>
                  <a:schemeClr val="accen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234;p100">
                <a:hlinkClick r:id="" action="ppaction://noaction"/>
              </p:cNvPr>
              <p:cNvSpPr/>
              <p:nvPr/>
            </p:nvSpPr>
            <p:spPr>
              <a:xfrm>
                <a:off x="5514433" y="2081827"/>
                <a:ext cx="292533" cy="291464"/>
              </a:xfrm>
              <a:custGeom>
                <a:avLst/>
                <a:gdLst/>
                <a:ahLst/>
                <a:cxnLst/>
                <a:rect l="l" t="t" r="r" b="b"/>
                <a:pathLst>
                  <a:path w="8208" h="8178" fill="none" extrusionOk="0">
                    <a:moveTo>
                      <a:pt x="8207" y="4104"/>
                    </a:moveTo>
                    <a:cubicBezTo>
                      <a:pt x="8207" y="6353"/>
                      <a:pt x="6353" y="8177"/>
                      <a:pt x="4104" y="8177"/>
                    </a:cubicBezTo>
                    <a:cubicBezTo>
                      <a:pt x="1854" y="8177"/>
                      <a:pt x="0" y="6353"/>
                      <a:pt x="0" y="4104"/>
                    </a:cubicBezTo>
                    <a:cubicBezTo>
                      <a:pt x="0" y="1824"/>
                      <a:pt x="1854" y="1"/>
                      <a:pt x="4104" y="1"/>
                    </a:cubicBezTo>
                    <a:cubicBezTo>
                      <a:pt x="6353" y="1"/>
                      <a:pt x="8207" y="1824"/>
                      <a:pt x="8207" y="4104"/>
                    </a:cubicBezTo>
                    <a:close/>
                  </a:path>
                </a:pathLst>
              </a:custGeom>
              <a:noFill/>
              <a:ln w="19050" cap="flat" cmpd="sng">
                <a:solidFill>
                  <a:schemeClr val="accen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235;p100"/>
              <p:cNvSpPr/>
              <p:nvPr/>
            </p:nvSpPr>
            <p:spPr>
              <a:xfrm>
                <a:off x="5334588" y="2136002"/>
                <a:ext cx="179875" cy="92129"/>
              </a:xfrm>
              <a:custGeom>
                <a:avLst/>
                <a:gdLst/>
                <a:ahLst/>
                <a:cxnLst/>
                <a:rect l="l" t="t" r="r" b="b"/>
                <a:pathLst>
                  <a:path w="5047" h="2585" fill="none" extrusionOk="0">
                    <a:moveTo>
                      <a:pt x="1" y="2371"/>
                    </a:moveTo>
                    <a:cubicBezTo>
                      <a:pt x="1" y="2371"/>
                      <a:pt x="2979" y="0"/>
                      <a:pt x="5046" y="2584"/>
                    </a:cubicBezTo>
                  </a:path>
                </a:pathLst>
              </a:custGeom>
              <a:noFill/>
              <a:ln w="19050" cap="flat" cmpd="sng">
                <a:solidFill>
                  <a:schemeClr val="accen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val="2293323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49904"/>
                                        </p:tgtEl>
                                        <p:attrNameLst>
                                          <p:attrName>style.visibility</p:attrName>
                                        </p:attrNameLst>
                                      </p:cBhvr>
                                      <p:to>
                                        <p:strVal val="visible"/>
                                      </p:to>
                                    </p:set>
                                    <p:animEffect transition="in" filter="fade">
                                      <p:cBhvr>
                                        <p:cTn id="7" dur="1000"/>
                                        <p:tgtEl>
                                          <p:spTgt spid="10499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68"/>
        <p:cNvGrpSpPr/>
        <p:nvPr/>
      </p:nvGrpSpPr>
      <p:grpSpPr>
        <a:xfrm>
          <a:off x="0" y="0"/>
          <a:ext cx="0" cy="0"/>
          <a:chOff x="0" y="0"/>
          <a:chExt cx="0" cy="0"/>
        </a:xfrm>
      </p:grpSpPr>
      <p:sp>
        <p:nvSpPr>
          <p:cNvPr id="1049936" name="Google Shape;2669;p120"/>
          <p:cNvSpPr txBox="1"/>
          <p:nvPr/>
        </p:nvSpPr>
        <p:spPr>
          <a:xfrm flipH="1">
            <a:off x="800376" y="246108"/>
            <a:ext cx="3916902" cy="523200"/>
          </a:xfrm>
          <a:prstGeom prst="rect">
            <a:avLst/>
          </a:prstGeom>
          <a:noFill/>
          <a:ln>
            <a:noFill/>
          </a:ln>
        </p:spPr>
        <p:txBody>
          <a:bodyPr spcFirstLastPara="1" wrap="square" lIns="91425" tIns="91425" rIns="91425" bIns="91425" anchor="ctr" anchorCtr="0">
            <a:noAutofit/>
          </a:bodyPr>
          <a:lstStyle/>
          <a:p>
            <a:pPr algn="ctr"/>
            <a:r>
              <a:rPr lang="id-ID" sz="2400" b="1" dirty="0">
                <a:solidFill>
                  <a:schemeClr val="accent2"/>
                </a:solidFill>
                <a:latin typeface="Hammersmith One"/>
              </a:rPr>
              <a:t>Teori Konstruktivisme</a:t>
            </a:r>
          </a:p>
          <a:p>
            <a:pPr marL="0" lvl="0" indent="0" algn="ctr" rtl="0">
              <a:spcBef>
                <a:spcPts val="0"/>
              </a:spcBef>
              <a:spcAft>
                <a:spcPts val="0"/>
              </a:spcAft>
              <a:buNone/>
            </a:pPr>
            <a:r>
              <a:rPr lang="en" sz="2200" b="1" dirty="0">
                <a:solidFill>
                  <a:schemeClr val="accent2"/>
                </a:solidFill>
                <a:latin typeface="Hammersmith One"/>
                <a:ea typeface="Hammersmith One"/>
                <a:cs typeface="Hammersmith One"/>
                <a:sym typeface="Hammersmith One"/>
              </a:rPr>
              <a:t> </a:t>
            </a:r>
            <a:endParaRPr sz="2200" b="1" dirty="0">
              <a:solidFill>
                <a:schemeClr val="accent2"/>
              </a:solidFill>
              <a:latin typeface="Hammersmith One"/>
              <a:ea typeface="Hammersmith One"/>
              <a:cs typeface="Hammersmith One"/>
              <a:sym typeface="Hammersmith One"/>
            </a:endParaRPr>
          </a:p>
        </p:txBody>
      </p:sp>
      <p:sp>
        <p:nvSpPr>
          <p:cNvPr id="1049937" name="Google Shape;2670;p120"/>
          <p:cNvSpPr txBox="1"/>
          <p:nvPr/>
        </p:nvSpPr>
        <p:spPr>
          <a:xfrm flipH="1">
            <a:off x="564022" y="507708"/>
            <a:ext cx="3922519" cy="2720100"/>
          </a:xfrm>
          <a:prstGeom prst="rect">
            <a:avLst/>
          </a:prstGeom>
          <a:noFill/>
          <a:ln>
            <a:noFill/>
          </a:ln>
        </p:spPr>
        <p:txBody>
          <a:bodyPr spcFirstLastPara="1" wrap="square" lIns="91425" tIns="91425" rIns="91425" bIns="91425" anchor="t" anchorCtr="0">
            <a:noAutofit/>
          </a:bodyPr>
          <a:lstStyle/>
          <a:p>
            <a:pPr marL="457200" lvl="0"/>
            <a:r>
              <a:rPr lang="id-ID" sz="1600" dirty="0">
                <a:solidFill>
                  <a:schemeClr val="accent6"/>
                </a:solidFill>
                <a:latin typeface="Manjari"/>
              </a:rPr>
              <a:t>Menurut teori ini, guru tidak dapat hanya sekedar memberikan pengetahuan kepada siswa. Siswa harus membangun sendiri pengetahuan dibenaknya. Siswa diberi kesempatan untuk menemukan dan menerapkan ide- ide mereka sendiri. Esensi dari teori konstruktivisme adalah ide bahwa harus siswa sendiri yang menemukan dan mentransformasikan sendiri sesuatu 		informasi kompleks 			apabila mereka 			menginginkan 			itu menjadi miliknya.</a:t>
            </a:r>
            <a:endParaRPr sz="1600" dirty="0">
              <a:solidFill>
                <a:schemeClr val="accent6"/>
              </a:solidFill>
              <a:latin typeface="Manjari"/>
              <a:ea typeface="Manjari"/>
              <a:cs typeface="Manjari"/>
              <a:sym typeface="Manjari"/>
            </a:endParaRPr>
          </a:p>
          <a:p>
            <a:pPr marL="457200" lvl="0" indent="0" algn="l" rtl="0">
              <a:spcBef>
                <a:spcPts val="0"/>
              </a:spcBef>
              <a:spcAft>
                <a:spcPts val="0"/>
              </a:spcAft>
              <a:buNone/>
            </a:pPr>
            <a:endParaRPr sz="1600" dirty="0">
              <a:solidFill>
                <a:schemeClr val="accent6"/>
              </a:solidFill>
              <a:latin typeface="Manjari"/>
              <a:ea typeface="Manjari"/>
              <a:cs typeface="Manjari"/>
              <a:sym typeface="Manjari"/>
            </a:endParaRPr>
          </a:p>
          <a:p>
            <a:pPr marL="457200" lvl="0" indent="0" algn="l" rtl="0">
              <a:spcBef>
                <a:spcPts val="0"/>
              </a:spcBef>
              <a:spcAft>
                <a:spcPts val="0"/>
              </a:spcAft>
              <a:buNone/>
            </a:pPr>
            <a:endParaRPr sz="1600" dirty="0">
              <a:solidFill>
                <a:schemeClr val="accent6"/>
              </a:solidFill>
              <a:latin typeface="Manjari"/>
              <a:ea typeface="Manjari"/>
              <a:cs typeface="Manjari"/>
              <a:sym typeface="Manjari"/>
            </a:endParaRPr>
          </a:p>
        </p:txBody>
      </p:sp>
      <p:grpSp>
        <p:nvGrpSpPr>
          <p:cNvPr id="8" name="Google Shape;2445;p106"/>
          <p:cNvGrpSpPr/>
          <p:nvPr/>
        </p:nvGrpSpPr>
        <p:grpSpPr>
          <a:xfrm>
            <a:off x="6438379" y="2102164"/>
            <a:ext cx="2162065" cy="3074026"/>
            <a:chOff x="1450750" y="1276313"/>
            <a:chExt cx="2162065" cy="3074026"/>
          </a:xfrm>
        </p:grpSpPr>
        <p:sp>
          <p:nvSpPr>
            <p:cNvPr id="9" name="Google Shape;2446;p106"/>
            <p:cNvSpPr/>
            <p:nvPr/>
          </p:nvSpPr>
          <p:spPr>
            <a:xfrm>
              <a:off x="1450750" y="1509425"/>
              <a:ext cx="2162041" cy="2217532"/>
            </a:xfrm>
            <a:custGeom>
              <a:avLst/>
              <a:gdLst/>
              <a:ahLst/>
              <a:cxnLst/>
              <a:rect l="l" t="t" r="r" b="b"/>
              <a:pathLst>
                <a:path w="32332" h="30887" extrusionOk="0">
                  <a:moveTo>
                    <a:pt x="16381" y="1"/>
                  </a:moveTo>
                  <a:cubicBezTo>
                    <a:pt x="0" y="1"/>
                    <a:pt x="2767" y="27024"/>
                    <a:pt x="4276" y="30887"/>
                  </a:cubicBezTo>
                  <a:cubicBezTo>
                    <a:pt x="4276" y="30887"/>
                    <a:pt x="10893" y="29679"/>
                    <a:pt x="17499" y="29679"/>
                  </a:cubicBezTo>
                  <a:cubicBezTo>
                    <a:pt x="20609" y="29679"/>
                    <a:pt x="23717" y="29947"/>
                    <a:pt x="26131" y="30735"/>
                  </a:cubicBezTo>
                  <a:cubicBezTo>
                    <a:pt x="28137" y="25537"/>
                    <a:pt x="32332" y="370"/>
                    <a:pt x="16739" y="5"/>
                  </a:cubicBezTo>
                  <a:cubicBezTo>
                    <a:pt x="16618" y="2"/>
                    <a:pt x="16499" y="1"/>
                    <a:pt x="163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447;p106"/>
            <p:cNvSpPr/>
            <p:nvPr/>
          </p:nvSpPr>
          <p:spPr>
            <a:xfrm>
              <a:off x="1450750" y="3306585"/>
              <a:ext cx="2162065" cy="1043754"/>
            </a:xfrm>
            <a:custGeom>
              <a:avLst/>
              <a:gdLst/>
              <a:ahLst/>
              <a:cxnLst/>
              <a:rect l="l" t="t" r="r" b="b"/>
              <a:pathLst>
                <a:path w="37843" h="18269" extrusionOk="0">
                  <a:moveTo>
                    <a:pt x="19727" y="0"/>
                  </a:moveTo>
                  <a:cubicBezTo>
                    <a:pt x="3709" y="0"/>
                    <a:pt x="0" y="18268"/>
                    <a:pt x="0" y="18268"/>
                  </a:cubicBezTo>
                  <a:lnTo>
                    <a:pt x="37843" y="18268"/>
                  </a:lnTo>
                  <a:cubicBezTo>
                    <a:pt x="37843" y="18268"/>
                    <a:pt x="35746" y="0"/>
                    <a:pt x="197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448;p106"/>
            <p:cNvSpPr/>
            <p:nvPr/>
          </p:nvSpPr>
          <p:spPr>
            <a:xfrm>
              <a:off x="1744235" y="2216058"/>
              <a:ext cx="340395" cy="340395"/>
            </a:xfrm>
            <a:custGeom>
              <a:avLst/>
              <a:gdLst/>
              <a:ahLst/>
              <a:cxnLst/>
              <a:rect l="l" t="t" r="r" b="b"/>
              <a:pathLst>
                <a:path w="5958" h="5958" extrusionOk="0">
                  <a:moveTo>
                    <a:pt x="2979" y="0"/>
                  </a:moveTo>
                  <a:cubicBezTo>
                    <a:pt x="1338" y="0"/>
                    <a:pt x="0" y="1337"/>
                    <a:pt x="0" y="2979"/>
                  </a:cubicBezTo>
                  <a:cubicBezTo>
                    <a:pt x="0" y="4620"/>
                    <a:pt x="1338" y="5958"/>
                    <a:pt x="2979" y="5958"/>
                  </a:cubicBezTo>
                  <a:cubicBezTo>
                    <a:pt x="4620" y="5958"/>
                    <a:pt x="5958" y="4620"/>
                    <a:pt x="5958" y="2979"/>
                  </a:cubicBezTo>
                  <a:cubicBezTo>
                    <a:pt x="5958" y="1337"/>
                    <a:pt x="4620" y="0"/>
                    <a:pt x="2979" y="0"/>
                  </a:cubicBezTo>
                  <a:close/>
                </a:path>
              </a:pathLst>
            </a:custGeom>
            <a:solidFill>
              <a:schemeClr val="dk1"/>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449;p106"/>
            <p:cNvSpPr/>
            <p:nvPr/>
          </p:nvSpPr>
          <p:spPr>
            <a:xfrm>
              <a:off x="3004958" y="2216058"/>
              <a:ext cx="340395" cy="340395"/>
            </a:xfrm>
            <a:custGeom>
              <a:avLst/>
              <a:gdLst/>
              <a:ahLst/>
              <a:cxnLst/>
              <a:rect l="l" t="t" r="r" b="b"/>
              <a:pathLst>
                <a:path w="5958" h="5958" extrusionOk="0">
                  <a:moveTo>
                    <a:pt x="2979" y="0"/>
                  </a:moveTo>
                  <a:cubicBezTo>
                    <a:pt x="1338" y="0"/>
                    <a:pt x="0" y="1337"/>
                    <a:pt x="0" y="2979"/>
                  </a:cubicBezTo>
                  <a:cubicBezTo>
                    <a:pt x="0" y="4620"/>
                    <a:pt x="1338" y="5958"/>
                    <a:pt x="2979" y="5958"/>
                  </a:cubicBezTo>
                  <a:cubicBezTo>
                    <a:pt x="4621" y="5958"/>
                    <a:pt x="5958" y="4620"/>
                    <a:pt x="5958" y="2979"/>
                  </a:cubicBezTo>
                  <a:cubicBezTo>
                    <a:pt x="5958" y="1337"/>
                    <a:pt x="4621" y="0"/>
                    <a:pt x="2979" y="0"/>
                  </a:cubicBezTo>
                  <a:close/>
                </a:path>
              </a:pathLst>
            </a:custGeom>
            <a:solidFill>
              <a:schemeClr val="dk1"/>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450;p106"/>
            <p:cNvSpPr/>
            <p:nvPr/>
          </p:nvSpPr>
          <p:spPr>
            <a:xfrm>
              <a:off x="2391936" y="2625862"/>
              <a:ext cx="371704" cy="592235"/>
            </a:xfrm>
            <a:custGeom>
              <a:avLst/>
              <a:gdLst/>
              <a:ahLst/>
              <a:cxnLst/>
              <a:rect l="l" t="t" r="r" b="b"/>
              <a:pathLst>
                <a:path w="6506" h="10366" extrusionOk="0">
                  <a:moveTo>
                    <a:pt x="6019" y="0"/>
                  </a:moveTo>
                  <a:lnTo>
                    <a:pt x="852" y="700"/>
                  </a:lnTo>
                  <a:lnTo>
                    <a:pt x="1" y="10365"/>
                  </a:lnTo>
                  <a:cubicBezTo>
                    <a:pt x="1703" y="10153"/>
                    <a:pt x="4499" y="9362"/>
                    <a:pt x="6505" y="6596"/>
                  </a:cubicBezTo>
                  <a:lnTo>
                    <a:pt x="6019" y="0"/>
                  </a:lnTo>
                  <a:close/>
                </a:path>
              </a:pathLst>
            </a:custGeom>
            <a:solidFill>
              <a:schemeClr val="dk1"/>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451;p106"/>
            <p:cNvSpPr/>
            <p:nvPr/>
          </p:nvSpPr>
          <p:spPr>
            <a:xfrm>
              <a:off x="1956079" y="1512025"/>
              <a:ext cx="1187899" cy="1425170"/>
            </a:xfrm>
            <a:custGeom>
              <a:avLst/>
              <a:gdLst/>
              <a:ahLst/>
              <a:cxnLst/>
              <a:rect l="l" t="t" r="r" b="b"/>
              <a:pathLst>
                <a:path w="20792" h="24945" extrusionOk="0">
                  <a:moveTo>
                    <a:pt x="11089" y="1"/>
                  </a:moveTo>
                  <a:cubicBezTo>
                    <a:pt x="9002" y="1"/>
                    <a:pt x="65" y="689"/>
                    <a:pt x="92" y="12475"/>
                  </a:cubicBezTo>
                  <a:cubicBezTo>
                    <a:pt x="0" y="14056"/>
                    <a:pt x="92" y="14542"/>
                    <a:pt x="244" y="16092"/>
                  </a:cubicBezTo>
                  <a:cubicBezTo>
                    <a:pt x="608" y="19223"/>
                    <a:pt x="2098" y="21928"/>
                    <a:pt x="4925" y="23448"/>
                  </a:cubicBezTo>
                  <a:cubicBezTo>
                    <a:pt x="6673" y="24388"/>
                    <a:pt x="8816" y="24944"/>
                    <a:pt x="10917" y="24944"/>
                  </a:cubicBezTo>
                  <a:cubicBezTo>
                    <a:pt x="12212" y="24944"/>
                    <a:pt x="13491" y="24732"/>
                    <a:pt x="14651" y="24269"/>
                  </a:cubicBezTo>
                  <a:cubicBezTo>
                    <a:pt x="16992" y="23296"/>
                    <a:pt x="18785" y="21563"/>
                    <a:pt x="19727" y="19253"/>
                  </a:cubicBezTo>
                  <a:cubicBezTo>
                    <a:pt x="20761" y="16639"/>
                    <a:pt x="20791" y="13265"/>
                    <a:pt x="20639" y="10408"/>
                  </a:cubicBezTo>
                  <a:cubicBezTo>
                    <a:pt x="20137" y="156"/>
                    <a:pt x="11996" y="13"/>
                    <a:pt x="11540" y="13"/>
                  </a:cubicBezTo>
                  <a:cubicBezTo>
                    <a:pt x="11527" y="13"/>
                    <a:pt x="11520" y="13"/>
                    <a:pt x="11520" y="13"/>
                  </a:cubicBezTo>
                  <a:cubicBezTo>
                    <a:pt x="11520" y="13"/>
                    <a:pt x="11364" y="1"/>
                    <a:pt x="11089" y="1"/>
                  </a:cubicBezTo>
                  <a:close/>
                </a:path>
              </a:pathLst>
            </a:custGeom>
            <a:solidFill>
              <a:schemeClr val="dk1"/>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452;p106"/>
            <p:cNvSpPr/>
            <p:nvPr/>
          </p:nvSpPr>
          <p:spPr>
            <a:xfrm>
              <a:off x="2371140" y="3002702"/>
              <a:ext cx="425466" cy="604348"/>
            </a:xfrm>
            <a:custGeom>
              <a:avLst/>
              <a:gdLst/>
              <a:ahLst/>
              <a:cxnLst/>
              <a:rect l="l" t="t" r="r" b="b"/>
              <a:pathLst>
                <a:path w="7447" h="10578" extrusionOk="0">
                  <a:moveTo>
                    <a:pt x="6869" y="0"/>
                  </a:moveTo>
                  <a:cubicBezTo>
                    <a:pt x="4863" y="2766"/>
                    <a:pt x="2067" y="3557"/>
                    <a:pt x="365" y="3769"/>
                  </a:cubicBezTo>
                  <a:lnTo>
                    <a:pt x="0" y="7994"/>
                  </a:lnTo>
                  <a:cubicBezTo>
                    <a:pt x="0" y="7994"/>
                    <a:pt x="152" y="10122"/>
                    <a:pt x="3587" y="10548"/>
                  </a:cubicBezTo>
                  <a:cubicBezTo>
                    <a:pt x="3766" y="10568"/>
                    <a:pt x="3937" y="10578"/>
                    <a:pt x="4100" y="10578"/>
                  </a:cubicBezTo>
                  <a:cubicBezTo>
                    <a:pt x="7065" y="10578"/>
                    <a:pt x="7447" y="7356"/>
                    <a:pt x="7447" y="7356"/>
                  </a:cubicBezTo>
                  <a:lnTo>
                    <a:pt x="6869" y="0"/>
                  </a:lnTo>
                  <a:close/>
                </a:path>
              </a:pathLst>
            </a:custGeom>
            <a:solidFill>
              <a:schemeClr val="dk1"/>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453;p106"/>
            <p:cNvSpPr/>
            <p:nvPr/>
          </p:nvSpPr>
          <p:spPr>
            <a:xfrm>
              <a:off x="2249564" y="2285472"/>
              <a:ext cx="59075" cy="121635"/>
            </a:xfrm>
            <a:custGeom>
              <a:avLst/>
              <a:gdLst/>
              <a:ahLst/>
              <a:cxnLst/>
              <a:rect l="l" t="t" r="r" b="b"/>
              <a:pathLst>
                <a:path w="1034" h="2129" extrusionOk="0">
                  <a:moveTo>
                    <a:pt x="517" y="1"/>
                  </a:moveTo>
                  <a:cubicBezTo>
                    <a:pt x="243" y="1"/>
                    <a:pt x="0" y="487"/>
                    <a:pt x="0" y="1065"/>
                  </a:cubicBezTo>
                  <a:cubicBezTo>
                    <a:pt x="0" y="1642"/>
                    <a:pt x="243" y="2129"/>
                    <a:pt x="517" y="2129"/>
                  </a:cubicBezTo>
                  <a:cubicBezTo>
                    <a:pt x="821" y="2129"/>
                    <a:pt x="1034" y="1642"/>
                    <a:pt x="1034" y="1065"/>
                  </a:cubicBezTo>
                  <a:cubicBezTo>
                    <a:pt x="1034" y="487"/>
                    <a:pt x="821" y="1"/>
                    <a:pt x="5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454;p106"/>
            <p:cNvSpPr/>
            <p:nvPr/>
          </p:nvSpPr>
          <p:spPr>
            <a:xfrm>
              <a:off x="2806997" y="2295928"/>
              <a:ext cx="60846" cy="121578"/>
            </a:xfrm>
            <a:custGeom>
              <a:avLst/>
              <a:gdLst/>
              <a:ahLst/>
              <a:cxnLst/>
              <a:rect l="l" t="t" r="r" b="b"/>
              <a:pathLst>
                <a:path w="1065" h="2128" extrusionOk="0">
                  <a:moveTo>
                    <a:pt x="517" y="0"/>
                  </a:moveTo>
                  <a:cubicBezTo>
                    <a:pt x="243" y="0"/>
                    <a:pt x="0" y="487"/>
                    <a:pt x="0" y="1064"/>
                  </a:cubicBezTo>
                  <a:cubicBezTo>
                    <a:pt x="0" y="1642"/>
                    <a:pt x="243" y="2128"/>
                    <a:pt x="517" y="2128"/>
                  </a:cubicBezTo>
                  <a:cubicBezTo>
                    <a:pt x="821" y="2128"/>
                    <a:pt x="1064" y="1642"/>
                    <a:pt x="1064" y="1064"/>
                  </a:cubicBezTo>
                  <a:cubicBezTo>
                    <a:pt x="1064" y="487"/>
                    <a:pt x="821" y="0"/>
                    <a:pt x="5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455;p106"/>
            <p:cNvSpPr/>
            <p:nvPr/>
          </p:nvSpPr>
          <p:spPr>
            <a:xfrm>
              <a:off x="2478776" y="2386195"/>
              <a:ext cx="74729" cy="80157"/>
            </a:xfrm>
            <a:custGeom>
              <a:avLst/>
              <a:gdLst/>
              <a:ahLst/>
              <a:cxnLst/>
              <a:rect l="l" t="t" r="r" b="b"/>
              <a:pathLst>
                <a:path w="1308" h="1403" extrusionOk="0">
                  <a:moveTo>
                    <a:pt x="1308" y="1"/>
                  </a:moveTo>
                  <a:lnTo>
                    <a:pt x="1308" y="1"/>
                  </a:lnTo>
                  <a:cubicBezTo>
                    <a:pt x="1064" y="31"/>
                    <a:pt x="821" y="92"/>
                    <a:pt x="608" y="214"/>
                  </a:cubicBezTo>
                  <a:cubicBezTo>
                    <a:pt x="487" y="244"/>
                    <a:pt x="365" y="335"/>
                    <a:pt x="274" y="396"/>
                  </a:cubicBezTo>
                  <a:cubicBezTo>
                    <a:pt x="153" y="487"/>
                    <a:pt x="61" y="609"/>
                    <a:pt x="31" y="791"/>
                  </a:cubicBezTo>
                  <a:cubicBezTo>
                    <a:pt x="1" y="1004"/>
                    <a:pt x="153" y="1156"/>
                    <a:pt x="244" y="1217"/>
                  </a:cubicBezTo>
                  <a:cubicBezTo>
                    <a:pt x="365" y="1308"/>
                    <a:pt x="487" y="1369"/>
                    <a:pt x="639" y="1399"/>
                  </a:cubicBezTo>
                  <a:cubicBezTo>
                    <a:pt x="662" y="1402"/>
                    <a:pt x="686" y="1403"/>
                    <a:pt x="709" y="1403"/>
                  </a:cubicBezTo>
                  <a:cubicBezTo>
                    <a:pt x="958" y="1403"/>
                    <a:pt x="1196" y="1259"/>
                    <a:pt x="1308" y="1065"/>
                  </a:cubicBezTo>
                  <a:lnTo>
                    <a:pt x="1308" y="1065"/>
                  </a:lnTo>
                  <a:cubicBezTo>
                    <a:pt x="1152" y="1154"/>
                    <a:pt x="980" y="1210"/>
                    <a:pt x="827" y="1210"/>
                  </a:cubicBezTo>
                  <a:cubicBezTo>
                    <a:pt x="771" y="1210"/>
                    <a:pt x="718" y="1203"/>
                    <a:pt x="669" y="1186"/>
                  </a:cubicBezTo>
                  <a:cubicBezTo>
                    <a:pt x="578" y="1156"/>
                    <a:pt x="487" y="1095"/>
                    <a:pt x="426" y="1004"/>
                  </a:cubicBezTo>
                  <a:cubicBezTo>
                    <a:pt x="335" y="943"/>
                    <a:pt x="304" y="882"/>
                    <a:pt x="304" y="822"/>
                  </a:cubicBezTo>
                  <a:cubicBezTo>
                    <a:pt x="304" y="700"/>
                    <a:pt x="517" y="518"/>
                    <a:pt x="700" y="396"/>
                  </a:cubicBezTo>
                  <a:cubicBezTo>
                    <a:pt x="912" y="274"/>
                    <a:pt x="1095" y="153"/>
                    <a:pt x="13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456;p106"/>
            <p:cNvSpPr/>
            <p:nvPr/>
          </p:nvSpPr>
          <p:spPr>
            <a:xfrm>
              <a:off x="2471806" y="2547706"/>
              <a:ext cx="165056" cy="49020"/>
            </a:xfrm>
            <a:custGeom>
              <a:avLst/>
              <a:gdLst/>
              <a:ahLst/>
              <a:cxnLst/>
              <a:rect l="l" t="t" r="r" b="b"/>
              <a:pathLst>
                <a:path w="2889" h="858" extrusionOk="0">
                  <a:moveTo>
                    <a:pt x="2889" y="1"/>
                  </a:moveTo>
                  <a:cubicBezTo>
                    <a:pt x="2676" y="183"/>
                    <a:pt x="2433" y="335"/>
                    <a:pt x="2189" y="426"/>
                  </a:cubicBezTo>
                  <a:cubicBezTo>
                    <a:pt x="2013" y="527"/>
                    <a:pt x="1795" y="586"/>
                    <a:pt x="1587" y="586"/>
                  </a:cubicBezTo>
                  <a:cubicBezTo>
                    <a:pt x="1544" y="586"/>
                    <a:pt x="1502" y="583"/>
                    <a:pt x="1460" y="578"/>
                  </a:cubicBezTo>
                  <a:cubicBezTo>
                    <a:pt x="1217" y="578"/>
                    <a:pt x="943" y="487"/>
                    <a:pt x="700" y="396"/>
                  </a:cubicBezTo>
                  <a:cubicBezTo>
                    <a:pt x="457" y="305"/>
                    <a:pt x="214" y="183"/>
                    <a:pt x="1" y="1"/>
                  </a:cubicBezTo>
                  <a:lnTo>
                    <a:pt x="1" y="1"/>
                  </a:lnTo>
                  <a:cubicBezTo>
                    <a:pt x="305" y="487"/>
                    <a:pt x="852" y="821"/>
                    <a:pt x="1460" y="852"/>
                  </a:cubicBezTo>
                  <a:cubicBezTo>
                    <a:pt x="1499" y="856"/>
                    <a:pt x="1538" y="858"/>
                    <a:pt x="1578" y="858"/>
                  </a:cubicBezTo>
                  <a:cubicBezTo>
                    <a:pt x="1841" y="858"/>
                    <a:pt x="2099" y="771"/>
                    <a:pt x="2311" y="639"/>
                  </a:cubicBezTo>
                  <a:cubicBezTo>
                    <a:pt x="2433" y="578"/>
                    <a:pt x="2524" y="457"/>
                    <a:pt x="2645" y="365"/>
                  </a:cubicBezTo>
                  <a:cubicBezTo>
                    <a:pt x="2737" y="244"/>
                    <a:pt x="2828" y="122"/>
                    <a:pt x="28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457;p106"/>
            <p:cNvSpPr/>
            <p:nvPr/>
          </p:nvSpPr>
          <p:spPr>
            <a:xfrm>
              <a:off x="2152326" y="2485205"/>
              <a:ext cx="128548" cy="126834"/>
            </a:xfrm>
            <a:custGeom>
              <a:avLst/>
              <a:gdLst/>
              <a:ahLst/>
              <a:cxnLst/>
              <a:rect l="l" t="t" r="r" b="b"/>
              <a:pathLst>
                <a:path w="2250" h="2220" extrusionOk="0">
                  <a:moveTo>
                    <a:pt x="1125" y="0"/>
                  </a:moveTo>
                  <a:cubicBezTo>
                    <a:pt x="517" y="0"/>
                    <a:pt x="0" y="487"/>
                    <a:pt x="0" y="1095"/>
                  </a:cubicBezTo>
                  <a:cubicBezTo>
                    <a:pt x="0" y="1733"/>
                    <a:pt x="517" y="2219"/>
                    <a:pt x="1125" y="2219"/>
                  </a:cubicBezTo>
                  <a:cubicBezTo>
                    <a:pt x="1733" y="2219"/>
                    <a:pt x="2249" y="1733"/>
                    <a:pt x="2249" y="1095"/>
                  </a:cubicBezTo>
                  <a:cubicBezTo>
                    <a:pt x="2249" y="487"/>
                    <a:pt x="1733" y="0"/>
                    <a:pt x="1125" y="0"/>
                  </a:cubicBezTo>
                  <a:close/>
                </a:path>
              </a:pathLst>
            </a:custGeom>
            <a:solidFill>
              <a:srgbClr val="CE82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458;p106"/>
            <p:cNvSpPr/>
            <p:nvPr/>
          </p:nvSpPr>
          <p:spPr>
            <a:xfrm>
              <a:off x="2803512" y="2493889"/>
              <a:ext cx="126834" cy="126834"/>
            </a:xfrm>
            <a:custGeom>
              <a:avLst/>
              <a:gdLst/>
              <a:ahLst/>
              <a:cxnLst/>
              <a:rect l="l" t="t" r="r" b="b"/>
              <a:pathLst>
                <a:path w="2220" h="2220" extrusionOk="0">
                  <a:moveTo>
                    <a:pt x="1125" y="0"/>
                  </a:moveTo>
                  <a:cubicBezTo>
                    <a:pt x="517" y="0"/>
                    <a:pt x="1" y="517"/>
                    <a:pt x="1" y="1125"/>
                  </a:cubicBezTo>
                  <a:cubicBezTo>
                    <a:pt x="1" y="1733"/>
                    <a:pt x="517" y="2219"/>
                    <a:pt x="1125" y="2219"/>
                  </a:cubicBezTo>
                  <a:cubicBezTo>
                    <a:pt x="1733" y="2219"/>
                    <a:pt x="2219" y="1733"/>
                    <a:pt x="2219" y="1125"/>
                  </a:cubicBezTo>
                  <a:cubicBezTo>
                    <a:pt x="2219" y="517"/>
                    <a:pt x="1733" y="0"/>
                    <a:pt x="1125" y="0"/>
                  </a:cubicBezTo>
                  <a:close/>
                </a:path>
              </a:pathLst>
            </a:custGeom>
            <a:solidFill>
              <a:srgbClr val="CE82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459;p106"/>
            <p:cNvSpPr/>
            <p:nvPr/>
          </p:nvSpPr>
          <p:spPr>
            <a:xfrm>
              <a:off x="2770547" y="2167324"/>
              <a:ext cx="168484" cy="50505"/>
            </a:xfrm>
            <a:custGeom>
              <a:avLst/>
              <a:gdLst/>
              <a:ahLst/>
              <a:cxnLst/>
              <a:rect l="l" t="t" r="r" b="b"/>
              <a:pathLst>
                <a:path w="2949" h="884" extrusionOk="0">
                  <a:moveTo>
                    <a:pt x="1390" y="0"/>
                  </a:moveTo>
                  <a:cubicBezTo>
                    <a:pt x="779" y="0"/>
                    <a:pt x="234" y="385"/>
                    <a:pt x="0" y="883"/>
                  </a:cubicBezTo>
                  <a:cubicBezTo>
                    <a:pt x="243" y="731"/>
                    <a:pt x="486" y="610"/>
                    <a:pt x="730" y="519"/>
                  </a:cubicBezTo>
                  <a:cubicBezTo>
                    <a:pt x="930" y="444"/>
                    <a:pt x="1130" y="389"/>
                    <a:pt x="1330" y="389"/>
                  </a:cubicBezTo>
                  <a:cubicBezTo>
                    <a:pt x="1373" y="389"/>
                    <a:pt x="1416" y="392"/>
                    <a:pt x="1459" y="397"/>
                  </a:cubicBezTo>
                  <a:cubicBezTo>
                    <a:pt x="1702" y="397"/>
                    <a:pt x="1945" y="458"/>
                    <a:pt x="2189" y="549"/>
                  </a:cubicBezTo>
                  <a:cubicBezTo>
                    <a:pt x="2310" y="580"/>
                    <a:pt x="2432" y="671"/>
                    <a:pt x="2553" y="701"/>
                  </a:cubicBezTo>
                  <a:cubicBezTo>
                    <a:pt x="2675" y="762"/>
                    <a:pt x="2796" y="853"/>
                    <a:pt x="2948" y="883"/>
                  </a:cubicBezTo>
                  <a:cubicBezTo>
                    <a:pt x="2857" y="792"/>
                    <a:pt x="2766" y="671"/>
                    <a:pt x="2675" y="549"/>
                  </a:cubicBezTo>
                  <a:cubicBezTo>
                    <a:pt x="2553" y="458"/>
                    <a:pt x="2462" y="367"/>
                    <a:pt x="2310" y="276"/>
                  </a:cubicBezTo>
                  <a:cubicBezTo>
                    <a:pt x="2067" y="124"/>
                    <a:pt x="1763" y="32"/>
                    <a:pt x="1459" y="2"/>
                  </a:cubicBezTo>
                  <a:cubicBezTo>
                    <a:pt x="1436" y="1"/>
                    <a:pt x="1413" y="0"/>
                    <a:pt x="13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460;p106"/>
            <p:cNvSpPr/>
            <p:nvPr/>
          </p:nvSpPr>
          <p:spPr>
            <a:xfrm>
              <a:off x="2169694" y="2167324"/>
              <a:ext cx="168484" cy="50505"/>
            </a:xfrm>
            <a:custGeom>
              <a:avLst/>
              <a:gdLst/>
              <a:ahLst/>
              <a:cxnLst/>
              <a:rect l="l" t="t" r="r" b="b"/>
              <a:pathLst>
                <a:path w="2949" h="884" extrusionOk="0">
                  <a:moveTo>
                    <a:pt x="1390" y="0"/>
                  </a:moveTo>
                  <a:cubicBezTo>
                    <a:pt x="779" y="0"/>
                    <a:pt x="234" y="385"/>
                    <a:pt x="0" y="883"/>
                  </a:cubicBezTo>
                  <a:cubicBezTo>
                    <a:pt x="243" y="731"/>
                    <a:pt x="486" y="610"/>
                    <a:pt x="730" y="519"/>
                  </a:cubicBezTo>
                  <a:cubicBezTo>
                    <a:pt x="930" y="444"/>
                    <a:pt x="1130" y="389"/>
                    <a:pt x="1330" y="389"/>
                  </a:cubicBezTo>
                  <a:cubicBezTo>
                    <a:pt x="1373" y="389"/>
                    <a:pt x="1416" y="392"/>
                    <a:pt x="1459" y="397"/>
                  </a:cubicBezTo>
                  <a:cubicBezTo>
                    <a:pt x="1702" y="397"/>
                    <a:pt x="1945" y="458"/>
                    <a:pt x="2189" y="549"/>
                  </a:cubicBezTo>
                  <a:cubicBezTo>
                    <a:pt x="2310" y="580"/>
                    <a:pt x="2432" y="671"/>
                    <a:pt x="2553" y="701"/>
                  </a:cubicBezTo>
                  <a:cubicBezTo>
                    <a:pt x="2675" y="762"/>
                    <a:pt x="2797" y="853"/>
                    <a:pt x="2948" y="883"/>
                  </a:cubicBezTo>
                  <a:cubicBezTo>
                    <a:pt x="2857" y="792"/>
                    <a:pt x="2766" y="671"/>
                    <a:pt x="2675" y="549"/>
                  </a:cubicBezTo>
                  <a:cubicBezTo>
                    <a:pt x="2553" y="458"/>
                    <a:pt x="2462" y="367"/>
                    <a:pt x="2341" y="276"/>
                  </a:cubicBezTo>
                  <a:cubicBezTo>
                    <a:pt x="2067" y="124"/>
                    <a:pt x="1763" y="32"/>
                    <a:pt x="1459" y="2"/>
                  </a:cubicBezTo>
                  <a:cubicBezTo>
                    <a:pt x="1436" y="1"/>
                    <a:pt x="1413" y="0"/>
                    <a:pt x="13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61;p106"/>
            <p:cNvSpPr/>
            <p:nvPr/>
          </p:nvSpPr>
          <p:spPr>
            <a:xfrm>
              <a:off x="1912659" y="4138364"/>
              <a:ext cx="93812" cy="92098"/>
            </a:xfrm>
            <a:custGeom>
              <a:avLst/>
              <a:gdLst/>
              <a:ahLst/>
              <a:cxnLst/>
              <a:rect l="l" t="t" r="r" b="b"/>
              <a:pathLst>
                <a:path w="1642" h="1612" extrusionOk="0">
                  <a:moveTo>
                    <a:pt x="821" y="1"/>
                  </a:moveTo>
                  <a:cubicBezTo>
                    <a:pt x="365" y="1"/>
                    <a:pt x="1" y="335"/>
                    <a:pt x="1" y="791"/>
                  </a:cubicBezTo>
                  <a:cubicBezTo>
                    <a:pt x="1" y="1247"/>
                    <a:pt x="365" y="1612"/>
                    <a:pt x="821" y="1612"/>
                  </a:cubicBezTo>
                  <a:cubicBezTo>
                    <a:pt x="1277" y="1612"/>
                    <a:pt x="1642" y="1247"/>
                    <a:pt x="1642" y="791"/>
                  </a:cubicBezTo>
                  <a:cubicBezTo>
                    <a:pt x="1642" y="335"/>
                    <a:pt x="1277" y="1"/>
                    <a:pt x="8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462;p106"/>
            <p:cNvSpPr/>
            <p:nvPr/>
          </p:nvSpPr>
          <p:spPr>
            <a:xfrm>
              <a:off x="1952594" y="3593214"/>
              <a:ext cx="105981" cy="91926"/>
            </a:xfrm>
            <a:custGeom>
              <a:avLst/>
              <a:gdLst/>
              <a:ahLst/>
              <a:cxnLst/>
              <a:rect l="l" t="t" r="r" b="b"/>
              <a:pathLst>
                <a:path w="1855" h="1609" extrusionOk="0">
                  <a:moveTo>
                    <a:pt x="922" y="0"/>
                  </a:moveTo>
                  <a:cubicBezTo>
                    <a:pt x="627" y="0"/>
                    <a:pt x="343" y="174"/>
                    <a:pt x="213" y="455"/>
                  </a:cubicBezTo>
                  <a:cubicBezTo>
                    <a:pt x="1" y="850"/>
                    <a:pt x="183" y="1336"/>
                    <a:pt x="578" y="1519"/>
                  </a:cubicBezTo>
                  <a:cubicBezTo>
                    <a:pt x="692" y="1580"/>
                    <a:pt x="814" y="1608"/>
                    <a:pt x="933" y="1608"/>
                  </a:cubicBezTo>
                  <a:cubicBezTo>
                    <a:pt x="1229" y="1608"/>
                    <a:pt x="1512" y="1435"/>
                    <a:pt x="1642" y="1154"/>
                  </a:cubicBezTo>
                  <a:cubicBezTo>
                    <a:pt x="1855" y="759"/>
                    <a:pt x="1672" y="272"/>
                    <a:pt x="1277" y="90"/>
                  </a:cubicBezTo>
                  <a:cubicBezTo>
                    <a:pt x="1163" y="29"/>
                    <a:pt x="1042" y="0"/>
                    <a:pt x="9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463;p106"/>
            <p:cNvSpPr/>
            <p:nvPr/>
          </p:nvSpPr>
          <p:spPr>
            <a:xfrm>
              <a:off x="2846932" y="4138478"/>
              <a:ext cx="104267" cy="91926"/>
            </a:xfrm>
            <a:custGeom>
              <a:avLst/>
              <a:gdLst/>
              <a:ahLst/>
              <a:cxnLst/>
              <a:rect l="l" t="t" r="r" b="b"/>
              <a:pathLst>
                <a:path w="1825" h="1609" extrusionOk="0">
                  <a:moveTo>
                    <a:pt x="908" y="0"/>
                  </a:moveTo>
                  <a:cubicBezTo>
                    <a:pt x="609" y="0"/>
                    <a:pt x="334" y="174"/>
                    <a:pt x="183" y="455"/>
                  </a:cubicBezTo>
                  <a:cubicBezTo>
                    <a:pt x="0" y="850"/>
                    <a:pt x="152" y="1336"/>
                    <a:pt x="578" y="1519"/>
                  </a:cubicBezTo>
                  <a:cubicBezTo>
                    <a:pt x="692" y="1580"/>
                    <a:pt x="813" y="1609"/>
                    <a:pt x="933" y="1609"/>
                  </a:cubicBezTo>
                  <a:cubicBezTo>
                    <a:pt x="1228" y="1609"/>
                    <a:pt x="1512" y="1435"/>
                    <a:pt x="1642" y="1154"/>
                  </a:cubicBezTo>
                  <a:cubicBezTo>
                    <a:pt x="1824" y="759"/>
                    <a:pt x="1672" y="273"/>
                    <a:pt x="1277" y="90"/>
                  </a:cubicBezTo>
                  <a:cubicBezTo>
                    <a:pt x="1154" y="29"/>
                    <a:pt x="1029" y="0"/>
                    <a:pt x="9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464;p106"/>
            <p:cNvSpPr/>
            <p:nvPr/>
          </p:nvSpPr>
          <p:spPr>
            <a:xfrm>
              <a:off x="2478776" y="3856191"/>
              <a:ext cx="105981" cy="92155"/>
            </a:xfrm>
            <a:custGeom>
              <a:avLst/>
              <a:gdLst/>
              <a:ahLst/>
              <a:cxnLst/>
              <a:rect l="l" t="t" r="r" b="b"/>
              <a:pathLst>
                <a:path w="1855" h="1613" extrusionOk="0">
                  <a:moveTo>
                    <a:pt x="933" y="1"/>
                  </a:moveTo>
                  <a:cubicBezTo>
                    <a:pt x="634" y="1"/>
                    <a:pt x="345" y="165"/>
                    <a:pt x="213" y="472"/>
                  </a:cubicBezTo>
                  <a:cubicBezTo>
                    <a:pt x="1" y="867"/>
                    <a:pt x="183" y="1353"/>
                    <a:pt x="578" y="1536"/>
                  </a:cubicBezTo>
                  <a:cubicBezTo>
                    <a:pt x="690" y="1587"/>
                    <a:pt x="810" y="1612"/>
                    <a:pt x="927" y="1612"/>
                  </a:cubicBezTo>
                  <a:cubicBezTo>
                    <a:pt x="1225" y="1612"/>
                    <a:pt x="1511" y="1454"/>
                    <a:pt x="1642" y="1171"/>
                  </a:cubicBezTo>
                  <a:cubicBezTo>
                    <a:pt x="1855" y="745"/>
                    <a:pt x="1672" y="289"/>
                    <a:pt x="1277" y="77"/>
                  </a:cubicBezTo>
                  <a:cubicBezTo>
                    <a:pt x="1167" y="26"/>
                    <a:pt x="1049" y="1"/>
                    <a:pt x="93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465;p106"/>
            <p:cNvSpPr/>
            <p:nvPr/>
          </p:nvSpPr>
          <p:spPr>
            <a:xfrm>
              <a:off x="2895551" y="3491520"/>
              <a:ext cx="104267" cy="92155"/>
            </a:xfrm>
            <a:custGeom>
              <a:avLst/>
              <a:gdLst/>
              <a:ahLst/>
              <a:cxnLst/>
              <a:rect l="l" t="t" r="r" b="b"/>
              <a:pathLst>
                <a:path w="1825" h="1613" extrusionOk="0">
                  <a:moveTo>
                    <a:pt x="902" y="1"/>
                  </a:moveTo>
                  <a:cubicBezTo>
                    <a:pt x="603" y="1"/>
                    <a:pt x="314" y="165"/>
                    <a:pt x="183" y="472"/>
                  </a:cubicBezTo>
                  <a:cubicBezTo>
                    <a:pt x="1" y="867"/>
                    <a:pt x="152" y="1353"/>
                    <a:pt x="548" y="1536"/>
                  </a:cubicBezTo>
                  <a:cubicBezTo>
                    <a:pt x="660" y="1587"/>
                    <a:pt x="779" y="1612"/>
                    <a:pt x="898" y="1612"/>
                  </a:cubicBezTo>
                  <a:cubicBezTo>
                    <a:pt x="1197" y="1612"/>
                    <a:pt x="1489" y="1454"/>
                    <a:pt x="1642" y="1171"/>
                  </a:cubicBezTo>
                  <a:cubicBezTo>
                    <a:pt x="1824" y="745"/>
                    <a:pt x="1672" y="289"/>
                    <a:pt x="1247" y="77"/>
                  </a:cubicBezTo>
                  <a:cubicBezTo>
                    <a:pt x="1136" y="26"/>
                    <a:pt x="1018" y="1"/>
                    <a:pt x="9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466;p106"/>
            <p:cNvSpPr/>
            <p:nvPr/>
          </p:nvSpPr>
          <p:spPr>
            <a:xfrm>
              <a:off x="3249824" y="3904810"/>
              <a:ext cx="105981" cy="92098"/>
            </a:xfrm>
            <a:custGeom>
              <a:avLst/>
              <a:gdLst/>
              <a:ahLst/>
              <a:cxnLst/>
              <a:rect l="l" t="t" r="r" b="b"/>
              <a:pathLst>
                <a:path w="1855" h="1612" extrusionOk="0">
                  <a:moveTo>
                    <a:pt x="928" y="0"/>
                  </a:moveTo>
                  <a:cubicBezTo>
                    <a:pt x="630" y="0"/>
                    <a:pt x="344" y="158"/>
                    <a:pt x="213" y="442"/>
                  </a:cubicBezTo>
                  <a:cubicBezTo>
                    <a:pt x="0" y="837"/>
                    <a:pt x="183" y="1323"/>
                    <a:pt x="578" y="1536"/>
                  </a:cubicBezTo>
                  <a:cubicBezTo>
                    <a:pt x="688" y="1587"/>
                    <a:pt x="806" y="1612"/>
                    <a:pt x="922" y="1612"/>
                  </a:cubicBezTo>
                  <a:cubicBezTo>
                    <a:pt x="1221" y="1612"/>
                    <a:pt x="1510" y="1447"/>
                    <a:pt x="1642" y="1141"/>
                  </a:cubicBezTo>
                  <a:cubicBezTo>
                    <a:pt x="1854" y="745"/>
                    <a:pt x="1672" y="259"/>
                    <a:pt x="1277" y="77"/>
                  </a:cubicBezTo>
                  <a:cubicBezTo>
                    <a:pt x="1165" y="25"/>
                    <a:pt x="1045" y="0"/>
                    <a:pt x="92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467;p106"/>
            <p:cNvSpPr/>
            <p:nvPr/>
          </p:nvSpPr>
          <p:spPr>
            <a:xfrm>
              <a:off x="2326225" y="1276313"/>
              <a:ext cx="288337" cy="263334"/>
            </a:xfrm>
            <a:custGeom>
              <a:avLst/>
              <a:gdLst/>
              <a:ahLst/>
              <a:cxnLst/>
              <a:rect l="l" t="t" r="r" b="b"/>
              <a:pathLst>
                <a:path w="4438" h="4053" extrusionOk="0">
                  <a:moveTo>
                    <a:pt x="3452" y="1"/>
                  </a:moveTo>
                  <a:cubicBezTo>
                    <a:pt x="2610" y="1"/>
                    <a:pt x="3070" y="3596"/>
                    <a:pt x="3070" y="3596"/>
                  </a:cubicBezTo>
                  <a:cubicBezTo>
                    <a:pt x="3070" y="3596"/>
                    <a:pt x="2774" y="1315"/>
                    <a:pt x="1421" y="1315"/>
                  </a:cubicBezTo>
                  <a:cubicBezTo>
                    <a:pt x="1403" y="1315"/>
                    <a:pt x="1386" y="1316"/>
                    <a:pt x="1368" y="1316"/>
                  </a:cubicBezTo>
                  <a:cubicBezTo>
                    <a:pt x="0" y="1377"/>
                    <a:pt x="2736" y="3991"/>
                    <a:pt x="3769" y="4052"/>
                  </a:cubicBezTo>
                  <a:cubicBezTo>
                    <a:pt x="3769" y="4052"/>
                    <a:pt x="4438" y="222"/>
                    <a:pt x="3526" y="9"/>
                  </a:cubicBezTo>
                  <a:cubicBezTo>
                    <a:pt x="3500" y="4"/>
                    <a:pt x="3476" y="1"/>
                    <a:pt x="34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468;p106"/>
            <p:cNvSpPr/>
            <p:nvPr/>
          </p:nvSpPr>
          <p:spPr>
            <a:xfrm>
              <a:off x="1763396" y="1506437"/>
              <a:ext cx="1471311" cy="686824"/>
            </a:xfrm>
            <a:custGeom>
              <a:avLst/>
              <a:gdLst/>
              <a:ahLst/>
              <a:cxnLst/>
              <a:rect l="l" t="t" r="r" b="b"/>
              <a:pathLst>
                <a:path w="22646" h="10571" extrusionOk="0">
                  <a:moveTo>
                    <a:pt x="12210" y="1"/>
                  </a:moveTo>
                  <a:cubicBezTo>
                    <a:pt x="11841" y="1"/>
                    <a:pt x="11459" y="18"/>
                    <a:pt x="11064" y="54"/>
                  </a:cubicBezTo>
                  <a:cubicBezTo>
                    <a:pt x="8937" y="236"/>
                    <a:pt x="7113" y="1483"/>
                    <a:pt x="5532" y="2729"/>
                  </a:cubicBezTo>
                  <a:cubicBezTo>
                    <a:pt x="1946" y="5525"/>
                    <a:pt x="365" y="9720"/>
                    <a:pt x="0" y="10571"/>
                  </a:cubicBezTo>
                  <a:cubicBezTo>
                    <a:pt x="0" y="10571"/>
                    <a:pt x="11520" y="9477"/>
                    <a:pt x="11733" y="2972"/>
                  </a:cubicBezTo>
                  <a:cubicBezTo>
                    <a:pt x="12645" y="8474"/>
                    <a:pt x="17599" y="9112"/>
                    <a:pt x="22645" y="10237"/>
                  </a:cubicBezTo>
                  <a:cubicBezTo>
                    <a:pt x="22645" y="10237"/>
                    <a:pt x="21187" y="1"/>
                    <a:pt x="1221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 name="Google Shape;3853;p181"/>
          <p:cNvGrpSpPr/>
          <p:nvPr/>
        </p:nvGrpSpPr>
        <p:grpSpPr>
          <a:xfrm>
            <a:off x="1131564" y="3905252"/>
            <a:ext cx="481340" cy="527649"/>
            <a:chOff x="1190625" y="238125"/>
            <a:chExt cx="5219200" cy="5219200"/>
          </a:xfrm>
          <a:solidFill>
            <a:schemeClr val="accent2"/>
          </a:solidFill>
        </p:grpSpPr>
        <p:sp>
          <p:nvSpPr>
            <p:cNvPr id="33" name="Google Shape;3854;p181"/>
            <p:cNvSpPr/>
            <p:nvPr/>
          </p:nvSpPr>
          <p:spPr>
            <a:xfrm>
              <a:off x="1190625" y="238125"/>
              <a:ext cx="5219200" cy="5219200"/>
            </a:xfrm>
            <a:custGeom>
              <a:avLst/>
              <a:gdLst/>
              <a:ahLst/>
              <a:cxnLst/>
              <a:rect l="l" t="t" r="r" b="b"/>
              <a:pathLst>
                <a:path w="208768" h="208768" extrusionOk="0">
                  <a:moveTo>
                    <a:pt x="188054" y="12232"/>
                  </a:moveTo>
                  <a:lnTo>
                    <a:pt x="188054" y="91955"/>
                  </a:lnTo>
                  <a:lnTo>
                    <a:pt x="137819" y="91955"/>
                  </a:lnTo>
                  <a:cubicBezTo>
                    <a:pt x="132208" y="91955"/>
                    <a:pt x="127642" y="96522"/>
                    <a:pt x="127642" y="102133"/>
                  </a:cubicBezTo>
                  <a:lnTo>
                    <a:pt x="127642" y="120661"/>
                  </a:lnTo>
                  <a:lnTo>
                    <a:pt x="20714" y="120661"/>
                  </a:lnTo>
                  <a:lnTo>
                    <a:pt x="20714" y="12232"/>
                  </a:lnTo>
                  <a:close/>
                  <a:moveTo>
                    <a:pt x="188054" y="104188"/>
                  </a:moveTo>
                  <a:lnTo>
                    <a:pt x="188054" y="120661"/>
                  </a:lnTo>
                  <a:lnTo>
                    <a:pt x="139874" y="120661"/>
                  </a:lnTo>
                  <a:lnTo>
                    <a:pt x="139874" y="104188"/>
                  </a:lnTo>
                  <a:close/>
                  <a:moveTo>
                    <a:pt x="196535" y="132893"/>
                  </a:moveTo>
                  <a:lnTo>
                    <a:pt x="196535" y="147311"/>
                  </a:lnTo>
                  <a:lnTo>
                    <a:pt x="12232" y="147311"/>
                  </a:lnTo>
                  <a:lnTo>
                    <a:pt x="12232" y="132893"/>
                  </a:lnTo>
                  <a:close/>
                  <a:moveTo>
                    <a:pt x="59401" y="159544"/>
                  </a:moveTo>
                  <a:lnTo>
                    <a:pt x="46777" y="196535"/>
                  </a:lnTo>
                  <a:lnTo>
                    <a:pt x="33207" y="196535"/>
                  </a:lnTo>
                  <a:lnTo>
                    <a:pt x="45831" y="159544"/>
                  </a:lnTo>
                  <a:close/>
                  <a:moveTo>
                    <a:pt x="162936" y="159544"/>
                  </a:moveTo>
                  <a:lnTo>
                    <a:pt x="175560" y="196535"/>
                  </a:lnTo>
                  <a:lnTo>
                    <a:pt x="161990" y="196535"/>
                  </a:lnTo>
                  <a:lnTo>
                    <a:pt x="149366" y="159544"/>
                  </a:lnTo>
                  <a:close/>
                  <a:moveTo>
                    <a:pt x="14614" y="0"/>
                  </a:moveTo>
                  <a:cubicBezTo>
                    <a:pt x="11221" y="0"/>
                    <a:pt x="8481" y="2740"/>
                    <a:pt x="8481" y="6133"/>
                  </a:cubicBezTo>
                  <a:lnTo>
                    <a:pt x="8481" y="120824"/>
                  </a:lnTo>
                  <a:cubicBezTo>
                    <a:pt x="3686" y="121639"/>
                    <a:pt x="0" y="125815"/>
                    <a:pt x="0" y="130871"/>
                  </a:cubicBezTo>
                  <a:lnTo>
                    <a:pt x="0" y="149366"/>
                  </a:lnTo>
                  <a:cubicBezTo>
                    <a:pt x="0" y="154977"/>
                    <a:pt x="4567" y="159544"/>
                    <a:pt x="10210" y="159544"/>
                  </a:cubicBezTo>
                  <a:lnTo>
                    <a:pt x="32913" y="159544"/>
                  </a:lnTo>
                  <a:lnTo>
                    <a:pt x="18887" y="200677"/>
                  </a:lnTo>
                  <a:cubicBezTo>
                    <a:pt x="17517" y="204657"/>
                    <a:pt x="20518" y="208767"/>
                    <a:pt x="24661" y="208767"/>
                  </a:cubicBezTo>
                  <a:lnTo>
                    <a:pt x="51148" y="208767"/>
                  </a:lnTo>
                  <a:cubicBezTo>
                    <a:pt x="53790" y="208767"/>
                    <a:pt x="56106" y="207104"/>
                    <a:pt x="56954" y="204624"/>
                  </a:cubicBezTo>
                  <a:lnTo>
                    <a:pt x="72318" y="159544"/>
                  </a:lnTo>
                  <a:lnTo>
                    <a:pt x="136449" y="159544"/>
                  </a:lnTo>
                  <a:lnTo>
                    <a:pt x="151813" y="204624"/>
                  </a:lnTo>
                  <a:cubicBezTo>
                    <a:pt x="152661" y="207104"/>
                    <a:pt x="154977" y="208767"/>
                    <a:pt x="157619" y="208767"/>
                  </a:cubicBezTo>
                  <a:lnTo>
                    <a:pt x="184074" y="208767"/>
                  </a:lnTo>
                  <a:cubicBezTo>
                    <a:pt x="188249" y="208767"/>
                    <a:pt x="191250" y="204657"/>
                    <a:pt x="189880" y="200677"/>
                  </a:cubicBezTo>
                  <a:lnTo>
                    <a:pt x="175854" y="159544"/>
                  </a:lnTo>
                  <a:lnTo>
                    <a:pt x="198557" y="159544"/>
                  </a:lnTo>
                  <a:cubicBezTo>
                    <a:pt x="204200" y="159544"/>
                    <a:pt x="208767" y="154977"/>
                    <a:pt x="208767" y="149366"/>
                  </a:cubicBezTo>
                  <a:lnTo>
                    <a:pt x="208767" y="130871"/>
                  </a:lnTo>
                  <a:cubicBezTo>
                    <a:pt x="208767" y="125815"/>
                    <a:pt x="205081" y="121639"/>
                    <a:pt x="200286" y="120824"/>
                  </a:cubicBezTo>
                  <a:lnTo>
                    <a:pt x="200286" y="6133"/>
                  </a:lnTo>
                  <a:cubicBezTo>
                    <a:pt x="200286" y="2740"/>
                    <a:pt x="197546" y="0"/>
                    <a:pt x="194186"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855;p181"/>
            <p:cNvSpPr/>
            <p:nvPr/>
          </p:nvSpPr>
          <p:spPr>
            <a:xfrm>
              <a:off x="2158600" y="1066650"/>
              <a:ext cx="3283225" cy="305850"/>
            </a:xfrm>
            <a:custGeom>
              <a:avLst/>
              <a:gdLst/>
              <a:ahLst/>
              <a:cxnLst/>
              <a:rect l="l" t="t" r="r" b="b"/>
              <a:pathLst>
                <a:path w="131329" h="12234" extrusionOk="0">
                  <a:moveTo>
                    <a:pt x="6101" y="1"/>
                  </a:moveTo>
                  <a:cubicBezTo>
                    <a:pt x="2741" y="1"/>
                    <a:pt x="1" y="2741"/>
                    <a:pt x="1" y="6133"/>
                  </a:cubicBezTo>
                  <a:cubicBezTo>
                    <a:pt x="1" y="9493"/>
                    <a:pt x="2741" y="12233"/>
                    <a:pt x="6101" y="12233"/>
                  </a:cubicBezTo>
                  <a:lnTo>
                    <a:pt x="125228" y="12233"/>
                  </a:lnTo>
                  <a:cubicBezTo>
                    <a:pt x="128588" y="12233"/>
                    <a:pt x="131328" y="9493"/>
                    <a:pt x="131328" y="6133"/>
                  </a:cubicBezTo>
                  <a:cubicBezTo>
                    <a:pt x="131328" y="2741"/>
                    <a:pt x="128588" y="1"/>
                    <a:pt x="12522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856;p181"/>
            <p:cNvSpPr/>
            <p:nvPr/>
          </p:nvSpPr>
          <p:spPr>
            <a:xfrm>
              <a:off x="2158600" y="1909875"/>
              <a:ext cx="2130100" cy="305850"/>
            </a:xfrm>
            <a:custGeom>
              <a:avLst/>
              <a:gdLst/>
              <a:ahLst/>
              <a:cxnLst/>
              <a:rect l="l" t="t" r="r" b="b"/>
              <a:pathLst>
                <a:path w="85204" h="12234" extrusionOk="0">
                  <a:moveTo>
                    <a:pt x="6101" y="1"/>
                  </a:moveTo>
                  <a:cubicBezTo>
                    <a:pt x="2741" y="1"/>
                    <a:pt x="1" y="2741"/>
                    <a:pt x="1" y="6133"/>
                  </a:cubicBezTo>
                  <a:cubicBezTo>
                    <a:pt x="1" y="9493"/>
                    <a:pt x="2741" y="12233"/>
                    <a:pt x="6101" y="12233"/>
                  </a:cubicBezTo>
                  <a:lnTo>
                    <a:pt x="79104" y="12233"/>
                  </a:lnTo>
                  <a:cubicBezTo>
                    <a:pt x="82464" y="12233"/>
                    <a:pt x="85204" y="9493"/>
                    <a:pt x="85204" y="6133"/>
                  </a:cubicBezTo>
                  <a:cubicBezTo>
                    <a:pt x="85204" y="2741"/>
                    <a:pt x="82464" y="1"/>
                    <a:pt x="79104"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192820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49936"/>
                                        </p:tgtEl>
                                        <p:attrNameLst>
                                          <p:attrName>style.visibility</p:attrName>
                                        </p:attrNameLst>
                                      </p:cBhvr>
                                      <p:to>
                                        <p:strVal val="visible"/>
                                      </p:to>
                                    </p:set>
                                    <p:animEffect transition="in" filter="fade">
                                      <p:cBhvr>
                                        <p:cTn id="7" dur="1000"/>
                                        <p:tgtEl>
                                          <p:spTgt spid="1049936"/>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legant Education Pack for Students XL by Slidesgo">
  <a:themeElements>
    <a:clrScheme name="Simple Light">
      <a:dk1>
        <a:srgbClr val="FFFFFF"/>
      </a:dk1>
      <a:lt1>
        <a:srgbClr val="EDECDF"/>
      </a:lt1>
      <a:dk2>
        <a:srgbClr val="C8A591"/>
      </a:dk2>
      <a:lt2>
        <a:srgbClr val="FFFFFF"/>
      </a:lt2>
      <a:accent1>
        <a:srgbClr val="A0A299"/>
      </a:accent1>
      <a:accent2>
        <a:srgbClr val="40474B"/>
      </a:accent2>
      <a:accent3>
        <a:srgbClr val="C8A591"/>
      </a:accent3>
      <a:accent4>
        <a:srgbClr val="EDECDF"/>
      </a:accent4>
      <a:accent5>
        <a:srgbClr val="A0A299"/>
      </a:accent5>
      <a:accent6>
        <a:srgbClr val="FFFFFF"/>
      </a:accent6>
      <a:hlink>
        <a:srgbClr val="40474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1101</Words>
  <Application>Microsoft Office PowerPoint</Application>
  <PresentationFormat>On-screen Show (16:9)</PresentationFormat>
  <Paragraphs>92</Paragraphs>
  <Slides>21</Slides>
  <Notes>21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21</vt:i4>
      </vt:variant>
    </vt:vector>
  </HeadingPairs>
  <TitlesOfParts>
    <vt:vector size="34" baseType="lpstr">
      <vt:lpstr>Arial</vt:lpstr>
      <vt:lpstr>Cairo</vt:lpstr>
      <vt:lpstr>Franklin Gothic Medium</vt:lpstr>
      <vt:lpstr>Franklin Gothic Medium Cond</vt:lpstr>
      <vt:lpstr>Hammersmith One</vt:lpstr>
      <vt:lpstr>Magneto</vt:lpstr>
      <vt:lpstr>Manjari</vt:lpstr>
      <vt:lpstr>Mistral</vt:lpstr>
      <vt:lpstr>Nunito ExtraBold</vt:lpstr>
      <vt:lpstr>Ubuntu</vt:lpstr>
      <vt:lpstr>Wingdings</vt:lpstr>
      <vt:lpstr>方正藏文新白体OT_Unicode</vt:lpstr>
      <vt:lpstr>Elegant Education Pack for Students XL by Slidesgo</vt:lpstr>
      <vt:lpstr>KETERAMPILAN PROSES SAINS  Kelompok 7 </vt:lpstr>
      <vt:lpstr>Our team</vt:lpstr>
      <vt:lpstr>Topik Pembahasan </vt:lpstr>
      <vt:lpstr>Pengertian model pembelajaran Keterampilan Proses Sains  </vt:lpstr>
      <vt:lpstr>Pengertian KPS Menurut para Ahli</vt:lpstr>
      <vt:lpstr>Teori Belajar Model Pembelajaran Keterampilan Proses Sains </vt:lpstr>
      <vt:lpstr>TEORI BELAJAR Teori belajar adalah upaya yang dilakukan untuk  membantu memahami proses kompleks pembelajaran.</vt:lpstr>
      <vt:lpstr>PowerPoint Presentation</vt:lpstr>
      <vt:lpstr>PowerPoint Presentation</vt:lpstr>
      <vt:lpstr>PowerPoint Presentation</vt:lpstr>
      <vt:lpstr>PowerPoint Presentation</vt:lpstr>
      <vt:lpstr>1. Pengamatan (observasi) 2. Pengklasifikasian 3. Pengukuran 4. Identifikasi dan pengendalian variabel 5. Perumusan Hipotesa 6. Perancangan Eksperimen 7. Penyimpulan Hasil Eksperimen 8. Pengkomunikasian Hasil Eksperimen</vt:lpstr>
      <vt:lpstr>Aspek-aspek Keterampilan Proses Sains menurut Rustaman:</vt:lpstr>
      <vt:lpstr>Aspek-aspek keterampilan proses sains menurut Dahar</vt:lpstr>
      <vt:lpstr>Penilaian dalam Pembelajaran Keterampilan Proses Sains</vt:lpstr>
      <vt:lpstr>PowerPoint Presentation</vt:lpstr>
      <vt:lpstr>Model Pembelajaran Keterampilan Proses Sains Sebagai Model Pembelajaran Sains</vt:lpstr>
      <vt:lpstr>PowerPoint Presentation</vt:lpstr>
      <vt:lpstr>PowerPoint Presentation</vt:lpstr>
      <vt:lpstr>PowerPoint Presentation</vt:lpstr>
      <vt:lpstr>TERIMA KASIH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KETERAMPILAN PROSES SAINS  Kelompok 7 </dc:title>
  <dc:creator>V2149</dc:creator>
  <cp:lastModifiedBy>mega miftahul jannah</cp:lastModifiedBy>
  <cp:revision>16</cp:revision>
  <dcterms:created xsi:type="dcterms:W3CDTF">2023-04-08T07:36:33Z</dcterms:created>
  <dcterms:modified xsi:type="dcterms:W3CDTF">2023-04-11T04:08:18Z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5c782f7d5953410b944a5748de77402b</vt:lpwstr>
  </property>
</Properties>
</file>