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57.xml" ContentType="application/vnd.openxmlformats-officedocument.presentationml.slideLayout+xml"/>
  <Override PartName="/ppt/theme/theme5.xml" ContentType="application/vnd.openxmlformats-officedocument.theme+xml"/>
  <Override PartName="/ppt/slideLayouts/slideLayout157.xml" ContentType="application/vnd.openxmlformats-officedocument.presentationml.slideLayout+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35.xml" ContentType="application/vnd.openxmlformats-officedocument.presentationml.slideLayout+xml"/>
  <Override PartName="/ppt/slideLayouts/slideLayout146.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slideLayouts/slideLayout160.xml" ContentType="application/vnd.openxmlformats-officedocument.presentationml.slideLayout+xml"/>
  <Override PartName="/ppt/tableStyles.xml" ContentType="application/vnd.openxmlformats-officedocument.presentationml.tableStyles+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Default Extension="png" ContentType="image/png"/>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slideLayouts/slideLayout147.xml" ContentType="application/vnd.openxmlformats-officedocument.presentationml.slideLayout+xml"/>
  <Override PartName="/ppt/slideLayouts/slideLayout165.xml" ContentType="application/vnd.openxmlformats-officedocument.presentationml.slideLayout+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07.xml" ContentType="application/vnd.openxmlformats-officedocument.presentationml.slideLayout+xml"/>
  <Override PartName="/ppt/slideLayouts/slideLayout136.xml" ContentType="application/vnd.openxmlformats-officedocument.presentationml.slideLayout+xml"/>
  <Override PartName="/ppt/slideLayouts/slideLayout154.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Layouts/slideLayout143.xml" ContentType="application/vnd.openxmlformats-officedocument.presentationml.slideLayout+xml"/>
  <Override PartName="/ppt/slideLayouts/slideLayout161.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32.xml" ContentType="application/vnd.openxmlformats-officedocument.presentationml.slideLayout+xml"/>
  <Override PartName="/ppt/slideLayouts/slideLayout150.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10.xml" ContentType="application/vnd.openxmlformats-officedocument.presentationml.slideLayout+xml"/>
  <Override PartName="/ppt/theme/theme15.xml" ContentType="application/vnd.openxmlformats-officedocument.theme+xml"/>
  <Default Extension="gif" ContentType="image/gif"/>
  <Override PartName="/ppt/slideLayouts/slideLayout99.xml" ContentType="application/vnd.openxmlformats-officedocument.presentationml.slideLayout+xml"/>
  <Override PartName="/ppt/slideMasters/slideMaster5.xml" ContentType="application/vnd.openxmlformats-officedocument.presentationml.slideMaster+xml"/>
  <Override PartName="/ppt/handoutMasters/handoutMaster1.xml" ContentType="application/vnd.openxmlformats-officedocument.presentationml.handoutMaster+xml"/>
  <Override PartName="/ppt/slideLayouts/slideLayout59.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theme/theme11.xml" ContentType="application/vnd.openxmlformats-officedocument.theme+xml"/>
  <Override PartName="/ppt/slideLayouts/slideLayout159.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Layouts/slideLayout119.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slideLayouts/slideLayout166.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Layouts/slideLayout126.xml" ContentType="application/vnd.openxmlformats-officedocument.presentationml.slideLayout+xml"/>
  <Override PartName="/ppt/slideLayouts/slideLayout1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slideLayouts/slideLayout115.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slideLayouts/slideLayout162.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Layouts/slideLayout122.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theme/theme16.xml" ContentType="application/vnd.openxmlformats-officedocument.theme+xml"/>
  <Override PartName="/ppt/slideMasters/slideMaster13.xml" ContentType="application/vnd.openxmlformats-officedocument.presentationml.slideMaster+xml"/>
  <Override PartName="/ppt/slideLayouts/slideLayout100.xml" ContentType="application/vnd.openxmlformats-officedocument.presentationml.slideLayout+xml"/>
  <Override PartName="/ppt/slideMasters/slideMaster6.xml" ContentType="application/vnd.openxmlformats-officedocument.presentationml.slideMaster+xml"/>
  <Override PartName="/ppt/slideLayouts/slideLayout89.xml" ContentType="application/vnd.openxmlformats-officedocument.presentationml.slideLayout+xml"/>
  <Override PartName="/ppt/theme/theme8.xml" ContentType="application/vnd.openxmlformats-officedocument.theme+xml"/>
  <Override PartName="/ppt/theme/theme12.xml" ContentType="application/vnd.openxmlformats-officedocument.them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49.xml" ContentType="application/vnd.openxmlformats-officedocument.presentationml.slideLayout+xml"/>
  <Override PartName="/ppt/slideMasters/slideMaster2.xml" ContentType="application/vnd.openxmlformats-officedocument.presentationml.slideMaster+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slideLayouts/slideLayout138.xml" ContentType="application/vnd.openxmlformats-officedocument.presentationml.slideLayout+xml"/>
  <Override PartName="/ppt/slideLayouts/slideLayout156.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45.xml" ContentType="application/vnd.openxmlformats-officedocument.presentationml.slideLayout+xml"/>
  <Override PartName="/ppt/slideLayouts/slideLayout163.xml" ContentType="application/vnd.openxmlformats-officedocument.presentationml.slideLayout+xml"/>
  <Override PartName="/ppt/slides/slide24.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Layouts/slideLayout134.xml" ContentType="application/vnd.openxmlformats-officedocument.presentationml.slideLayout+xml"/>
  <Override PartName="/ppt/slideLayouts/slideLayout152.xml" ContentType="application/vnd.openxmlformats-officedocument.presentationml.slideLayout+xml"/>
  <Default Extension="jpeg" ContentType="image/jpeg"/>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Layouts/slideLayout141.xml" ContentType="application/vnd.openxmlformats-officedocument.presentationml.slideLayout+xml"/>
  <Default Extension="wav" ContentType="audio/wav"/>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Layouts/slideLayout130.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slideLayouts/slideLayout164.xml" ContentType="application/vnd.openxmlformats-officedocument.presentationml.slideLayout+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theme/theme14.xml" ContentType="application/vnd.openxmlformats-officedocument.them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Layouts/slideLayout15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653" r:id="rId2"/>
    <p:sldMasterId id="2147483655" r:id="rId3"/>
    <p:sldMasterId id="2147483658" r:id="rId4"/>
    <p:sldMasterId id="2147483660" r:id="rId5"/>
    <p:sldMasterId id="2147483662" r:id="rId6"/>
    <p:sldMasterId id="2147483664" r:id="rId7"/>
    <p:sldMasterId id="2147483666" r:id="rId8"/>
    <p:sldMasterId id="2147483669" r:id="rId9"/>
    <p:sldMasterId id="2147483671" r:id="rId10"/>
    <p:sldMasterId id="2147483673" r:id="rId11"/>
    <p:sldMasterId id="2147483677" r:id="rId12"/>
    <p:sldMasterId id="2147483683" r:id="rId13"/>
    <p:sldMasterId id="2147484045" r:id="rId14"/>
  </p:sldMasterIdLst>
  <p:notesMasterIdLst>
    <p:notesMasterId r:id="rId40"/>
  </p:notesMasterIdLst>
  <p:handoutMasterIdLst>
    <p:handoutMasterId r:id="rId41"/>
  </p:handoutMasterIdLst>
  <p:sldIdLst>
    <p:sldId id="256" r:id="rId15"/>
    <p:sldId id="312" r:id="rId16"/>
    <p:sldId id="313" r:id="rId17"/>
    <p:sldId id="314" r:id="rId18"/>
    <p:sldId id="315" r:id="rId19"/>
    <p:sldId id="316" r:id="rId20"/>
    <p:sldId id="317" r:id="rId21"/>
    <p:sldId id="318" r:id="rId22"/>
    <p:sldId id="321" r:id="rId23"/>
    <p:sldId id="320" r:id="rId24"/>
    <p:sldId id="366" r:id="rId25"/>
    <p:sldId id="324" r:id="rId26"/>
    <p:sldId id="368" r:id="rId27"/>
    <p:sldId id="326" r:id="rId28"/>
    <p:sldId id="369" r:id="rId29"/>
    <p:sldId id="328" r:id="rId30"/>
    <p:sldId id="329" r:id="rId31"/>
    <p:sldId id="333" r:id="rId32"/>
    <p:sldId id="334" r:id="rId33"/>
    <p:sldId id="335" r:id="rId34"/>
    <p:sldId id="336" r:id="rId35"/>
    <p:sldId id="338" r:id="rId36"/>
    <p:sldId id="341" r:id="rId37"/>
    <p:sldId id="370" r:id="rId38"/>
    <p:sldId id="293" r:id="rId39"/>
  </p:sldIdLst>
  <p:sldSz cx="9144000" cy="6858000" type="screen4x3"/>
  <p:notesSz cx="6858000" cy="9313863"/>
  <p:defaultTextStyle>
    <a:defPPr>
      <a:defRPr lang="en-US"/>
    </a:defPPr>
    <a:lvl1pPr algn="l" rtl="0" eaLnBrk="0" fontAlgn="base" hangingPunct="0">
      <a:spcBef>
        <a:spcPct val="0"/>
      </a:spcBef>
      <a:spcAft>
        <a:spcPct val="0"/>
      </a:spcAft>
      <a:defRPr kern="1200">
        <a:solidFill>
          <a:schemeClr val="tx1"/>
        </a:solidFill>
        <a:latin typeface="Tempus Sans ITC" pitchFamily="82" charset="0"/>
        <a:ea typeface="+mn-ea"/>
        <a:cs typeface="+mn-cs"/>
      </a:defRPr>
    </a:lvl1pPr>
    <a:lvl2pPr marL="457200" algn="l" rtl="0" eaLnBrk="0" fontAlgn="base" hangingPunct="0">
      <a:spcBef>
        <a:spcPct val="0"/>
      </a:spcBef>
      <a:spcAft>
        <a:spcPct val="0"/>
      </a:spcAft>
      <a:defRPr kern="1200">
        <a:solidFill>
          <a:schemeClr val="tx1"/>
        </a:solidFill>
        <a:latin typeface="Tempus Sans ITC" pitchFamily="82" charset="0"/>
        <a:ea typeface="+mn-ea"/>
        <a:cs typeface="+mn-cs"/>
      </a:defRPr>
    </a:lvl2pPr>
    <a:lvl3pPr marL="914400" algn="l" rtl="0" eaLnBrk="0" fontAlgn="base" hangingPunct="0">
      <a:spcBef>
        <a:spcPct val="0"/>
      </a:spcBef>
      <a:spcAft>
        <a:spcPct val="0"/>
      </a:spcAft>
      <a:defRPr kern="1200">
        <a:solidFill>
          <a:schemeClr val="tx1"/>
        </a:solidFill>
        <a:latin typeface="Tempus Sans ITC" pitchFamily="82" charset="0"/>
        <a:ea typeface="+mn-ea"/>
        <a:cs typeface="+mn-cs"/>
      </a:defRPr>
    </a:lvl3pPr>
    <a:lvl4pPr marL="1371600" algn="l" rtl="0" eaLnBrk="0" fontAlgn="base" hangingPunct="0">
      <a:spcBef>
        <a:spcPct val="0"/>
      </a:spcBef>
      <a:spcAft>
        <a:spcPct val="0"/>
      </a:spcAft>
      <a:defRPr kern="1200">
        <a:solidFill>
          <a:schemeClr val="tx1"/>
        </a:solidFill>
        <a:latin typeface="Tempus Sans ITC" pitchFamily="82" charset="0"/>
        <a:ea typeface="+mn-ea"/>
        <a:cs typeface="+mn-cs"/>
      </a:defRPr>
    </a:lvl4pPr>
    <a:lvl5pPr marL="1828800" algn="l" rtl="0" eaLnBrk="0" fontAlgn="base" hangingPunct="0">
      <a:spcBef>
        <a:spcPct val="0"/>
      </a:spcBef>
      <a:spcAft>
        <a:spcPct val="0"/>
      </a:spcAft>
      <a:defRPr kern="1200">
        <a:solidFill>
          <a:schemeClr val="tx1"/>
        </a:solidFill>
        <a:latin typeface="Tempus Sans ITC" pitchFamily="82" charset="0"/>
        <a:ea typeface="+mn-ea"/>
        <a:cs typeface="+mn-cs"/>
      </a:defRPr>
    </a:lvl5pPr>
    <a:lvl6pPr marL="2286000" algn="l" defTabSz="914400" rtl="0" eaLnBrk="1" latinLnBrk="0" hangingPunct="1">
      <a:defRPr kern="1200">
        <a:solidFill>
          <a:schemeClr val="tx1"/>
        </a:solidFill>
        <a:latin typeface="Tempus Sans ITC" pitchFamily="82" charset="0"/>
        <a:ea typeface="+mn-ea"/>
        <a:cs typeface="+mn-cs"/>
      </a:defRPr>
    </a:lvl6pPr>
    <a:lvl7pPr marL="2743200" algn="l" defTabSz="914400" rtl="0" eaLnBrk="1" latinLnBrk="0" hangingPunct="1">
      <a:defRPr kern="1200">
        <a:solidFill>
          <a:schemeClr val="tx1"/>
        </a:solidFill>
        <a:latin typeface="Tempus Sans ITC" pitchFamily="82" charset="0"/>
        <a:ea typeface="+mn-ea"/>
        <a:cs typeface="+mn-cs"/>
      </a:defRPr>
    </a:lvl7pPr>
    <a:lvl8pPr marL="3200400" algn="l" defTabSz="914400" rtl="0" eaLnBrk="1" latinLnBrk="0" hangingPunct="1">
      <a:defRPr kern="1200">
        <a:solidFill>
          <a:schemeClr val="tx1"/>
        </a:solidFill>
        <a:latin typeface="Tempus Sans ITC" pitchFamily="82" charset="0"/>
        <a:ea typeface="+mn-ea"/>
        <a:cs typeface="+mn-cs"/>
      </a:defRPr>
    </a:lvl8pPr>
    <a:lvl9pPr marL="3657600" algn="l" defTabSz="914400" rtl="0" eaLnBrk="1" latinLnBrk="0" hangingPunct="1">
      <a:defRPr kern="1200">
        <a:solidFill>
          <a:schemeClr val="tx1"/>
        </a:solidFill>
        <a:latin typeface="Tempus Sans ITC" pitchFamily="82"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CC3300"/>
    <a:srgbClr val="00FF00"/>
    <a:srgbClr val="FFFF00"/>
    <a:srgbClr val="FF0000"/>
    <a:srgbClr val="FF66CC"/>
    <a:srgbClr val="FFCCFF"/>
    <a:srgbClr val="FF00FF"/>
    <a:srgbClr val="0000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6" d="100"/>
          <a:sy n="66" d="100"/>
        </p:scale>
        <p:origin x="-1200" y="-186"/>
      </p:cViewPr>
      <p:guideLst>
        <p:guide orient="horz" pos="2160"/>
        <p:guide pos="2880"/>
      </p:guideLst>
    </p:cSldViewPr>
  </p:slideViewPr>
  <p:notesTextViewPr>
    <p:cViewPr>
      <p:scale>
        <a:sx n="100" d="100"/>
        <a:sy n="100" d="100"/>
      </p:scale>
      <p:origin x="0" y="0"/>
    </p:cViewPr>
  </p:notesTextViewPr>
  <p:sorterViewPr>
    <p:cViewPr>
      <p:scale>
        <a:sx n="40" d="100"/>
        <a:sy n="4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3" Type="http://schemas.openxmlformats.org/officeDocument/2006/relationships/slideMaster" Target="slideMasters/slideMaster3.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2" Type="http://schemas.openxmlformats.org/officeDocument/2006/relationships/slideMaster" Target="slideMasters/slideMaster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slide" Target="slides/slide15.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10" Type="http://schemas.openxmlformats.org/officeDocument/2006/relationships/slideMaster" Target="slideMasters/slideMaster10.xml"/><Relationship Id="rId19" Type="http://schemas.openxmlformats.org/officeDocument/2006/relationships/slide" Target="slides/slide5.xml"/><Relationship Id="rId31" Type="http://schemas.openxmlformats.org/officeDocument/2006/relationships/slide" Target="slides/slide17.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69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5693"/>
          </a:xfrm>
          <a:prstGeom prst="rect">
            <a:avLst/>
          </a:prstGeom>
        </p:spPr>
        <p:txBody>
          <a:bodyPr vert="horz" lIns="91440" tIns="45720" rIns="91440" bIns="45720" rtlCol="0"/>
          <a:lstStyle>
            <a:lvl1pPr algn="r">
              <a:defRPr sz="1200"/>
            </a:lvl1pPr>
          </a:lstStyle>
          <a:p>
            <a:fld id="{805B2DDF-869C-407B-8534-0EC08A84DA19}" type="datetimeFigureOut">
              <a:rPr lang="en-US" smtClean="0"/>
              <a:pPr/>
              <a:t>4/11/2012</a:t>
            </a:fld>
            <a:endParaRPr lang="en-US"/>
          </a:p>
        </p:txBody>
      </p:sp>
      <p:sp>
        <p:nvSpPr>
          <p:cNvPr id="4" name="Footer Placeholder 3"/>
          <p:cNvSpPr>
            <a:spLocks noGrp="1"/>
          </p:cNvSpPr>
          <p:nvPr>
            <p:ph type="ftr" sz="quarter" idx="2"/>
          </p:nvPr>
        </p:nvSpPr>
        <p:spPr>
          <a:xfrm>
            <a:off x="0" y="8846553"/>
            <a:ext cx="2971800" cy="46569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46553"/>
            <a:ext cx="2971800" cy="465693"/>
          </a:xfrm>
          <a:prstGeom prst="rect">
            <a:avLst/>
          </a:prstGeom>
        </p:spPr>
        <p:txBody>
          <a:bodyPr vert="horz" lIns="91440" tIns="45720" rIns="91440" bIns="45720" rtlCol="0" anchor="b"/>
          <a:lstStyle>
            <a:lvl1pPr algn="r">
              <a:defRPr sz="1200"/>
            </a:lvl1pPr>
          </a:lstStyle>
          <a:p>
            <a:fld id="{DD3046AD-88E5-452D-9D0E-F49E56EA697D}"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5138"/>
          </a:xfrm>
          <a:prstGeom prst="rect">
            <a:avLst/>
          </a:prstGeom>
        </p:spPr>
        <p:txBody>
          <a:bodyPr vert="horz" lIns="91440" tIns="45720" rIns="91440" bIns="45720" rtlCol="0"/>
          <a:lstStyle>
            <a:lvl1pPr algn="r">
              <a:defRPr sz="1200"/>
            </a:lvl1pPr>
          </a:lstStyle>
          <a:p>
            <a:fld id="{474B3D9D-2DDA-43D2-AEE5-AD82094A6BBB}" type="datetimeFigureOut">
              <a:rPr lang="en-US" smtClean="0"/>
              <a:pPr/>
              <a:t>4/11/2012</a:t>
            </a:fld>
            <a:endParaRPr lang="en-US"/>
          </a:p>
        </p:txBody>
      </p:sp>
      <p:sp>
        <p:nvSpPr>
          <p:cNvPr id="4" name="Slide Image Placeholder 3"/>
          <p:cNvSpPr>
            <a:spLocks noGrp="1" noRot="1" noChangeAspect="1"/>
          </p:cNvSpPr>
          <p:nvPr>
            <p:ph type="sldImg" idx="2"/>
          </p:nvPr>
        </p:nvSpPr>
        <p:spPr>
          <a:xfrm>
            <a:off x="1101725" y="698500"/>
            <a:ext cx="4654550" cy="34925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24363"/>
            <a:ext cx="5486400" cy="41910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7138"/>
            <a:ext cx="2971800" cy="4651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7138"/>
            <a:ext cx="2971800" cy="465137"/>
          </a:xfrm>
          <a:prstGeom prst="rect">
            <a:avLst/>
          </a:prstGeom>
        </p:spPr>
        <p:txBody>
          <a:bodyPr vert="horz" lIns="91440" tIns="45720" rIns="91440" bIns="45720" rtlCol="0" anchor="b"/>
          <a:lstStyle>
            <a:lvl1pPr algn="r">
              <a:defRPr sz="1200"/>
            </a:lvl1pPr>
          </a:lstStyle>
          <a:p>
            <a:fld id="{4889ACE8-C074-4C2D-BE5D-7BED6E47ED3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8C4FCE-F648-4883-A9AF-81734AE2E384}" type="slidenum">
              <a:rPr lang="en-US" smtClean="0"/>
              <a:pPr/>
              <a:t>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7"/>
          <p:cNvGrpSpPr>
            <a:grpSpLocks/>
          </p:cNvGrpSpPr>
          <p:nvPr/>
        </p:nvGrpSpPr>
        <p:grpSpPr bwMode="auto">
          <a:xfrm>
            <a:off x="228600" y="2889250"/>
            <a:ext cx="8610600" cy="201613"/>
            <a:chOff x="144" y="1680"/>
            <a:chExt cx="5424" cy="144"/>
          </a:xfrm>
        </p:grpSpPr>
        <p:sp>
          <p:nvSpPr>
            <p:cNvPr id="5" name="Rectangle 8"/>
            <p:cNvSpPr>
              <a:spLocks noChangeArrowheads="1"/>
            </p:cNvSpPr>
            <p:nvPr userDrawn="1"/>
          </p:nvSpPr>
          <p:spPr bwMode="auto">
            <a:xfrm>
              <a:off x="144" y="1680"/>
              <a:ext cx="1808" cy="144"/>
            </a:xfrm>
            <a:prstGeom prst="rect">
              <a:avLst/>
            </a:prstGeom>
            <a:solidFill>
              <a:schemeClr val="bg2"/>
            </a:solidFill>
            <a:ln w="9525">
              <a:noFill/>
              <a:miter lim="800000"/>
              <a:headEnd/>
              <a:tailEnd/>
            </a:ln>
            <a:effectLst/>
          </p:spPr>
          <p:txBody>
            <a:bodyPr wrap="none" anchor="ctr"/>
            <a:lstStyle/>
            <a:p>
              <a:pPr>
                <a:defRPr/>
              </a:pPr>
              <a:endParaRPr lang="en-US"/>
            </a:p>
          </p:txBody>
        </p:sp>
        <p:sp>
          <p:nvSpPr>
            <p:cNvPr id="6" name="Rectangle 9"/>
            <p:cNvSpPr>
              <a:spLocks noChangeArrowheads="1"/>
            </p:cNvSpPr>
            <p:nvPr userDrawn="1"/>
          </p:nvSpPr>
          <p:spPr bwMode="auto">
            <a:xfrm>
              <a:off x="1952" y="1680"/>
              <a:ext cx="1808" cy="144"/>
            </a:xfrm>
            <a:prstGeom prst="rect">
              <a:avLst/>
            </a:prstGeom>
            <a:solidFill>
              <a:schemeClr val="accent1"/>
            </a:solidFill>
            <a:ln w="9525">
              <a:noFill/>
              <a:miter lim="800000"/>
              <a:headEnd/>
              <a:tailEnd/>
            </a:ln>
            <a:effectLst/>
          </p:spPr>
          <p:txBody>
            <a:bodyPr wrap="none" anchor="ctr"/>
            <a:lstStyle/>
            <a:p>
              <a:pPr>
                <a:defRPr/>
              </a:pPr>
              <a:endParaRPr lang="en-US"/>
            </a:p>
          </p:txBody>
        </p:sp>
        <p:sp>
          <p:nvSpPr>
            <p:cNvPr id="7" name="Rectangle 10"/>
            <p:cNvSpPr>
              <a:spLocks noChangeArrowheads="1"/>
            </p:cNvSpPr>
            <p:nvPr userDrawn="1"/>
          </p:nvSpPr>
          <p:spPr bwMode="auto">
            <a:xfrm>
              <a:off x="3760" y="1680"/>
              <a:ext cx="1808" cy="144"/>
            </a:xfrm>
            <a:prstGeom prst="rect">
              <a:avLst/>
            </a:prstGeom>
            <a:solidFill>
              <a:schemeClr val="tx2"/>
            </a:solidFill>
            <a:ln w="9525">
              <a:noFill/>
              <a:miter lim="800000"/>
              <a:headEnd/>
              <a:tailEnd/>
            </a:ln>
            <a:effectLst/>
          </p:spPr>
          <p:txBody>
            <a:bodyPr wrap="none" anchor="ctr"/>
            <a:lstStyle/>
            <a:p>
              <a:pPr>
                <a:defRPr/>
              </a:pPr>
              <a:endParaRPr lang="en-US"/>
            </a:p>
          </p:txBody>
        </p:sp>
      </p:grpSp>
      <p:sp>
        <p:nvSpPr>
          <p:cNvPr id="11266" name="Rectangle 2"/>
          <p:cNvSpPr>
            <a:spLocks noGrp="1" noChangeArrowheads="1"/>
          </p:cNvSpPr>
          <p:nvPr>
            <p:ph type="ctrTitle"/>
          </p:nvPr>
        </p:nvSpPr>
        <p:spPr>
          <a:xfrm>
            <a:off x="685800" y="685800"/>
            <a:ext cx="7772400" cy="2127250"/>
          </a:xfrm>
        </p:spPr>
        <p:txBody>
          <a:bodyPr/>
          <a:lstStyle>
            <a:lvl1pPr algn="ctr">
              <a:defRPr sz="5800"/>
            </a:lvl1pPr>
          </a:lstStyle>
          <a:p>
            <a:r>
              <a:rPr lang="en-US"/>
              <a:t>Click to edit Master title style</a:t>
            </a:r>
          </a:p>
        </p:txBody>
      </p:sp>
      <p:sp>
        <p:nvSpPr>
          <p:cNvPr id="11267" name="Rectangle 3"/>
          <p:cNvSpPr>
            <a:spLocks noGrp="1" noChangeArrowheads="1"/>
          </p:cNvSpPr>
          <p:nvPr>
            <p:ph type="subTitle" idx="1"/>
          </p:nvPr>
        </p:nvSpPr>
        <p:spPr>
          <a:xfrm>
            <a:off x="1371600" y="3270250"/>
            <a:ext cx="6400800" cy="2209800"/>
          </a:xfrm>
        </p:spPr>
        <p:txBody>
          <a:bodyPr/>
          <a:lstStyle>
            <a:lvl1pPr marL="0" indent="0" algn="ctr">
              <a:buFont typeface="Wingdings" pitchFamily="2" charset="2"/>
              <a:buNone/>
              <a:defRPr sz="3000"/>
            </a:lvl1pPr>
          </a:lstStyle>
          <a:p>
            <a:r>
              <a:rPr lang="en-US"/>
              <a:t>Click to edit Master subtitle style</a:t>
            </a:r>
          </a:p>
        </p:txBody>
      </p:sp>
      <p:sp>
        <p:nvSpPr>
          <p:cNvPr id="8" name="Rectangle 4"/>
          <p:cNvSpPr>
            <a:spLocks noGrp="1" noChangeArrowheads="1"/>
          </p:cNvSpPr>
          <p:nvPr>
            <p:ph type="dt" sz="half" idx="10"/>
          </p:nvPr>
        </p:nvSpPr>
        <p:spPr/>
        <p:txBody>
          <a:bodyPr/>
          <a:lstStyle>
            <a:lvl1pPr>
              <a:defRPr smtClean="0"/>
            </a:lvl1pPr>
          </a:lstStyle>
          <a:p>
            <a:pPr>
              <a:defRPr/>
            </a:pPr>
            <a:endParaRPr lang="en-US"/>
          </a:p>
        </p:txBody>
      </p:sp>
      <p:sp>
        <p:nvSpPr>
          <p:cNvPr id="9" name="Rectangle 5"/>
          <p:cNvSpPr>
            <a:spLocks noGrp="1" noChangeArrowheads="1"/>
          </p:cNvSpPr>
          <p:nvPr>
            <p:ph type="ftr" sz="quarter" idx="11"/>
          </p:nvPr>
        </p:nvSpPr>
        <p:spPr/>
        <p:txBody>
          <a:bodyPr/>
          <a:lstStyle>
            <a:lvl1pPr>
              <a:defRPr smtClean="0"/>
            </a:lvl1pPr>
          </a:lstStyle>
          <a:p>
            <a:pPr>
              <a:defRPr/>
            </a:pPr>
            <a:endParaRPr lang="en-US"/>
          </a:p>
        </p:txBody>
      </p:sp>
      <p:sp>
        <p:nvSpPr>
          <p:cNvPr id="10" name="Rectangle 6"/>
          <p:cNvSpPr>
            <a:spLocks noGrp="1" noChangeArrowheads="1"/>
          </p:cNvSpPr>
          <p:nvPr>
            <p:ph type="sldNum" sz="quarter" idx="12"/>
          </p:nvPr>
        </p:nvSpPr>
        <p:spPr/>
        <p:txBody>
          <a:bodyPr/>
          <a:lstStyle>
            <a:lvl1pPr>
              <a:defRPr smtClean="0"/>
            </a:lvl1pPr>
          </a:lstStyle>
          <a:p>
            <a:pPr>
              <a:defRPr/>
            </a:pPr>
            <a:fld id="{C20FD8F5-8862-4FED-B321-68A5A016E97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0B3AA65-AD1E-451A-976C-1F1CD774F518}" type="slidenum">
              <a:rPr lang="en-US"/>
              <a:pPr>
                <a:defRPr/>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76400" y="19812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57800" y="19812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ftr" sz="quarter" idx="10"/>
          </p:nvPr>
        </p:nvSpPr>
        <p:spPr>
          <a:ln/>
        </p:spPr>
        <p:txBody>
          <a:bodyPr/>
          <a:lstStyle>
            <a:lvl1pPr>
              <a:defRPr/>
            </a:lvl1pPr>
          </a:lstStyle>
          <a:p>
            <a:pPr>
              <a:defRPr/>
            </a:pPr>
            <a:endParaRPr lang="en-US"/>
          </a:p>
        </p:txBody>
      </p:sp>
      <p:sp>
        <p:nvSpPr>
          <p:cNvPr id="6" name="Rectangle 5"/>
          <p:cNvSpPr>
            <a:spLocks noGrp="1" noChangeArrowheads="1"/>
          </p:cNvSpPr>
          <p:nvPr>
            <p:ph type="sldNum" sz="quarter" idx="11"/>
          </p:nvPr>
        </p:nvSpPr>
        <p:spPr>
          <a:ln/>
        </p:spPr>
        <p:txBody>
          <a:bodyPr/>
          <a:lstStyle>
            <a:lvl1pPr>
              <a:defRPr/>
            </a:lvl1pPr>
          </a:lstStyle>
          <a:p>
            <a:pPr>
              <a:defRPr/>
            </a:pPr>
            <a:fld id="{DCD2E791-A594-4EE5-9EE1-65C5F01396F7}" type="slidenum">
              <a:rPr lang="en-US"/>
              <a:pPr>
                <a:defRPr/>
              </a:pPr>
              <a:t>‹#›</a:t>
            </a:fld>
            <a:endParaRPr lang="en-US"/>
          </a:p>
        </p:txBody>
      </p:sp>
      <p:sp>
        <p:nvSpPr>
          <p:cNvPr id="7" name="Rectangle 22"/>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ftr" sz="quarter" idx="10"/>
          </p:nvPr>
        </p:nvSpPr>
        <p:spPr>
          <a:ln/>
        </p:spPr>
        <p:txBody>
          <a:bodyPr/>
          <a:lstStyle>
            <a:lvl1pPr>
              <a:defRPr/>
            </a:lvl1pPr>
          </a:lstStyle>
          <a:p>
            <a:pPr>
              <a:defRPr/>
            </a:pPr>
            <a:endParaRPr lang="en-US"/>
          </a:p>
        </p:txBody>
      </p:sp>
      <p:sp>
        <p:nvSpPr>
          <p:cNvPr id="8" name="Rectangle 5"/>
          <p:cNvSpPr>
            <a:spLocks noGrp="1" noChangeArrowheads="1"/>
          </p:cNvSpPr>
          <p:nvPr>
            <p:ph type="sldNum" sz="quarter" idx="11"/>
          </p:nvPr>
        </p:nvSpPr>
        <p:spPr>
          <a:ln/>
        </p:spPr>
        <p:txBody>
          <a:bodyPr/>
          <a:lstStyle>
            <a:lvl1pPr>
              <a:defRPr/>
            </a:lvl1pPr>
          </a:lstStyle>
          <a:p>
            <a:pPr>
              <a:defRPr/>
            </a:pPr>
            <a:fld id="{E237D578-EAFE-4E31-8084-FE5F3E04D496}" type="slidenum">
              <a:rPr lang="en-US"/>
              <a:pPr>
                <a:defRPr/>
              </a:pPr>
              <a:t>‹#›</a:t>
            </a:fld>
            <a:endParaRPr lang="en-US"/>
          </a:p>
        </p:txBody>
      </p:sp>
      <p:sp>
        <p:nvSpPr>
          <p:cNvPr id="9" name="Rectangle 22"/>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ftr" sz="quarter" idx="10"/>
          </p:nvPr>
        </p:nvSpPr>
        <p:spPr>
          <a:ln/>
        </p:spPr>
        <p:txBody>
          <a:bodyPr/>
          <a:lstStyle>
            <a:lvl1pPr>
              <a:defRPr/>
            </a:lvl1pPr>
          </a:lstStyle>
          <a:p>
            <a:pPr>
              <a:defRPr/>
            </a:pPr>
            <a:endParaRPr lang="en-US"/>
          </a:p>
        </p:txBody>
      </p:sp>
      <p:sp>
        <p:nvSpPr>
          <p:cNvPr id="4" name="Rectangle 5"/>
          <p:cNvSpPr>
            <a:spLocks noGrp="1" noChangeArrowheads="1"/>
          </p:cNvSpPr>
          <p:nvPr>
            <p:ph type="sldNum" sz="quarter" idx="11"/>
          </p:nvPr>
        </p:nvSpPr>
        <p:spPr>
          <a:ln/>
        </p:spPr>
        <p:txBody>
          <a:bodyPr/>
          <a:lstStyle>
            <a:lvl1pPr>
              <a:defRPr/>
            </a:lvl1pPr>
          </a:lstStyle>
          <a:p>
            <a:pPr>
              <a:defRPr/>
            </a:pPr>
            <a:fld id="{DC176B01-D45F-4D10-B1FF-CD27E865B79C}" type="slidenum">
              <a:rPr lang="en-US"/>
              <a:pPr>
                <a:defRPr/>
              </a:pPr>
              <a:t>‹#›</a:t>
            </a:fld>
            <a:endParaRPr lang="en-US"/>
          </a:p>
        </p:txBody>
      </p:sp>
      <p:sp>
        <p:nvSpPr>
          <p:cNvPr id="5" name="Rectangle 22"/>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endParaRPr lang="en-US"/>
          </a:p>
        </p:txBody>
      </p:sp>
      <p:sp>
        <p:nvSpPr>
          <p:cNvPr id="3" name="Rectangle 5"/>
          <p:cNvSpPr>
            <a:spLocks noGrp="1" noChangeArrowheads="1"/>
          </p:cNvSpPr>
          <p:nvPr>
            <p:ph type="sldNum" sz="quarter" idx="11"/>
          </p:nvPr>
        </p:nvSpPr>
        <p:spPr>
          <a:ln/>
        </p:spPr>
        <p:txBody>
          <a:bodyPr/>
          <a:lstStyle>
            <a:lvl1pPr>
              <a:defRPr/>
            </a:lvl1pPr>
          </a:lstStyle>
          <a:p>
            <a:pPr>
              <a:defRPr/>
            </a:pPr>
            <a:fld id="{60DE075C-A15B-4B08-9A57-8CDACD594819}" type="slidenum">
              <a:rPr lang="en-US"/>
              <a:pPr>
                <a:defRPr/>
              </a:pPr>
              <a:t>‹#›</a:t>
            </a:fld>
            <a:endParaRPr lang="en-US"/>
          </a:p>
        </p:txBody>
      </p:sp>
      <p:sp>
        <p:nvSpPr>
          <p:cNvPr id="4" name="Rectangle 22"/>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endParaRPr lang="en-US"/>
          </a:p>
        </p:txBody>
      </p:sp>
      <p:sp>
        <p:nvSpPr>
          <p:cNvPr id="6" name="Rectangle 5"/>
          <p:cNvSpPr>
            <a:spLocks noGrp="1" noChangeArrowheads="1"/>
          </p:cNvSpPr>
          <p:nvPr>
            <p:ph type="sldNum" sz="quarter" idx="11"/>
          </p:nvPr>
        </p:nvSpPr>
        <p:spPr>
          <a:ln/>
        </p:spPr>
        <p:txBody>
          <a:bodyPr/>
          <a:lstStyle>
            <a:lvl1pPr>
              <a:defRPr/>
            </a:lvl1pPr>
          </a:lstStyle>
          <a:p>
            <a:pPr>
              <a:defRPr/>
            </a:pPr>
            <a:fld id="{BB7FDDE2-AC23-46DA-88A3-55468CE5CD65}" type="slidenum">
              <a:rPr lang="en-US"/>
              <a:pPr>
                <a:defRPr/>
              </a:pPr>
              <a:t>‹#›</a:t>
            </a:fld>
            <a:endParaRPr lang="en-US"/>
          </a:p>
        </p:txBody>
      </p:sp>
      <p:sp>
        <p:nvSpPr>
          <p:cNvPr id="7" name="Rectangle 22"/>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endParaRPr lang="en-US"/>
          </a:p>
        </p:txBody>
      </p:sp>
      <p:sp>
        <p:nvSpPr>
          <p:cNvPr id="6" name="Rectangle 5"/>
          <p:cNvSpPr>
            <a:spLocks noGrp="1" noChangeArrowheads="1"/>
          </p:cNvSpPr>
          <p:nvPr>
            <p:ph type="sldNum" sz="quarter" idx="11"/>
          </p:nvPr>
        </p:nvSpPr>
        <p:spPr>
          <a:ln/>
        </p:spPr>
        <p:txBody>
          <a:bodyPr/>
          <a:lstStyle>
            <a:lvl1pPr>
              <a:defRPr/>
            </a:lvl1pPr>
          </a:lstStyle>
          <a:p>
            <a:pPr>
              <a:defRPr/>
            </a:pPr>
            <a:fld id="{DE68DEAC-4EA2-4154-AC68-3B3135F24474}" type="slidenum">
              <a:rPr lang="en-US"/>
              <a:pPr>
                <a:defRPr/>
              </a:pPr>
              <a:t>‹#›</a:t>
            </a:fld>
            <a:endParaRPr lang="en-US"/>
          </a:p>
        </p:txBody>
      </p:sp>
      <p:sp>
        <p:nvSpPr>
          <p:cNvPr id="7" name="Rectangle 22"/>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endParaRPr lang="en-US"/>
          </a:p>
        </p:txBody>
      </p:sp>
      <p:sp>
        <p:nvSpPr>
          <p:cNvPr id="5" name="Rectangle 5"/>
          <p:cNvSpPr>
            <a:spLocks noGrp="1" noChangeArrowheads="1"/>
          </p:cNvSpPr>
          <p:nvPr>
            <p:ph type="sldNum" sz="quarter" idx="11"/>
          </p:nvPr>
        </p:nvSpPr>
        <p:spPr>
          <a:ln/>
        </p:spPr>
        <p:txBody>
          <a:bodyPr/>
          <a:lstStyle>
            <a:lvl1pPr>
              <a:defRPr/>
            </a:lvl1pPr>
          </a:lstStyle>
          <a:p>
            <a:pPr>
              <a:defRPr/>
            </a:pPr>
            <a:fld id="{8EE1DD42-8676-47B9-BA02-D371FED0A640}" type="slidenum">
              <a:rPr lang="en-US"/>
              <a:pPr>
                <a:defRPr/>
              </a:pPr>
              <a:t>‹#›</a:t>
            </a:fld>
            <a:endParaRPr lang="en-US"/>
          </a:p>
        </p:txBody>
      </p:sp>
      <p:sp>
        <p:nvSpPr>
          <p:cNvPr id="6" name="Rectangle 22"/>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34200" y="457200"/>
            <a:ext cx="1752600" cy="5638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676400" y="457200"/>
            <a:ext cx="5105400"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endParaRPr lang="en-US"/>
          </a:p>
        </p:txBody>
      </p:sp>
      <p:sp>
        <p:nvSpPr>
          <p:cNvPr id="5" name="Rectangle 5"/>
          <p:cNvSpPr>
            <a:spLocks noGrp="1" noChangeArrowheads="1"/>
          </p:cNvSpPr>
          <p:nvPr>
            <p:ph type="sldNum" sz="quarter" idx="11"/>
          </p:nvPr>
        </p:nvSpPr>
        <p:spPr>
          <a:ln/>
        </p:spPr>
        <p:txBody>
          <a:bodyPr/>
          <a:lstStyle>
            <a:lvl1pPr>
              <a:defRPr/>
            </a:lvl1pPr>
          </a:lstStyle>
          <a:p>
            <a:pPr>
              <a:defRPr/>
            </a:pPr>
            <a:fld id="{8F76D609-1C1E-4A7D-AED3-0ADDA0625DB7}" type="slidenum">
              <a:rPr lang="en-US"/>
              <a:pPr>
                <a:defRPr/>
              </a:pPr>
              <a:t>‹#›</a:t>
            </a:fld>
            <a:endParaRPr lang="en-US"/>
          </a:p>
        </p:txBody>
      </p:sp>
      <p:sp>
        <p:nvSpPr>
          <p:cNvPr id="6" name="Rectangle 22"/>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8229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9"/>
          <p:cNvSpPr>
            <a:spLocks noGrp="1" noChangeArrowheads="1"/>
          </p:cNvSpPr>
          <p:nvPr>
            <p:ph type="dt" sz="half" idx="10"/>
          </p:nvPr>
        </p:nvSpPr>
        <p:spPr>
          <a:ln/>
        </p:spPr>
        <p:txBody>
          <a:bodyPr/>
          <a:lstStyle>
            <a:lvl1pPr>
              <a:defRPr/>
            </a:lvl1pPr>
          </a:lstStyle>
          <a:p>
            <a:pPr>
              <a:defRPr/>
            </a:pPr>
            <a:endParaRPr lang="en-US"/>
          </a:p>
        </p:txBody>
      </p:sp>
      <p:sp>
        <p:nvSpPr>
          <p:cNvPr id="6" name="Rectangle 70"/>
          <p:cNvSpPr>
            <a:spLocks noGrp="1" noChangeArrowheads="1"/>
          </p:cNvSpPr>
          <p:nvPr>
            <p:ph type="ftr" sz="quarter" idx="11"/>
          </p:nvPr>
        </p:nvSpPr>
        <p:spPr>
          <a:ln/>
        </p:spPr>
        <p:txBody>
          <a:bodyPr/>
          <a:lstStyle>
            <a:lvl1pPr>
              <a:defRPr/>
            </a:lvl1pPr>
          </a:lstStyle>
          <a:p>
            <a:pPr>
              <a:defRPr/>
            </a:pPr>
            <a:endParaRPr lang="en-US"/>
          </a:p>
        </p:txBody>
      </p:sp>
      <p:sp>
        <p:nvSpPr>
          <p:cNvPr id="7" name="Rectangle 71"/>
          <p:cNvSpPr>
            <a:spLocks noGrp="1" noChangeArrowheads="1"/>
          </p:cNvSpPr>
          <p:nvPr>
            <p:ph type="sldNum" sz="quarter" idx="12"/>
          </p:nvPr>
        </p:nvSpPr>
        <p:spPr>
          <a:ln/>
        </p:spPr>
        <p:txBody>
          <a:bodyPr/>
          <a:lstStyle>
            <a:lvl1pPr>
              <a:defRPr/>
            </a:lvl1pPr>
          </a:lstStyle>
          <a:p>
            <a:pPr>
              <a:defRPr/>
            </a:pPr>
            <a:fld id="{05678074-503D-4AA7-8456-F6107B1162FA}" type="slidenum">
              <a:rPr lang="en-US"/>
              <a:pPr>
                <a:defRPr/>
              </a:pPr>
              <a:t>‹#›</a:t>
            </a:fld>
            <a:endParaRPr lang="en-US"/>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95263" y="228600"/>
            <a:ext cx="8015287"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0"/>
            <a:ext cx="38862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600200"/>
            <a:ext cx="3886200" cy="4419600"/>
          </a:xfrm>
        </p:spPr>
        <p:txBody>
          <a:bodyPr/>
          <a:lstStyle/>
          <a:p>
            <a:pPr lvl="0"/>
            <a:endParaRPr lang="en-US" noProof="0"/>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37DFCF39-AD28-4ADC-864C-99A4AB6C124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DDDA454-ECF0-494F-A5B1-94F6B0FEE23C}" type="slidenum">
              <a:rPr lang="en-US"/>
              <a:pPr>
                <a:defRPr/>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a:defRPr/>
                </a:pPr>
                <a:endParaRPr lang="en-US"/>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defRPr/>
                </a:pPr>
                <a:endParaRPr lang="en-US"/>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a:defRPr/>
                </a:pPr>
                <a:endParaRPr lang="en-US"/>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defRPr/>
                </a:pPr>
                <a:endParaRPr lang="en-US"/>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defRPr/>
              </a:pPr>
              <a:endParaRPr lang="en-US"/>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a:defRPr/>
              </a:pPr>
              <a:endParaRPr lang="en-US"/>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en-US"/>
            </a:p>
          </p:txBody>
        </p:sp>
      </p:grpSp>
      <p:sp>
        <p:nvSpPr>
          <p:cNvPr id="52236" name="Rectangle 12"/>
          <p:cNvSpPr>
            <a:spLocks noGrp="1" noChangeArrowheads="1"/>
          </p:cNvSpPr>
          <p:nvPr>
            <p:ph type="ctrTitle"/>
          </p:nvPr>
        </p:nvSpPr>
        <p:spPr>
          <a:xfrm>
            <a:off x="990600" y="1676400"/>
            <a:ext cx="7772400" cy="1462088"/>
          </a:xfrm>
        </p:spPr>
        <p:txBody>
          <a:bodyPr/>
          <a:lstStyle>
            <a:lvl1pPr>
              <a:defRPr/>
            </a:lvl1pPr>
          </a:lstStyle>
          <a:p>
            <a:r>
              <a:rPr lang="en-US"/>
              <a:t>Click to edit Master title style</a:t>
            </a:r>
          </a:p>
        </p:txBody>
      </p:sp>
      <p:sp>
        <p:nvSpPr>
          <p:cNvPr id="5223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4" name="Rectangle 14"/>
          <p:cNvSpPr>
            <a:spLocks noGrp="1" noChangeArrowheads="1"/>
          </p:cNvSpPr>
          <p:nvPr>
            <p:ph type="dt" sz="half" idx="10"/>
          </p:nvPr>
        </p:nvSpPr>
        <p:spPr>
          <a:xfrm>
            <a:off x="990600" y="6248400"/>
            <a:ext cx="1905000" cy="457200"/>
          </a:xfrm>
        </p:spPr>
        <p:txBody>
          <a:bodyPr/>
          <a:lstStyle>
            <a:lvl1pPr>
              <a:defRPr smtClean="0">
                <a:solidFill>
                  <a:schemeClr val="bg2"/>
                </a:solidFill>
              </a:defRPr>
            </a:lvl1pPr>
          </a:lstStyle>
          <a:p>
            <a:pPr>
              <a:defRPr/>
            </a:pPr>
            <a:endParaRPr lang="en-US"/>
          </a:p>
        </p:txBody>
      </p:sp>
      <p:sp>
        <p:nvSpPr>
          <p:cNvPr id="15" name="Rectangle 15"/>
          <p:cNvSpPr>
            <a:spLocks noGrp="1" noChangeArrowheads="1"/>
          </p:cNvSpPr>
          <p:nvPr>
            <p:ph type="ftr" sz="quarter" idx="11"/>
          </p:nvPr>
        </p:nvSpPr>
        <p:spPr>
          <a:xfrm>
            <a:off x="3429000" y="6248400"/>
            <a:ext cx="2895600" cy="457200"/>
          </a:xfrm>
        </p:spPr>
        <p:txBody>
          <a:bodyPr/>
          <a:lstStyle>
            <a:lvl1pPr>
              <a:defRPr smtClean="0">
                <a:solidFill>
                  <a:schemeClr val="bg2"/>
                </a:solidFill>
              </a:defRPr>
            </a:lvl1pPr>
          </a:lstStyle>
          <a:p>
            <a:pPr>
              <a:defRPr/>
            </a:pPr>
            <a:endParaRPr lang="en-US"/>
          </a:p>
        </p:txBody>
      </p:sp>
      <p:sp>
        <p:nvSpPr>
          <p:cNvPr id="16" name="Rectangle 16"/>
          <p:cNvSpPr>
            <a:spLocks noGrp="1" noChangeArrowheads="1"/>
          </p:cNvSpPr>
          <p:nvPr>
            <p:ph type="sldNum" sz="quarter" idx="12"/>
          </p:nvPr>
        </p:nvSpPr>
        <p:spPr>
          <a:xfrm>
            <a:off x="6858000" y="6248400"/>
            <a:ext cx="1905000" cy="457200"/>
          </a:xfrm>
        </p:spPr>
        <p:txBody>
          <a:bodyPr/>
          <a:lstStyle>
            <a:lvl1pPr>
              <a:defRPr smtClean="0">
                <a:solidFill>
                  <a:schemeClr val="bg2"/>
                </a:solidFill>
              </a:defRPr>
            </a:lvl1pPr>
          </a:lstStyle>
          <a:p>
            <a:pPr>
              <a:defRPr/>
            </a:pPr>
            <a:fld id="{CC878CF1-AEF9-4AD3-AD38-4E76A3DBA70B}" type="slidenum">
              <a:rPr lang="en-US"/>
              <a:pPr>
                <a:defRPr/>
              </a:pPr>
              <a:t>‹#›</a:t>
            </a:fld>
            <a:endParaRPr lang="en-US"/>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911CB339-5DDD-4769-9AA3-87CEA2CA7D4C}" type="slidenum">
              <a:rPr lang="en-US"/>
              <a:pPr>
                <a:defRPr/>
              </a:pPr>
              <a:t>‹#›</a:t>
            </a:fld>
            <a:endParaRPr lang="en-US"/>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B60763AC-457C-4F34-94D0-E41BDA16610A}" type="slidenum">
              <a:rPr lang="en-US"/>
              <a:pPr>
                <a:defRPr/>
              </a:pPr>
              <a:t>‹#›</a:t>
            </a:fld>
            <a:endParaRPr lang="en-US"/>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F689ADB6-E17F-48A8-885A-2EE73278600E}" type="slidenum">
              <a:rPr lang="en-US"/>
              <a:pPr>
                <a:defRPr/>
              </a:pPr>
              <a:t>‹#›</a:t>
            </a:fld>
            <a:endParaRPr lang="en-US"/>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pPr>
              <a:defRPr/>
            </a:pPr>
            <a:fld id="{CBBAAEFC-CF83-445E-B13B-ED8DB7778B93}" type="slidenum">
              <a:rPr lang="en-US"/>
              <a:pPr>
                <a:defRPr/>
              </a:pPr>
              <a:t>‹#›</a:t>
            </a:fld>
            <a:endParaRPr lang="en-US"/>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pPr>
              <a:defRPr/>
            </a:pPr>
            <a:fld id="{1CC5BD94-BAD8-4007-9183-4EF691DCEFE0}" type="slidenum">
              <a:rPr lang="en-US"/>
              <a:pPr>
                <a:defRPr/>
              </a:pPr>
              <a:t>‹#›</a:t>
            </a:fld>
            <a:endParaRPr lang="en-US"/>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pPr>
              <a:defRPr/>
            </a:pPr>
            <a:fld id="{41A698AA-E5E2-49C2-B1E7-AE7135E3B218}" type="slidenum">
              <a:rPr lang="en-US"/>
              <a:pPr>
                <a:defRPr/>
              </a:pPr>
              <a:t>‹#›</a:t>
            </a:fld>
            <a:endParaRPr lang="en-US"/>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34FD4922-0787-4DE7-850D-A6931AABE3A8}" type="slidenum">
              <a:rPr lang="en-US"/>
              <a:pPr>
                <a:defRPr/>
              </a:pPr>
              <a:t>‹#›</a:t>
            </a:fld>
            <a:endParaRPr lang="en-US"/>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F406FAB2-4B47-4108-B927-931D77F89CE3}" type="slidenum">
              <a:rPr lang="en-US"/>
              <a:pPr>
                <a:defRPr/>
              </a:pPr>
              <a:t>‹#›</a:t>
            </a:fld>
            <a:endParaRPr lang="en-US"/>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F09CDF54-4316-4F87-B1F8-DEF950DFBB56}"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8229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9"/>
          <p:cNvSpPr>
            <a:spLocks noGrp="1" noChangeArrowheads="1"/>
          </p:cNvSpPr>
          <p:nvPr>
            <p:ph type="dt" sz="half" idx="10"/>
          </p:nvPr>
        </p:nvSpPr>
        <p:spPr>
          <a:ln/>
        </p:spPr>
        <p:txBody>
          <a:bodyPr/>
          <a:lstStyle>
            <a:lvl1pPr>
              <a:defRPr/>
            </a:lvl1pPr>
          </a:lstStyle>
          <a:p>
            <a:pPr>
              <a:defRPr/>
            </a:pPr>
            <a:endParaRPr lang="en-US"/>
          </a:p>
        </p:txBody>
      </p:sp>
      <p:sp>
        <p:nvSpPr>
          <p:cNvPr id="6" name="Rectangle 70"/>
          <p:cNvSpPr>
            <a:spLocks noGrp="1" noChangeArrowheads="1"/>
          </p:cNvSpPr>
          <p:nvPr>
            <p:ph type="ftr" sz="quarter" idx="11"/>
          </p:nvPr>
        </p:nvSpPr>
        <p:spPr>
          <a:ln/>
        </p:spPr>
        <p:txBody>
          <a:bodyPr/>
          <a:lstStyle>
            <a:lvl1pPr>
              <a:defRPr/>
            </a:lvl1pPr>
          </a:lstStyle>
          <a:p>
            <a:pPr>
              <a:defRPr/>
            </a:pPr>
            <a:endParaRPr lang="en-US"/>
          </a:p>
        </p:txBody>
      </p:sp>
      <p:sp>
        <p:nvSpPr>
          <p:cNvPr id="7" name="Rectangle 71"/>
          <p:cNvSpPr>
            <a:spLocks noGrp="1" noChangeArrowheads="1"/>
          </p:cNvSpPr>
          <p:nvPr>
            <p:ph type="sldNum" sz="quarter" idx="12"/>
          </p:nvPr>
        </p:nvSpPr>
        <p:spPr>
          <a:ln/>
        </p:spPr>
        <p:txBody>
          <a:bodyPr/>
          <a:lstStyle>
            <a:lvl1pPr>
              <a:defRPr/>
            </a:lvl1pPr>
          </a:lstStyle>
          <a:p>
            <a:pPr>
              <a:defRPr/>
            </a:pPr>
            <a:fld id="{05678074-503D-4AA7-8456-F6107B1162FA}" type="slidenum">
              <a:rPr lang="en-US"/>
              <a:pPr>
                <a:defRPr/>
              </a:pPr>
              <a:t>‹#›</a:t>
            </a:fld>
            <a:endParaRPr lang="en-US"/>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3B9640CC-0343-468B-A233-640F08C4A58B}" type="slidenum">
              <a:rPr lang="en-US"/>
              <a:pPr>
                <a:defRPr/>
              </a:pPr>
              <a:t>‹#›</a:t>
            </a:fld>
            <a:endParaRPr lang="en-US"/>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p:spPr>
        <p:txBody>
          <a:bodyPr/>
          <a:lstStyle/>
          <a:p>
            <a:pPr>
              <a:defRPr/>
            </a:pPr>
            <a:endParaRPr lang="en-US"/>
          </a:p>
        </p:txBody>
      </p:sp>
      <p:grpSp>
        <p:nvGrpSpPr>
          <p:cNvPr id="5" name="Group 8"/>
          <p:cNvGrpSpPr>
            <a:grpSpLocks/>
          </p:cNvGrpSpPr>
          <p:nvPr/>
        </p:nvGrpSpPr>
        <p:grpSpPr bwMode="auto">
          <a:xfrm>
            <a:off x="7493000" y="2992438"/>
            <a:ext cx="1338263" cy="2189162"/>
            <a:chOff x="4704" y="1885"/>
            <a:chExt cx="843" cy="1379"/>
          </a:xfrm>
        </p:grpSpPr>
        <p:sp>
          <p:nvSpPr>
            <p:cNvPr id="6" name="Oval 9"/>
            <p:cNvSpPr>
              <a:spLocks noChangeArrowheads="1"/>
            </p:cNvSpPr>
            <p:nvPr/>
          </p:nvSpPr>
          <p:spPr bwMode="auto">
            <a:xfrm>
              <a:off x="4704" y="1885"/>
              <a:ext cx="127" cy="127"/>
            </a:xfrm>
            <a:prstGeom prst="ellipse">
              <a:avLst/>
            </a:prstGeom>
            <a:solidFill>
              <a:schemeClr val="tx2"/>
            </a:solidFill>
            <a:ln w="9525">
              <a:noFill/>
              <a:round/>
              <a:headEnd/>
              <a:tailEnd/>
            </a:ln>
            <a:effectLst/>
          </p:spPr>
          <p:txBody>
            <a:bodyPr wrap="none" anchor="ctr"/>
            <a:lstStyle/>
            <a:p>
              <a:pPr>
                <a:defRPr/>
              </a:pPr>
              <a:endParaRPr lang="en-US"/>
            </a:p>
          </p:txBody>
        </p:sp>
        <p:sp>
          <p:nvSpPr>
            <p:cNvPr id="7" name="Oval 10"/>
            <p:cNvSpPr>
              <a:spLocks noChangeArrowheads="1"/>
            </p:cNvSpPr>
            <p:nvPr/>
          </p:nvSpPr>
          <p:spPr bwMode="auto">
            <a:xfrm>
              <a:off x="4883" y="1885"/>
              <a:ext cx="127" cy="127"/>
            </a:xfrm>
            <a:prstGeom prst="ellipse">
              <a:avLst/>
            </a:prstGeom>
            <a:solidFill>
              <a:schemeClr val="tx2"/>
            </a:solidFill>
            <a:ln w="9525">
              <a:noFill/>
              <a:round/>
              <a:headEnd/>
              <a:tailEnd/>
            </a:ln>
            <a:effectLst/>
          </p:spPr>
          <p:txBody>
            <a:bodyPr wrap="none" anchor="ctr"/>
            <a:lstStyle/>
            <a:p>
              <a:pPr>
                <a:defRPr/>
              </a:pPr>
              <a:endParaRPr lang="en-US"/>
            </a:p>
          </p:txBody>
        </p:sp>
        <p:sp>
          <p:nvSpPr>
            <p:cNvPr id="8" name="Oval 11"/>
            <p:cNvSpPr>
              <a:spLocks noChangeArrowheads="1"/>
            </p:cNvSpPr>
            <p:nvPr/>
          </p:nvSpPr>
          <p:spPr bwMode="auto">
            <a:xfrm>
              <a:off x="5062" y="1885"/>
              <a:ext cx="127" cy="127"/>
            </a:xfrm>
            <a:prstGeom prst="ellipse">
              <a:avLst/>
            </a:prstGeom>
            <a:solidFill>
              <a:schemeClr val="tx2"/>
            </a:solidFill>
            <a:ln w="9525">
              <a:noFill/>
              <a:round/>
              <a:headEnd/>
              <a:tailEnd/>
            </a:ln>
            <a:effectLst/>
          </p:spPr>
          <p:txBody>
            <a:bodyPr wrap="none" anchor="ctr"/>
            <a:lstStyle/>
            <a:p>
              <a:pPr>
                <a:defRPr/>
              </a:pPr>
              <a:endParaRPr lang="en-US"/>
            </a:p>
          </p:txBody>
        </p:sp>
        <p:sp>
          <p:nvSpPr>
            <p:cNvPr id="9" name="Oval 12"/>
            <p:cNvSpPr>
              <a:spLocks noChangeArrowheads="1"/>
            </p:cNvSpPr>
            <p:nvPr/>
          </p:nvSpPr>
          <p:spPr bwMode="auto">
            <a:xfrm>
              <a:off x="4704" y="2064"/>
              <a:ext cx="127" cy="127"/>
            </a:xfrm>
            <a:prstGeom prst="ellipse">
              <a:avLst/>
            </a:prstGeom>
            <a:solidFill>
              <a:schemeClr val="tx2"/>
            </a:solidFill>
            <a:ln w="9525">
              <a:noFill/>
              <a:round/>
              <a:headEnd/>
              <a:tailEnd/>
            </a:ln>
            <a:effectLst/>
          </p:spPr>
          <p:txBody>
            <a:bodyPr wrap="none" anchor="ctr"/>
            <a:lstStyle/>
            <a:p>
              <a:pPr>
                <a:defRPr/>
              </a:pPr>
              <a:endParaRPr lang="en-US"/>
            </a:p>
          </p:txBody>
        </p:sp>
        <p:sp>
          <p:nvSpPr>
            <p:cNvPr id="10" name="Oval 13"/>
            <p:cNvSpPr>
              <a:spLocks noChangeArrowheads="1"/>
            </p:cNvSpPr>
            <p:nvPr/>
          </p:nvSpPr>
          <p:spPr bwMode="auto">
            <a:xfrm>
              <a:off x="4883" y="2064"/>
              <a:ext cx="127" cy="127"/>
            </a:xfrm>
            <a:prstGeom prst="ellipse">
              <a:avLst/>
            </a:prstGeom>
            <a:solidFill>
              <a:schemeClr val="tx2"/>
            </a:solidFill>
            <a:ln w="9525">
              <a:noFill/>
              <a:round/>
              <a:headEnd/>
              <a:tailEnd/>
            </a:ln>
            <a:effectLst/>
          </p:spPr>
          <p:txBody>
            <a:bodyPr wrap="none" anchor="ctr"/>
            <a:lstStyle/>
            <a:p>
              <a:pPr>
                <a:defRPr/>
              </a:pPr>
              <a:endParaRPr lang="en-US"/>
            </a:p>
          </p:txBody>
        </p:sp>
        <p:sp>
          <p:nvSpPr>
            <p:cNvPr id="11" name="Oval 14"/>
            <p:cNvSpPr>
              <a:spLocks noChangeArrowheads="1"/>
            </p:cNvSpPr>
            <p:nvPr/>
          </p:nvSpPr>
          <p:spPr bwMode="auto">
            <a:xfrm>
              <a:off x="5062" y="2064"/>
              <a:ext cx="127" cy="127"/>
            </a:xfrm>
            <a:prstGeom prst="ellipse">
              <a:avLst/>
            </a:prstGeom>
            <a:solidFill>
              <a:schemeClr val="tx2"/>
            </a:solidFill>
            <a:ln w="9525">
              <a:noFill/>
              <a:round/>
              <a:headEnd/>
              <a:tailEnd/>
            </a:ln>
            <a:effectLst/>
          </p:spPr>
          <p:txBody>
            <a:bodyPr wrap="none" anchor="ctr"/>
            <a:lstStyle/>
            <a:p>
              <a:pPr>
                <a:defRPr/>
              </a:pPr>
              <a:endParaRPr lang="en-US"/>
            </a:p>
          </p:txBody>
        </p:sp>
        <p:sp>
          <p:nvSpPr>
            <p:cNvPr id="12" name="Oval 15"/>
            <p:cNvSpPr>
              <a:spLocks noChangeArrowheads="1"/>
            </p:cNvSpPr>
            <p:nvPr/>
          </p:nvSpPr>
          <p:spPr bwMode="auto">
            <a:xfrm>
              <a:off x="5241" y="2064"/>
              <a:ext cx="127" cy="127"/>
            </a:xfrm>
            <a:prstGeom prst="ellipse">
              <a:avLst/>
            </a:prstGeom>
            <a:solidFill>
              <a:schemeClr val="accent2"/>
            </a:solidFill>
            <a:ln w="9525">
              <a:noFill/>
              <a:round/>
              <a:headEnd/>
              <a:tailEnd/>
            </a:ln>
            <a:effectLst/>
          </p:spPr>
          <p:txBody>
            <a:bodyPr wrap="none" anchor="ctr"/>
            <a:lstStyle/>
            <a:p>
              <a:pPr>
                <a:defRPr/>
              </a:pPr>
              <a:endParaRPr lang="en-US"/>
            </a:p>
          </p:txBody>
        </p:sp>
        <p:sp>
          <p:nvSpPr>
            <p:cNvPr id="13" name="Oval 16"/>
            <p:cNvSpPr>
              <a:spLocks noChangeArrowheads="1"/>
            </p:cNvSpPr>
            <p:nvPr/>
          </p:nvSpPr>
          <p:spPr bwMode="auto">
            <a:xfrm>
              <a:off x="4704" y="2243"/>
              <a:ext cx="127" cy="127"/>
            </a:xfrm>
            <a:prstGeom prst="ellipse">
              <a:avLst/>
            </a:prstGeom>
            <a:solidFill>
              <a:schemeClr val="tx2"/>
            </a:solidFill>
            <a:ln w="9525">
              <a:noFill/>
              <a:round/>
              <a:headEnd/>
              <a:tailEnd/>
            </a:ln>
            <a:effectLst/>
          </p:spPr>
          <p:txBody>
            <a:bodyPr wrap="none" anchor="ctr"/>
            <a:lstStyle/>
            <a:p>
              <a:pPr>
                <a:defRPr/>
              </a:pPr>
              <a:endParaRPr lang="en-US"/>
            </a:p>
          </p:txBody>
        </p:sp>
        <p:sp>
          <p:nvSpPr>
            <p:cNvPr id="14" name="Oval 17"/>
            <p:cNvSpPr>
              <a:spLocks noChangeArrowheads="1"/>
            </p:cNvSpPr>
            <p:nvPr/>
          </p:nvSpPr>
          <p:spPr bwMode="auto">
            <a:xfrm>
              <a:off x="4883" y="2243"/>
              <a:ext cx="127" cy="127"/>
            </a:xfrm>
            <a:prstGeom prst="ellipse">
              <a:avLst/>
            </a:prstGeom>
            <a:solidFill>
              <a:schemeClr val="tx2"/>
            </a:solidFill>
            <a:ln w="9525">
              <a:noFill/>
              <a:round/>
              <a:headEnd/>
              <a:tailEnd/>
            </a:ln>
            <a:effectLst/>
          </p:spPr>
          <p:txBody>
            <a:bodyPr wrap="none" anchor="ctr"/>
            <a:lstStyle/>
            <a:p>
              <a:pPr>
                <a:defRPr/>
              </a:pPr>
              <a:endParaRPr lang="en-US"/>
            </a:p>
          </p:txBody>
        </p:sp>
        <p:sp>
          <p:nvSpPr>
            <p:cNvPr id="15" name="Oval 18"/>
            <p:cNvSpPr>
              <a:spLocks noChangeArrowheads="1"/>
            </p:cNvSpPr>
            <p:nvPr/>
          </p:nvSpPr>
          <p:spPr bwMode="auto">
            <a:xfrm>
              <a:off x="5062" y="2243"/>
              <a:ext cx="127" cy="127"/>
            </a:xfrm>
            <a:prstGeom prst="ellipse">
              <a:avLst/>
            </a:prstGeom>
            <a:solidFill>
              <a:schemeClr val="accent2"/>
            </a:solidFill>
            <a:ln w="9525">
              <a:noFill/>
              <a:round/>
              <a:headEnd/>
              <a:tailEnd/>
            </a:ln>
            <a:effectLst/>
          </p:spPr>
          <p:txBody>
            <a:bodyPr wrap="none" anchor="ctr"/>
            <a:lstStyle/>
            <a:p>
              <a:pPr>
                <a:defRPr/>
              </a:pPr>
              <a:endParaRPr lang="en-US"/>
            </a:p>
          </p:txBody>
        </p:sp>
        <p:sp>
          <p:nvSpPr>
            <p:cNvPr id="16" name="Oval 19"/>
            <p:cNvSpPr>
              <a:spLocks noChangeArrowheads="1"/>
            </p:cNvSpPr>
            <p:nvPr/>
          </p:nvSpPr>
          <p:spPr bwMode="auto">
            <a:xfrm>
              <a:off x="5241" y="2243"/>
              <a:ext cx="127" cy="127"/>
            </a:xfrm>
            <a:prstGeom prst="ellipse">
              <a:avLst/>
            </a:prstGeom>
            <a:solidFill>
              <a:schemeClr val="accent2"/>
            </a:solidFill>
            <a:ln w="9525">
              <a:noFill/>
              <a:round/>
              <a:headEnd/>
              <a:tailEnd/>
            </a:ln>
            <a:effectLst/>
          </p:spPr>
          <p:txBody>
            <a:bodyPr wrap="none" anchor="ctr"/>
            <a:lstStyle/>
            <a:p>
              <a:pPr>
                <a:defRPr/>
              </a:pPr>
              <a:endParaRPr lang="en-US"/>
            </a:p>
          </p:txBody>
        </p:sp>
        <p:sp>
          <p:nvSpPr>
            <p:cNvPr id="17" name="Oval 20"/>
            <p:cNvSpPr>
              <a:spLocks noChangeArrowheads="1"/>
            </p:cNvSpPr>
            <p:nvPr/>
          </p:nvSpPr>
          <p:spPr bwMode="auto">
            <a:xfrm>
              <a:off x="5420" y="2243"/>
              <a:ext cx="127" cy="127"/>
            </a:xfrm>
            <a:prstGeom prst="ellipse">
              <a:avLst/>
            </a:prstGeom>
            <a:solidFill>
              <a:schemeClr val="accent1"/>
            </a:solidFill>
            <a:ln w="9525">
              <a:noFill/>
              <a:round/>
              <a:headEnd/>
              <a:tailEnd/>
            </a:ln>
            <a:effectLst/>
          </p:spPr>
          <p:txBody>
            <a:bodyPr wrap="none" anchor="ctr"/>
            <a:lstStyle/>
            <a:p>
              <a:pPr>
                <a:defRPr/>
              </a:pPr>
              <a:endParaRPr lang="en-US"/>
            </a:p>
          </p:txBody>
        </p:sp>
        <p:sp>
          <p:nvSpPr>
            <p:cNvPr id="18" name="Oval 21"/>
            <p:cNvSpPr>
              <a:spLocks noChangeArrowheads="1"/>
            </p:cNvSpPr>
            <p:nvPr/>
          </p:nvSpPr>
          <p:spPr bwMode="auto">
            <a:xfrm>
              <a:off x="4704" y="2421"/>
              <a:ext cx="127" cy="128"/>
            </a:xfrm>
            <a:prstGeom prst="ellipse">
              <a:avLst/>
            </a:prstGeom>
            <a:solidFill>
              <a:schemeClr val="tx2"/>
            </a:solidFill>
            <a:ln w="9525">
              <a:noFill/>
              <a:round/>
              <a:headEnd/>
              <a:tailEnd/>
            </a:ln>
            <a:effectLst/>
          </p:spPr>
          <p:txBody>
            <a:bodyPr wrap="none" anchor="ctr"/>
            <a:lstStyle/>
            <a:p>
              <a:pPr>
                <a:defRPr/>
              </a:pPr>
              <a:endParaRPr lang="en-US"/>
            </a:p>
          </p:txBody>
        </p:sp>
        <p:sp>
          <p:nvSpPr>
            <p:cNvPr id="19" name="Oval 22"/>
            <p:cNvSpPr>
              <a:spLocks noChangeArrowheads="1"/>
            </p:cNvSpPr>
            <p:nvPr/>
          </p:nvSpPr>
          <p:spPr bwMode="auto">
            <a:xfrm>
              <a:off x="4883" y="2421"/>
              <a:ext cx="127" cy="128"/>
            </a:xfrm>
            <a:prstGeom prst="ellipse">
              <a:avLst/>
            </a:prstGeom>
            <a:solidFill>
              <a:schemeClr val="accent2"/>
            </a:solidFill>
            <a:ln w="9525">
              <a:noFill/>
              <a:round/>
              <a:headEnd/>
              <a:tailEnd/>
            </a:ln>
            <a:effectLst/>
          </p:spPr>
          <p:txBody>
            <a:bodyPr wrap="none" anchor="ctr"/>
            <a:lstStyle/>
            <a:p>
              <a:pPr>
                <a:defRPr/>
              </a:pPr>
              <a:endParaRPr lang="en-US"/>
            </a:p>
          </p:txBody>
        </p:sp>
        <p:sp>
          <p:nvSpPr>
            <p:cNvPr id="20" name="Oval 23"/>
            <p:cNvSpPr>
              <a:spLocks noChangeArrowheads="1"/>
            </p:cNvSpPr>
            <p:nvPr/>
          </p:nvSpPr>
          <p:spPr bwMode="auto">
            <a:xfrm>
              <a:off x="5062" y="2421"/>
              <a:ext cx="127" cy="128"/>
            </a:xfrm>
            <a:prstGeom prst="ellipse">
              <a:avLst/>
            </a:prstGeom>
            <a:solidFill>
              <a:schemeClr val="accent2"/>
            </a:solidFill>
            <a:ln w="9525">
              <a:noFill/>
              <a:round/>
              <a:headEnd/>
              <a:tailEnd/>
            </a:ln>
            <a:effectLst/>
          </p:spPr>
          <p:txBody>
            <a:bodyPr wrap="none" anchor="ctr"/>
            <a:lstStyle/>
            <a:p>
              <a:pPr>
                <a:defRPr/>
              </a:pPr>
              <a:endParaRPr lang="en-US"/>
            </a:p>
          </p:txBody>
        </p:sp>
        <p:sp>
          <p:nvSpPr>
            <p:cNvPr id="21" name="Oval 24"/>
            <p:cNvSpPr>
              <a:spLocks noChangeArrowheads="1"/>
            </p:cNvSpPr>
            <p:nvPr/>
          </p:nvSpPr>
          <p:spPr bwMode="auto">
            <a:xfrm>
              <a:off x="5241" y="2421"/>
              <a:ext cx="127" cy="128"/>
            </a:xfrm>
            <a:prstGeom prst="ellipse">
              <a:avLst/>
            </a:prstGeom>
            <a:solidFill>
              <a:schemeClr val="accent1"/>
            </a:solidFill>
            <a:ln w="9525">
              <a:noFill/>
              <a:round/>
              <a:headEnd/>
              <a:tailEnd/>
            </a:ln>
            <a:effectLst/>
          </p:spPr>
          <p:txBody>
            <a:bodyPr wrap="none" anchor="ctr"/>
            <a:lstStyle/>
            <a:p>
              <a:pPr>
                <a:defRPr/>
              </a:pPr>
              <a:endParaRPr lang="en-US"/>
            </a:p>
          </p:txBody>
        </p:sp>
        <p:sp>
          <p:nvSpPr>
            <p:cNvPr id="22" name="Oval 25"/>
            <p:cNvSpPr>
              <a:spLocks noChangeArrowheads="1"/>
            </p:cNvSpPr>
            <p:nvPr/>
          </p:nvSpPr>
          <p:spPr bwMode="auto">
            <a:xfrm>
              <a:off x="4704" y="2600"/>
              <a:ext cx="127" cy="128"/>
            </a:xfrm>
            <a:prstGeom prst="ellipse">
              <a:avLst/>
            </a:prstGeom>
            <a:solidFill>
              <a:schemeClr val="accent2"/>
            </a:solidFill>
            <a:ln w="9525">
              <a:noFill/>
              <a:round/>
              <a:headEnd/>
              <a:tailEnd/>
            </a:ln>
            <a:effectLst/>
          </p:spPr>
          <p:txBody>
            <a:bodyPr wrap="none" anchor="ctr"/>
            <a:lstStyle/>
            <a:p>
              <a:pPr>
                <a:defRPr/>
              </a:pPr>
              <a:endParaRPr lang="en-US"/>
            </a:p>
          </p:txBody>
        </p:sp>
        <p:sp>
          <p:nvSpPr>
            <p:cNvPr id="23" name="Oval 26"/>
            <p:cNvSpPr>
              <a:spLocks noChangeArrowheads="1"/>
            </p:cNvSpPr>
            <p:nvPr/>
          </p:nvSpPr>
          <p:spPr bwMode="auto">
            <a:xfrm>
              <a:off x="4883" y="2600"/>
              <a:ext cx="127" cy="128"/>
            </a:xfrm>
            <a:prstGeom prst="ellipse">
              <a:avLst/>
            </a:prstGeom>
            <a:solidFill>
              <a:schemeClr val="accent2"/>
            </a:solidFill>
            <a:ln w="9525">
              <a:noFill/>
              <a:round/>
              <a:headEnd/>
              <a:tailEnd/>
            </a:ln>
            <a:effectLst/>
          </p:spPr>
          <p:txBody>
            <a:bodyPr wrap="none" anchor="ctr"/>
            <a:lstStyle/>
            <a:p>
              <a:pPr>
                <a:defRPr/>
              </a:pPr>
              <a:endParaRPr lang="en-US"/>
            </a:p>
          </p:txBody>
        </p:sp>
        <p:sp>
          <p:nvSpPr>
            <p:cNvPr id="24" name="Oval 27"/>
            <p:cNvSpPr>
              <a:spLocks noChangeArrowheads="1"/>
            </p:cNvSpPr>
            <p:nvPr/>
          </p:nvSpPr>
          <p:spPr bwMode="auto">
            <a:xfrm>
              <a:off x="5062" y="2600"/>
              <a:ext cx="127" cy="128"/>
            </a:xfrm>
            <a:prstGeom prst="ellipse">
              <a:avLst/>
            </a:prstGeom>
            <a:solidFill>
              <a:schemeClr val="accent1"/>
            </a:solidFill>
            <a:ln w="9525">
              <a:noFill/>
              <a:round/>
              <a:headEnd/>
              <a:tailEnd/>
            </a:ln>
            <a:effectLst/>
          </p:spPr>
          <p:txBody>
            <a:bodyPr wrap="none" anchor="ctr"/>
            <a:lstStyle/>
            <a:p>
              <a:pPr>
                <a:defRPr/>
              </a:pPr>
              <a:endParaRPr lang="en-US"/>
            </a:p>
          </p:txBody>
        </p:sp>
        <p:sp>
          <p:nvSpPr>
            <p:cNvPr id="25" name="Oval 28"/>
            <p:cNvSpPr>
              <a:spLocks noChangeArrowheads="1"/>
            </p:cNvSpPr>
            <p:nvPr/>
          </p:nvSpPr>
          <p:spPr bwMode="auto">
            <a:xfrm>
              <a:off x="5241" y="2600"/>
              <a:ext cx="127" cy="128"/>
            </a:xfrm>
            <a:prstGeom prst="ellipse">
              <a:avLst/>
            </a:prstGeom>
            <a:solidFill>
              <a:schemeClr val="accent1"/>
            </a:solidFill>
            <a:ln w="9525">
              <a:noFill/>
              <a:round/>
              <a:headEnd/>
              <a:tailEnd/>
            </a:ln>
            <a:effectLst/>
          </p:spPr>
          <p:txBody>
            <a:bodyPr wrap="none" anchor="ctr"/>
            <a:lstStyle/>
            <a:p>
              <a:pPr>
                <a:defRPr/>
              </a:pPr>
              <a:endParaRPr lang="en-US"/>
            </a:p>
          </p:txBody>
        </p:sp>
        <p:sp>
          <p:nvSpPr>
            <p:cNvPr id="26" name="Oval 29"/>
            <p:cNvSpPr>
              <a:spLocks noChangeArrowheads="1"/>
            </p:cNvSpPr>
            <p:nvPr/>
          </p:nvSpPr>
          <p:spPr bwMode="auto">
            <a:xfrm>
              <a:off x="5420" y="2600"/>
              <a:ext cx="127" cy="128"/>
            </a:xfrm>
            <a:prstGeom prst="ellipse">
              <a:avLst/>
            </a:prstGeom>
            <a:solidFill>
              <a:schemeClr val="folHlink"/>
            </a:solidFill>
            <a:ln w="9525">
              <a:noFill/>
              <a:round/>
              <a:headEnd/>
              <a:tailEnd/>
            </a:ln>
            <a:effectLst/>
          </p:spPr>
          <p:txBody>
            <a:bodyPr wrap="none" anchor="ctr"/>
            <a:lstStyle/>
            <a:p>
              <a:pPr>
                <a:defRPr/>
              </a:pPr>
              <a:endParaRPr lang="en-US"/>
            </a:p>
          </p:txBody>
        </p:sp>
        <p:sp>
          <p:nvSpPr>
            <p:cNvPr id="27" name="Oval 30"/>
            <p:cNvSpPr>
              <a:spLocks noChangeArrowheads="1"/>
            </p:cNvSpPr>
            <p:nvPr/>
          </p:nvSpPr>
          <p:spPr bwMode="auto">
            <a:xfrm>
              <a:off x="4704" y="2779"/>
              <a:ext cx="127" cy="127"/>
            </a:xfrm>
            <a:prstGeom prst="ellipse">
              <a:avLst/>
            </a:prstGeom>
            <a:solidFill>
              <a:schemeClr val="accent2"/>
            </a:solidFill>
            <a:ln w="9525">
              <a:noFill/>
              <a:round/>
              <a:headEnd/>
              <a:tailEnd/>
            </a:ln>
            <a:effectLst/>
          </p:spPr>
          <p:txBody>
            <a:bodyPr wrap="none" anchor="ctr"/>
            <a:lstStyle/>
            <a:p>
              <a:pPr>
                <a:defRPr/>
              </a:pPr>
              <a:endParaRPr lang="en-US"/>
            </a:p>
          </p:txBody>
        </p:sp>
        <p:sp>
          <p:nvSpPr>
            <p:cNvPr id="28" name="Oval 31"/>
            <p:cNvSpPr>
              <a:spLocks noChangeArrowheads="1"/>
            </p:cNvSpPr>
            <p:nvPr/>
          </p:nvSpPr>
          <p:spPr bwMode="auto">
            <a:xfrm>
              <a:off x="4883" y="2779"/>
              <a:ext cx="127" cy="127"/>
            </a:xfrm>
            <a:prstGeom prst="ellipse">
              <a:avLst/>
            </a:prstGeom>
            <a:solidFill>
              <a:schemeClr val="accent1"/>
            </a:solidFill>
            <a:ln w="9525">
              <a:noFill/>
              <a:round/>
              <a:headEnd/>
              <a:tailEnd/>
            </a:ln>
            <a:effectLst/>
          </p:spPr>
          <p:txBody>
            <a:bodyPr wrap="none" anchor="ctr"/>
            <a:lstStyle/>
            <a:p>
              <a:pPr>
                <a:defRPr/>
              </a:pPr>
              <a:endParaRPr lang="en-US"/>
            </a:p>
          </p:txBody>
        </p:sp>
        <p:sp>
          <p:nvSpPr>
            <p:cNvPr id="29" name="Oval 32"/>
            <p:cNvSpPr>
              <a:spLocks noChangeArrowheads="1"/>
            </p:cNvSpPr>
            <p:nvPr/>
          </p:nvSpPr>
          <p:spPr bwMode="auto">
            <a:xfrm>
              <a:off x="5062" y="2779"/>
              <a:ext cx="127" cy="127"/>
            </a:xfrm>
            <a:prstGeom prst="ellipse">
              <a:avLst/>
            </a:prstGeom>
            <a:solidFill>
              <a:schemeClr val="accent1"/>
            </a:solidFill>
            <a:ln w="9525">
              <a:noFill/>
              <a:round/>
              <a:headEnd/>
              <a:tailEnd/>
            </a:ln>
            <a:effectLst/>
          </p:spPr>
          <p:txBody>
            <a:bodyPr wrap="none" anchor="ctr"/>
            <a:lstStyle/>
            <a:p>
              <a:pPr>
                <a:defRPr/>
              </a:pPr>
              <a:endParaRPr lang="en-US"/>
            </a:p>
          </p:txBody>
        </p:sp>
        <p:sp>
          <p:nvSpPr>
            <p:cNvPr id="30" name="Oval 33"/>
            <p:cNvSpPr>
              <a:spLocks noChangeArrowheads="1"/>
            </p:cNvSpPr>
            <p:nvPr/>
          </p:nvSpPr>
          <p:spPr bwMode="auto">
            <a:xfrm>
              <a:off x="5241" y="2779"/>
              <a:ext cx="127" cy="127"/>
            </a:xfrm>
            <a:prstGeom prst="ellipse">
              <a:avLst/>
            </a:prstGeom>
            <a:solidFill>
              <a:schemeClr val="folHlink"/>
            </a:solidFill>
            <a:ln w="9525">
              <a:noFill/>
              <a:round/>
              <a:headEnd/>
              <a:tailEnd/>
            </a:ln>
            <a:effectLst/>
          </p:spPr>
          <p:txBody>
            <a:bodyPr wrap="none" anchor="ctr"/>
            <a:lstStyle/>
            <a:p>
              <a:pPr>
                <a:defRPr/>
              </a:pPr>
              <a:endParaRPr lang="en-US"/>
            </a:p>
          </p:txBody>
        </p:sp>
        <p:sp>
          <p:nvSpPr>
            <p:cNvPr id="31" name="Oval 34"/>
            <p:cNvSpPr>
              <a:spLocks noChangeArrowheads="1"/>
            </p:cNvSpPr>
            <p:nvPr/>
          </p:nvSpPr>
          <p:spPr bwMode="auto">
            <a:xfrm>
              <a:off x="4704" y="2958"/>
              <a:ext cx="127" cy="127"/>
            </a:xfrm>
            <a:prstGeom prst="ellipse">
              <a:avLst/>
            </a:prstGeom>
            <a:solidFill>
              <a:schemeClr val="accent1"/>
            </a:solidFill>
            <a:ln w="9525">
              <a:noFill/>
              <a:round/>
              <a:headEnd/>
              <a:tailEnd/>
            </a:ln>
            <a:effectLst/>
          </p:spPr>
          <p:txBody>
            <a:bodyPr wrap="none" anchor="ctr"/>
            <a:lstStyle/>
            <a:p>
              <a:pPr>
                <a:defRPr/>
              </a:pPr>
              <a:endParaRPr lang="en-US"/>
            </a:p>
          </p:txBody>
        </p:sp>
        <p:sp>
          <p:nvSpPr>
            <p:cNvPr id="32" name="Oval 35"/>
            <p:cNvSpPr>
              <a:spLocks noChangeArrowheads="1"/>
            </p:cNvSpPr>
            <p:nvPr/>
          </p:nvSpPr>
          <p:spPr bwMode="auto">
            <a:xfrm>
              <a:off x="4883" y="2958"/>
              <a:ext cx="127" cy="127"/>
            </a:xfrm>
            <a:prstGeom prst="ellipse">
              <a:avLst/>
            </a:prstGeom>
            <a:solidFill>
              <a:schemeClr val="accent1"/>
            </a:solidFill>
            <a:ln w="9525">
              <a:noFill/>
              <a:round/>
              <a:headEnd/>
              <a:tailEnd/>
            </a:ln>
            <a:effectLst/>
          </p:spPr>
          <p:txBody>
            <a:bodyPr wrap="none" anchor="ctr"/>
            <a:lstStyle/>
            <a:p>
              <a:pPr>
                <a:defRPr/>
              </a:pPr>
              <a:endParaRPr lang="en-US"/>
            </a:p>
          </p:txBody>
        </p:sp>
        <p:sp>
          <p:nvSpPr>
            <p:cNvPr id="33" name="Oval 36"/>
            <p:cNvSpPr>
              <a:spLocks noChangeArrowheads="1"/>
            </p:cNvSpPr>
            <p:nvPr/>
          </p:nvSpPr>
          <p:spPr bwMode="auto">
            <a:xfrm>
              <a:off x="5062" y="2958"/>
              <a:ext cx="127" cy="127"/>
            </a:xfrm>
            <a:prstGeom prst="ellipse">
              <a:avLst/>
            </a:prstGeom>
            <a:solidFill>
              <a:schemeClr val="folHlink"/>
            </a:solidFill>
            <a:ln w="9525">
              <a:noFill/>
              <a:round/>
              <a:headEnd/>
              <a:tailEnd/>
            </a:ln>
            <a:effectLst/>
          </p:spPr>
          <p:txBody>
            <a:bodyPr wrap="none" anchor="ctr"/>
            <a:lstStyle/>
            <a:p>
              <a:pPr>
                <a:defRPr/>
              </a:pPr>
              <a:endParaRPr lang="en-US"/>
            </a:p>
          </p:txBody>
        </p:sp>
        <p:sp>
          <p:nvSpPr>
            <p:cNvPr id="34" name="Oval 37"/>
            <p:cNvSpPr>
              <a:spLocks noChangeArrowheads="1"/>
            </p:cNvSpPr>
            <p:nvPr/>
          </p:nvSpPr>
          <p:spPr bwMode="auto">
            <a:xfrm>
              <a:off x="5241" y="2958"/>
              <a:ext cx="127" cy="127"/>
            </a:xfrm>
            <a:prstGeom prst="ellipse">
              <a:avLst/>
            </a:prstGeom>
            <a:solidFill>
              <a:schemeClr val="folHlink"/>
            </a:solidFill>
            <a:ln w="9525">
              <a:noFill/>
              <a:round/>
              <a:headEnd/>
              <a:tailEnd/>
            </a:ln>
            <a:effectLst/>
          </p:spPr>
          <p:txBody>
            <a:bodyPr wrap="none" anchor="ctr"/>
            <a:lstStyle/>
            <a:p>
              <a:pPr>
                <a:defRPr/>
              </a:pPr>
              <a:endParaRPr lang="en-US"/>
            </a:p>
          </p:txBody>
        </p:sp>
        <p:sp>
          <p:nvSpPr>
            <p:cNvPr id="35" name="Oval 38"/>
            <p:cNvSpPr>
              <a:spLocks noChangeArrowheads="1"/>
            </p:cNvSpPr>
            <p:nvPr/>
          </p:nvSpPr>
          <p:spPr bwMode="auto">
            <a:xfrm>
              <a:off x="4883" y="3137"/>
              <a:ext cx="127" cy="127"/>
            </a:xfrm>
            <a:prstGeom prst="ellipse">
              <a:avLst/>
            </a:prstGeom>
            <a:solidFill>
              <a:schemeClr val="folHlink"/>
            </a:solidFill>
            <a:ln w="9525">
              <a:noFill/>
              <a:round/>
              <a:headEnd/>
              <a:tailEnd/>
            </a:ln>
            <a:effectLst/>
          </p:spPr>
          <p:txBody>
            <a:bodyPr wrap="none" anchor="ctr"/>
            <a:lstStyle/>
            <a:p>
              <a:pPr>
                <a:defRPr/>
              </a:pPr>
              <a:endParaRPr lang="en-US"/>
            </a:p>
          </p:txBody>
        </p:sp>
        <p:sp>
          <p:nvSpPr>
            <p:cNvPr id="36" name="Oval 39"/>
            <p:cNvSpPr>
              <a:spLocks noChangeArrowheads="1"/>
            </p:cNvSpPr>
            <p:nvPr/>
          </p:nvSpPr>
          <p:spPr bwMode="auto">
            <a:xfrm>
              <a:off x="5241" y="3137"/>
              <a:ext cx="127" cy="127"/>
            </a:xfrm>
            <a:prstGeom prst="ellipse">
              <a:avLst/>
            </a:prstGeom>
            <a:solidFill>
              <a:schemeClr val="folHlink"/>
            </a:solidFill>
            <a:ln w="9525">
              <a:noFill/>
              <a:round/>
              <a:headEnd/>
              <a:tailEnd/>
            </a:ln>
            <a:effectLst/>
          </p:spPr>
          <p:txBody>
            <a:bodyPr wrap="none" anchor="ctr"/>
            <a:lstStyle/>
            <a:p>
              <a:pPr>
                <a:defRPr/>
              </a:pPr>
              <a:endParaRPr lang="en-US"/>
            </a:p>
          </p:txBody>
        </p:sp>
      </p:grpSp>
      <p:sp>
        <p:nvSpPr>
          <p:cNvPr id="37" name="Line 40"/>
          <p:cNvSpPr>
            <a:spLocks noChangeShapeType="1"/>
          </p:cNvSpPr>
          <p:nvPr/>
        </p:nvSpPr>
        <p:spPr bwMode="auto">
          <a:xfrm>
            <a:off x="304800" y="2819400"/>
            <a:ext cx="8229600" cy="0"/>
          </a:xfrm>
          <a:prstGeom prst="line">
            <a:avLst/>
          </a:prstGeom>
          <a:noFill/>
          <a:ln w="6350">
            <a:solidFill>
              <a:schemeClr val="tx1"/>
            </a:solidFill>
            <a:round/>
            <a:headEnd/>
            <a:tailEnd/>
          </a:ln>
          <a:effectLst/>
        </p:spPr>
        <p:txBody>
          <a:bodyPr/>
          <a:lstStyle/>
          <a:p>
            <a:pPr>
              <a:defRPr/>
            </a:pPr>
            <a:endParaRPr lang="en-US"/>
          </a:p>
        </p:txBody>
      </p:sp>
      <p:sp>
        <p:nvSpPr>
          <p:cNvPr id="55299" name="Rectangle 3"/>
          <p:cNvSpPr>
            <a:spLocks noGrp="1" noChangeArrowheads="1"/>
          </p:cNvSpPr>
          <p:nvPr>
            <p:ph type="ctrTitle"/>
          </p:nvPr>
        </p:nvSpPr>
        <p:spPr>
          <a:xfrm>
            <a:off x="315913" y="466725"/>
            <a:ext cx="6781800" cy="2133600"/>
          </a:xfrm>
        </p:spPr>
        <p:txBody>
          <a:bodyPr/>
          <a:lstStyle>
            <a:lvl1pPr algn="r">
              <a:defRPr sz="4800"/>
            </a:lvl1pPr>
          </a:lstStyle>
          <a:p>
            <a:r>
              <a:rPr lang="en-US" altLang="en-US"/>
              <a:t>Click to edit Master title style</a:t>
            </a:r>
          </a:p>
        </p:txBody>
      </p:sp>
      <p:sp>
        <p:nvSpPr>
          <p:cNvPr id="55300"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r>
              <a:rPr lang="en-US" altLang="en-US"/>
              <a:t>Click to edit Master subtitle style</a:t>
            </a:r>
          </a:p>
        </p:txBody>
      </p:sp>
      <p:sp>
        <p:nvSpPr>
          <p:cNvPr id="38" name="Rectangle 5"/>
          <p:cNvSpPr>
            <a:spLocks noGrp="1" noChangeArrowheads="1"/>
          </p:cNvSpPr>
          <p:nvPr>
            <p:ph type="dt" sz="half" idx="10"/>
          </p:nvPr>
        </p:nvSpPr>
        <p:spPr/>
        <p:txBody>
          <a:bodyPr/>
          <a:lstStyle>
            <a:lvl1pPr>
              <a:defRPr smtClean="0"/>
            </a:lvl1pPr>
          </a:lstStyle>
          <a:p>
            <a:pPr>
              <a:defRPr/>
            </a:pPr>
            <a:endParaRPr lang="en-US" altLang="en-US"/>
          </a:p>
        </p:txBody>
      </p:sp>
      <p:sp>
        <p:nvSpPr>
          <p:cNvPr id="39" name="Rectangle 6"/>
          <p:cNvSpPr>
            <a:spLocks noGrp="1" noChangeArrowheads="1"/>
          </p:cNvSpPr>
          <p:nvPr>
            <p:ph type="ftr" sz="quarter" idx="11"/>
          </p:nvPr>
        </p:nvSpPr>
        <p:spPr/>
        <p:txBody>
          <a:bodyPr/>
          <a:lstStyle>
            <a:lvl1pPr>
              <a:defRPr smtClean="0"/>
            </a:lvl1pPr>
          </a:lstStyle>
          <a:p>
            <a:pPr>
              <a:defRPr/>
            </a:pPr>
            <a:endParaRPr lang="en-US" altLang="en-US"/>
          </a:p>
        </p:txBody>
      </p:sp>
      <p:sp>
        <p:nvSpPr>
          <p:cNvPr id="40" name="Rectangle 7"/>
          <p:cNvSpPr>
            <a:spLocks noGrp="1" noChangeArrowheads="1"/>
          </p:cNvSpPr>
          <p:nvPr>
            <p:ph type="sldNum" sz="quarter" idx="12"/>
          </p:nvPr>
        </p:nvSpPr>
        <p:spPr/>
        <p:txBody>
          <a:bodyPr/>
          <a:lstStyle>
            <a:lvl1pPr>
              <a:defRPr smtClean="0"/>
            </a:lvl1pPr>
          </a:lstStyle>
          <a:p>
            <a:pPr>
              <a:defRPr/>
            </a:pPr>
            <a:fld id="{093C0872-231C-4B25-9040-D370435AA15E}" type="slidenum">
              <a:rPr lang="en-US" altLang="en-US"/>
              <a:pPr>
                <a:defRPr/>
              </a:pPr>
              <a:t>‹#›</a:t>
            </a:fld>
            <a:endParaRPr lang="en-US" altLang="en-US"/>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633A3F1C-04DB-4232-982E-C3D4F69498FF}" type="slidenum">
              <a:rPr lang="en-US" altLang="en-US"/>
              <a:pPr>
                <a:defRPr/>
              </a:pPr>
              <a:t>‹#›</a:t>
            </a:fld>
            <a:endParaRPr lang="en-US" altLang="en-US"/>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03C7CDEB-A543-4740-8ACB-7D96FBFAB647}" type="slidenum">
              <a:rPr lang="en-US" altLang="en-US"/>
              <a:pPr>
                <a:defRPr/>
              </a:pPr>
              <a:t>‹#›</a:t>
            </a:fld>
            <a:endParaRPr lang="en-US" altLang="en-US"/>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CB188169-A695-42D7-8EE3-9D5493A7C94B}" type="slidenum">
              <a:rPr lang="en-US" altLang="en-US"/>
              <a:pPr>
                <a:defRPr/>
              </a:pPr>
              <a:t>‹#›</a:t>
            </a:fld>
            <a:endParaRPr lang="en-US" altLang="en-US"/>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7"/>
          <p:cNvSpPr>
            <a:spLocks noGrp="1" noChangeArrowheads="1"/>
          </p:cNvSpPr>
          <p:nvPr>
            <p:ph type="sldNum" sz="quarter" idx="12"/>
          </p:nvPr>
        </p:nvSpPr>
        <p:spPr>
          <a:ln/>
        </p:spPr>
        <p:txBody>
          <a:bodyPr/>
          <a:lstStyle>
            <a:lvl1pPr>
              <a:defRPr/>
            </a:lvl1pPr>
          </a:lstStyle>
          <a:p>
            <a:pPr>
              <a:defRPr/>
            </a:pPr>
            <a:fld id="{77F458FC-29F1-4B04-8F86-EA37516CF002}" type="slidenum">
              <a:rPr lang="en-US" altLang="en-US"/>
              <a:pPr>
                <a:defRPr/>
              </a:pPr>
              <a:t>‹#›</a:t>
            </a:fld>
            <a:endParaRPr lang="en-US" altLang="en-US"/>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7"/>
          <p:cNvSpPr>
            <a:spLocks noGrp="1" noChangeArrowheads="1"/>
          </p:cNvSpPr>
          <p:nvPr>
            <p:ph type="sldNum" sz="quarter" idx="12"/>
          </p:nvPr>
        </p:nvSpPr>
        <p:spPr>
          <a:ln/>
        </p:spPr>
        <p:txBody>
          <a:bodyPr/>
          <a:lstStyle>
            <a:lvl1pPr>
              <a:defRPr/>
            </a:lvl1pPr>
          </a:lstStyle>
          <a:p>
            <a:pPr>
              <a:defRPr/>
            </a:pPr>
            <a:fld id="{69BC2992-DC90-4642-9655-B20602A62B4C}" type="slidenum">
              <a:rPr lang="en-US" altLang="en-US"/>
              <a:pPr>
                <a:defRPr/>
              </a:pPr>
              <a:t>‹#›</a:t>
            </a:fld>
            <a:endParaRPr lang="en-US" altLang="en-US"/>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7"/>
          <p:cNvSpPr>
            <a:spLocks noGrp="1" noChangeArrowheads="1"/>
          </p:cNvSpPr>
          <p:nvPr>
            <p:ph type="sldNum" sz="quarter" idx="12"/>
          </p:nvPr>
        </p:nvSpPr>
        <p:spPr>
          <a:ln/>
        </p:spPr>
        <p:txBody>
          <a:bodyPr/>
          <a:lstStyle>
            <a:lvl1pPr>
              <a:defRPr/>
            </a:lvl1pPr>
          </a:lstStyle>
          <a:p>
            <a:pPr>
              <a:defRPr/>
            </a:pPr>
            <a:fld id="{72172F26-F1D2-4026-9D62-EBE8699064CE}" type="slidenum">
              <a:rPr lang="en-US" altLang="en-US"/>
              <a:pPr>
                <a:defRPr/>
              </a:pPr>
              <a:t>‹#›</a:t>
            </a:fld>
            <a:endParaRPr lang="en-US" altLang="en-US"/>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3B68E719-C8F6-4D99-A459-D3D43C68F489}" type="slidenum">
              <a:rPr lang="en-US" altLang="en-US"/>
              <a:pPr>
                <a:defRPr/>
              </a:pPr>
              <a:t>‹#›</a:t>
            </a:fld>
            <a:endParaRPr lang="en-US" altLang="en-US"/>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78B94EC5-16B3-4B82-9B6C-B1CC9205BD69}" type="slidenum">
              <a:rPr lang="en-US" altLang="en-US"/>
              <a:pPr>
                <a:defRPr/>
              </a:pPr>
              <a:t>‹#›</a:t>
            </a:fld>
            <a:endParaRPr lang="en-US"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222625" y="304800"/>
            <a:ext cx="11909425" cy="4724400"/>
            <a:chOff x="-2030" y="192"/>
            <a:chExt cx="7502" cy="2976"/>
          </a:xfrm>
        </p:grpSpPr>
        <p:sp>
          <p:nvSpPr>
            <p:cNvPr id="5" name="Line 3"/>
            <p:cNvSpPr>
              <a:spLocks noChangeShapeType="1"/>
            </p:cNvSpPr>
            <p:nvPr/>
          </p:nvSpPr>
          <p:spPr bwMode="auto">
            <a:xfrm>
              <a:off x="912" y="1584"/>
              <a:ext cx="4560" cy="0"/>
            </a:xfrm>
            <a:prstGeom prst="line">
              <a:avLst/>
            </a:prstGeom>
            <a:noFill/>
            <a:ln w="12700">
              <a:solidFill>
                <a:schemeClr val="tx1"/>
              </a:solidFill>
              <a:round/>
              <a:headEnd/>
              <a:tailEnd/>
            </a:ln>
            <a:effectLst/>
          </p:spPr>
          <p:txBody>
            <a:bodyPr/>
            <a:lstStyle/>
            <a:p>
              <a:pPr>
                <a:defRPr/>
              </a:pPr>
              <a:endParaRPr lang="en-US"/>
            </a:p>
          </p:txBody>
        </p:sp>
        <p:sp>
          <p:nvSpPr>
            <p:cNvPr id="6" name="AutoShape 4"/>
            <p:cNvSpPr>
              <a:spLocks noChangeArrowheads="1"/>
            </p:cNvSpPr>
            <p:nvPr/>
          </p:nvSpPr>
          <p:spPr bwMode="auto">
            <a:xfrm>
              <a:off x="-1584" y="864"/>
              <a:ext cx="2304" cy="2304"/>
            </a:xfrm>
            <a:custGeom>
              <a:avLst/>
              <a:gdLst>
                <a:gd name="G0" fmla="+- 12083 0 0"/>
                <a:gd name="G1" fmla="+- -3200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44083" y="2368"/>
                </a:cxn>
                <a:cxn ang="0">
                  <a:pos x="64000" y="32000"/>
                </a:cxn>
                <a:cxn ang="0">
                  <a:pos x="44083" y="61631"/>
                </a:cxn>
                <a:cxn ang="0">
                  <a:pos x="44083" y="61631"/>
                </a:cxn>
                <a:cxn ang="0">
                  <a:pos x="44082" y="61631"/>
                </a:cxn>
                <a:cxn ang="0">
                  <a:pos x="44083" y="61632"/>
                </a:cxn>
                <a:cxn ang="0">
                  <a:pos x="44083" y="2368"/>
                </a:cxn>
                <a:cxn ang="0">
                  <a:pos x="44082" y="2368"/>
                </a:cxn>
                <a:cxn ang="0">
                  <a:pos x="44083" y="2368"/>
                </a:cxn>
              </a:cxnLst>
              <a:rect l="T13" t="T15" r="T17" b="T19"/>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w="9525">
              <a:noFill/>
              <a:miter lim="800000"/>
              <a:headEnd/>
              <a:tailEnd/>
            </a:ln>
          </p:spPr>
          <p:txBody>
            <a:bodyPr/>
            <a:lstStyle/>
            <a:p>
              <a:pPr eaLnBrk="1" hangingPunct="1">
                <a:defRPr/>
              </a:pPr>
              <a:endParaRPr lang="en-US" sz="2400">
                <a:latin typeface="Times New Roman" pitchFamily="18" charset="0"/>
              </a:endParaRPr>
            </a:p>
          </p:txBody>
        </p:sp>
        <p:sp>
          <p:nvSpPr>
            <p:cNvPr id="7" name="AutoShape 5"/>
            <p:cNvSpPr>
              <a:spLocks noChangeArrowheads="1"/>
            </p:cNvSpPr>
            <p:nvPr/>
          </p:nvSpPr>
          <p:spPr bwMode="auto">
            <a:xfrm>
              <a:off x="-2030" y="192"/>
              <a:ext cx="2544" cy="2544"/>
            </a:xfrm>
            <a:custGeom>
              <a:avLst/>
              <a:gdLst>
                <a:gd name="G0" fmla="+- 18994 0 0"/>
                <a:gd name="G1" fmla="+- -30013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994" y="6246"/>
                </a:cxn>
                <a:cxn ang="0">
                  <a:pos x="64000" y="32000"/>
                </a:cxn>
                <a:cxn ang="0">
                  <a:pos x="50994" y="57753"/>
                </a:cxn>
                <a:cxn ang="0">
                  <a:pos x="50994" y="57753"/>
                </a:cxn>
                <a:cxn ang="0">
                  <a:pos x="50993" y="57753"/>
                </a:cxn>
                <a:cxn ang="0">
                  <a:pos x="50994" y="57754"/>
                </a:cxn>
                <a:cxn ang="0">
                  <a:pos x="50994" y="6246"/>
                </a:cxn>
                <a:cxn ang="0">
                  <a:pos x="50993" y="6246"/>
                </a:cxn>
                <a:cxn ang="0">
                  <a:pos x="50994" y="6246"/>
                </a:cxn>
              </a:cxnLst>
              <a:rect l="T13" t="T15" r="T17" b="T19"/>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w="9525">
              <a:noFill/>
              <a:miter lim="800000"/>
              <a:headEnd/>
              <a:tailEnd/>
            </a:ln>
          </p:spPr>
          <p:txBody>
            <a:bodyPr/>
            <a:lstStyle/>
            <a:p>
              <a:pPr eaLnBrk="1" hangingPunct="1">
                <a:defRPr/>
              </a:pPr>
              <a:endParaRPr lang="en-US">
                <a:latin typeface="Arial" charset="0"/>
              </a:endParaRPr>
            </a:p>
          </p:txBody>
        </p:sp>
      </p:grpSp>
      <p:sp>
        <p:nvSpPr>
          <p:cNvPr id="15366" name="Rectangle 6"/>
          <p:cNvSpPr>
            <a:spLocks noGrp="1" noChangeArrowheads="1"/>
          </p:cNvSpPr>
          <p:nvPr>
            <p:ph type="ctrTitle"/>
          </p:nvPr>
        </p:nvSpPr>
        <p:spPr>
          <a:xfrm>
            <a:off x="1443038" y="985838"/>
            <a:ext cx="7239000" cy="1444625"/>
          </a:xfrm>
        </p:spPr>
        <p:txBody>
          <a:bodyPr/>
          <a:lstStyle>
            <a:lvl1pPr>
              <a:defRPr sz="4000"/>
            </a:lvl1pPr>
          </a:lstStyle>
          <a:p>
            <a:r>
              <a:rPr lang="en-US"/>
              <a:t>Click to edit Master title style</a:t>
            </a:r>
          </a:p>
        </p:txBody>
      </p:sp>
      <p:sp>
        <p:nvSpPr>
          <p:cNvPr id="15367" name="Rectangle 7"/>
          <p:cNvSpPr>
            <a:spLocks noGrp="1" noChangeArrowheads="1"/>
          </p:cNvSpPr>
          <p:nvPr>
            <p:ph type="subTitle" idx="1"/>
          </p:nvPr>
        </p:nvSpPr>
        <p:spPr>
          <a:xfrm>
            <a:off x="1443038" y="3427413"/>
            <a:ext cx="7239000" cy="1752600"/>
          </a:xfrm>
        </p:spPr>
        <p:txBody>
          <a:bodyPr/>
          <a:lstStyle>
            <a:lvl1pPr marL="0" indent="0">
              <a:buFont typeface="Wingdings" pitchFamily="2" charset="2"/>
              <a:buNone/>
              <a:defRPr/>
            </a:lvl1pPr>
          </a:lstStyle>
          <a:p>
            <a:r>
              <a:rPr lang="en-US"/>
              <a:t>Click to edit Master subtitle style</a:t>
            </a:r>
          </a:p>
        </p:txBody>
      </p:sp>
      <p:sp>
        <p:nvSpPr>
          <p:cNvPr id="8" name="Rectangle 8"/>
          <p:cNvSpPr>
            <a:spLocks noGrp="1" noChangeArrowheads="1"/>
          </p:cNvSpPr>
          <p:nvPr>
            <p:ph type="dt" sz="half" idx="10"/>
          </p:nvPr>
        </p:nvSpPr>
        <p:spPr/>
        <p:txBody>
          <a:bodyPr/>
          <a:lstStyle>
            <a:lvl1pPr>
              <a:defRPr smtClean="0"/>
            </a:lvl1pPr>
          </a:lstStyle>
          <a:p>
            <a:pPr>
              <a:defRPr/>
            </a:pPr>
            <a:endParaRPr lang="en-US"/>
          </a:p>
        </p:txBody>
      </p:sp>
      <p:sp>
        <p:nvSpPr>
          <p:cNvPr id="9" name="Rectangle 9"/>
          <p:cNvSpPr>
            <a:spLocks noGrp="1" noChangeArrowheads="1"/>
          </p:cNvSpPr>
          <p:nvPr>
            <p:ph type="ftr" sz="quarter" idx="11"/>
          </p:nvPr>
        </p:nvSpPr>
        <p:spPr/>
        <p:txBody>
          <a:bodyPr/>
          <a:lstStyle>
            <a:lvl1pPr>
              <a:defRPr smtClean="0"/>
            </a:lvl1pPr>
          </a:lstStyle>
          <a:p>
            <a:pPr>
              <a:defRPr/>
            </a:pPr>
            <a:endParaRPr lang="en-US"/>
          </a:p>
        </p:txBody>
      </p:sp>
      <p:sp>
        <p:nvSpPr>
          <p:cNvPr id="10" name="Rectangle 10"/>
          <p:cNvSpPr>
            <a:spLocks noGrp="1" noChangeArrowheads="1"/>
          </p:cNvSpPr>
          <p:nvPr>
            <p:ph type="sldNum" sz="quarter" idx="12"/>
          </p:nvPr>
        </p:nvSpPr>
        <p:spPr/>
        <p:txBody>
          <a:bodyPr/>
          <a:lstStyle>
            <a:lvl1pPr>
              <a:defRPr smtClean="0"/>
            </a:lvl1pPr>
          </a:lstStyle>
          <a:p>
            <a:pPr>
              <a:defRPr/>
            </a:pPr>
            <a:fld id="{5B85F2A4-2A80-4C0C-A594-E12474E99876}" type="slidenum">
              <a:rPr lang="en-US"/>
              <a:pPr>
                <a:defRPr/>
              </a:pPr>
              <a:t>‹#›</a:t>
            </a:fld>
            <a:endParaRPr lang="en-US"/>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007AF6C5-A4F2-4B53-84D5-3534ACEA7783}" type="slidenum">
              <a:rPr lang="en-US" altLang="en-US"/>
              <a:pPr>
                <a:defRPr/>
              </a:pPr>
              <a:t>‹#›</a:t>
            </a:fld>
            <a:endParaRPr lang="en-US" altLang="en-US"/>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368DDC89-0AA3-41DF-B341-7DFD2F0FCA24}" type="slidenum">
              <a:rPr lang="en-US" altLang="en-US"/>
              <a:pPr>
                <a:defRPr/>
              </a:pPr>
              <a:t>‹#›</a:t>
            </a:fld>
            <a:endParaRPr lang="en-US" altLang="en-US"/>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7"/>
          <p:cNvSpPr>
            <a:spLocks noChangeShapeType="1"/>
          </p:cNvSpPr>
          <p:nvPr/>
        </p:nvSpPr>
        <p:spPr bwMode="auto">
          <a:xfrm>
            <a:off x="1905000" y="1219200"/>
            <a:ext cx="0" cy="2057400"/>
          </a:xfrm>
          <a:prstGeom prst="line">
            <a:avLst/>
          </a:prstGeom>
          <a:noFill/>
          <a:ln w="34925">
            <a:solidFill>
              <a:schemeClr val="tx2"/>
            </a:solidFill>
            <a:round/>
            <a:headEnd/>
            <a:tailEnd/>
          </a:ln>
          <a:effectLst/>
        </p:spPr>
        <p:txBody>
          <a:bodyPr/>
          <a:lstStyle/>
          <a:p>
            <a:pPr>
              <a:defRPr/>
            </a:pPr>
            <a:endParaRPr lang="en-US"/>
          </a:p>
        </p:txBody>
      </p:sp>
      <p:sp>
        <p:nvSpPr>
          <p:cNvPr id="5" name="Oval 8"/>
          <p:cNvSpPr>
            <a:spLocks noChangeArrowheads="1"/>
          </p:cNvSpPr>
          <p:nvPr/>
        </p:nvSpPr>
        <p:spPr bwMode="auto">
          <a:xfrm>
            <a:off x="163513" y="2103438"/>
            <a:ext cx="347662" cy="347662"/>
          </a:xfrm>
          <a:prstGeom prst="ellipse">
            <a:avLst/>
          </a:prstGeom>
          <a:solidFill>
            <a:schemeClr val="tx1"/>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6" name="Oval 9"/>
          <p:cNvSpPr>
            <a:spLocks noChangeArrowheads="1"/>
          </p:cNvSpPr>
          <p:nvPr/>
        </p:nvSpPr>
        <p:spPr bwMode="auto">
          <a:xfrm>
            <a:off x="739775" y="2105025"/>
            <a:ext cx="349250" cy="347663"/>
          </a:xfrm>
          <a:prstGeom prst="ellipse">
            <a:avLst/>
          </a:prstGeom>
          <a:solidFill>
            <a:schemeClr val="accent1"/>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7" name="Oval 10"/>
          <p:cNvSpPr>
            <a:spLocks noChangeArrowheads="1"/>
          </p:cNvSpPr>
          <p:nvPr/>
        </p:nvSpPr>
        <p:spPr bwMode="auto">
          <a:xfrm>
            <a:off x="1317625" y="2105025"/>
            <a:ext cx="347663" cy="347663"/>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67586" name="Rectangle 2"/>
          <p:cNvSpPr>
            <a:spLocks noGrp="1" noChangeArrowheads="1"/>
          </p:cNvSpPr>
          <p:nvPr>
            <p:ph type="ctrTitle"/>
          </p:nvPr>
        </p:nvSpPr>
        <p:spPr>
          <a:xfrm>
            <a:off x="2133600" y="1371600"/>
            <a:ext cx="6477000" cy="1752600"/>
          </a:xfrm>
        </p:spPr>
        <p:txBody>
          <a:bodyPr/>
          <a:lstStyle>
            <a:lvl1pPr>
              <a:defRPr sz="5400"/>
            </a:lvl1pPr>
          </a:lstStyle>
          <a:p>
            <a:r>
              <a:rPr lang="en-US"/>
              <a:t>Click to edit Master title style</a:t>
            </a:r>
          </a:p>
        </p:txBody>
      </p:sp>
      <p:sp>
        <p:nvSpPr>
          <p:cNvPr id="67587" name="Rectangle 3"/>
          <p:cNvSpPr>
            <a:spLocks noGrp="1" noChangeArrowheads="1"/>
          </p:cNvSpPr>
          <p:nvPr>
            <p:ph type="subTitle" idx="1"/>
          </p:nvPr>
        </p:nvSpPr>
        <p:spPr>
          <a:xfrm>
            <a:off x="2133600" y="3733800"/>
            <a:ext cx="6477000" cy="1981200"/>
          </a:xfrm>
        </p:spPr>
        <p:txBody>
          <a:bodyPr/>
          <a:lstStyle>
            <a:lvl1pPr marL="0" indent="0">
              <a:buFont typeface="Wingdings" pitchFamily="2" charset="2"/>
              <a:buNone/>
              <a:defRPr/>
            </a:lvl1pPr>
          </a:lstStyle>
          <a:p>
            <a:r>
              <a:rPr lang="en-US"/>
              <a:t>Click to edit Master subtitle style</a:t>
            </a:r>
          </a:p>
        </p:txBody>
      </p:sp>
      <p:sp>
        <p:nvSpPr>
          <p:cNvPr id="8" name="Rectangle 4"/>
          <p:cNvSpPr>
            <a:spLocks noGrp="1" noChangeArrowheads="1"/>
          </p:cNvSpPr>
          <p:nvPr>
            <p:ph type="dt" sz="half" idx="10"/>
          </p:nvPr>
        </p:nvSpPr>
        <p:spPr>
          <a:xfrm>
            <a:off x="7086600" y="6248400"/>
            <a:ext cx="1524000" cy="457200"/>
          </a:xfrm>
        </p:spPr>
        <p:txBody>
          <a:bodyPr/>
          <a:lstStyle>
            <a:lvl1pPr>
              <a:defRPr smtClean="0"/>
            </a:lvl1pPr>
          </a:lstStyle>
          <a:p>
            <a:pPr>
              <a:defRPr/>
            </a:pPr>
            <a:endParaRPr lang="en-US"/>
          </a:p>
        </p:txBody>
      </p:sp>
      <p:sp>
        <p:nvSpPr>
          <p:cNvPr id="9" name="Rectangle 5"/>
          <p:cNvSpPr>
            <a:spLocks noGrp="1" noChangeArrowheads="1"/>
          </p:cNvSpPr>
          <p:nvPr>
            <p:ph type="ftr" sz="quarter" idx="11"/>
          </p:nvPr>
        </p:nvSpPr>
        <p:spPr>
          <a:xfrm>
            <a:off x="3810000" y="6248400"/>
            <a:ext cx="2895600" cy="457200"/>
          </a:xfrm>
        </p:spPr>
        <p:txBody>
          <a:bodyPr/>
          <a:lstStyle>
            <a:lvl1pPr>
              <a:defRPr smtClean="0"/>
            </a:lvl1pPr>
          </a:lstStyle>
          <a:p>
            <a:pPr>
              <a:defRPr/>
            </a:pPr>
            <a:endParaRPr lang="en-US"/>
          </a:p>
        </p:txBody>
      </p:sp>
      <p:sp>
        <p:nvSpPr>
          <p:cNvPr id="10" name="Rectangle 6"/>
          <p:cNvSpPr>
            <a:spLocks noGrp="1" noChangeArrowheads="1"/>
          </p:cNvSpPr>
          <p:nvPr>
            <p:ph type="sldNum" sz="quarter" idx="12"/>
          </p:nvPr>
        </p:nvSpPr>
        <p:spPr>
          <a:xfrm>
            <a:off x="2209800" y="6248400"/>
            <a:ext cx="1219200" cy="457200"/>
          </a:xfrm>
        </p:spPr>
        <p:txBody>
          <a:bodyPr/>
          <a:lstStyle>
            <a:lvl1pPr>
              <a:defRPr smtClean="0"/>
            </a:lvl1pPr>
          </a:lstStyle>
          <a:p>
            <a:pPr>
              <a:defRPr/>
            </a:pPr>
            <a:fld id="{8A0ACABD-807B-4653-B95F-B242D4DF35FE}" type="slidenum">
              <a:rPr lang="en-US"/>
              <a:pPr>
                <a:defRPr/>
              </a:pPr>
              <a:t>‹#›</a:t>
            </a:fld>
            <a:endParaRPr lang="en-US"/>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CC7A4F1-E17B-4BA5-9CC2-1F0F10055758}" type="slidenum">
              <a:rPr lang="en-US"/>
              <a:pPr>
                <a:defRPr/>
              </a:pPr>
              <a:t>‹#›</a:t>
            </a:fld>
            <a:endParaRPr lang="en-US"/>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1026A15-305A-4CE9-988C-5F705E2B9B17}" type="slidenum">
              <a:rPr lang="en-US"/>
              <a:pPr>
                <a:defRPr/>
              </a:pPr>
              <a:t>‹#›</a:t>
            </a:fld>
            <a:endParaRPr lang="en-US"/>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524000" y="19050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5400" y="19050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6B0A5DA-0C0C-47AB-9940-93F99C72F395}" type="slidenum">
              <a:rPr lang="en-US"/>
              <a:pPr>
                <a:defRPr/>
              </a:pPr>
              <a:t>‹#›</a:t>
            </a:fld>
            <a:endParaRPr lang="en-US"/>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7DAE999-7196-4E60-A9DF-3D8110801CF6}" type="slidenum">
              <a:rPr lang="en-US"/>
              <a:pPr>
                <a:defRPr/>
              </a:pPr>
              <a:t>‹#›</a:t>
            </a:fld>
            <a:endParaRPr lang="en-US"/>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E00B211-DA57-488A-8A3A-9AEDE33894A9}" type="slidenum">
              <a:rPr lang="en-US"/>
              <a:pPr>
                <a:defRPr/>
              </a:pPr>
              <a:t>‹#›</a:t>
            </a:fld>
            <a:endParaRPr lang="en-US"/>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338880D-CDEE-40B1-BCC1-EA7B33D16343}" type="slidenum">
              <a:rPr lang="en-US"/>
              <a:pPr>
                <a:defRPr/>
              </a:pPr>
              <a:t>‹#›</a:t>
            </a:fld>
            <a:endParaRPr lang="en-US"/>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3FD2341-11F0-42DB-B8CF-34743B10DFAA}"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0C6153A7-D278-43A5-9D4F-63733E5510C5}" type="slidenum">
              <a:rPr lang="en-US"/>
              <a:pPr>
                <a:defRPr/>
              </a:pPr>
              <a:t>‹#›</a:t>
            </a:fld>
            <a:endParaRPr lang="en-US"/>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864D961-DFEC-4FD3-9060-FC3CDF42BBD0}" type="slidenum">
              <a:rPr lang="en-US"/>
              <a:pPr>
                <a:defRPr/>
              </a:pPr>
              <a:t>‹#›</a:t>
            </a:fld>
            <a:endParaRPr lang="en-US"/>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BBDD584-38CD-46F8-AA9A-34B7D6CC5B89}" type="slidenum">
              <a:rPr lang="en-US"/>
              <a:pPr>
                <a:defRPr/>
              </a:pPr>
              <a:t>‹#›</a:t>
            </a:fld>
            <a:endParaRPr lang="en-US"/>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90500"/>
            <a:ext cx="1752600" cy="58293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24000" y="190500"/>
            <a:ext cx="5105400" cy="5829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B93D490-56B7-43D0-9AFE-A3922F57F408}" type="slidenum">
              <a:rPr lang="en-US"/>
              <a:pPr>
                <a:defRPr/>
              </a:pPr>
              <a:t>‹#›</a:t>
            </a:fld>
            <a:endParaRPr lang="en-US"/>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00DA204D-6C98-42BF-BC99-01F8CF763A8E}" type="slidenum">
              <a:rPr lang="en-US"/>
              <a:pPr/>
              <a:t>‹#›</a:t>
            </a:fld>
            <a:endParaRPr lang="en-US"/>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600200"/>
            <a:ext cx="4038600" cy="4525963"/>
          </a:xfrm>
        </p:spPr>
        <p:txBody>
          <a:bodyPr/>
          <a:lstStyle/>
          <a:p>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75A4FF86-CE98-41C9-81B8-E142FB140A75}" type="slidenum">
              <a:rPr lang="en-US"/>
              <a:pPr/>
              <a:t>‹#›</a:t>
            </a:fld>
            <a:endParaRPr lang="en-US"/>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381000" y="990600"/>
            <a:ext cx="76200" cy="5105400"/>
          </a:xfrm>
          <a:prstGeom prst="rect">
            <a:avLst/>
          </a:prstGeom>
          <a:solidFill>
            <a:schemeClr val="bg2"/>
          </a:solidFill>
          <a:ln w="12700">
            <a:noFill/>
            <a:miter lim="800000"/>
            <a:headEnd/>
            <a:tailEnd/>
          </a:ln>
          <a:effectLst/>
        </p:spPr>
        <p:txBody>
          <a:bodyPr wrap="none" anchor="ctr"/>
          <a:lstStyle/>
          <a:p>
            <a:pPr algn="ctr" eaLnBrk="1" hangingPunct="1">
              <a:defRPr/>
            </a:pPr>
            <a:endParaRPr lang="en-US" sz="2400">
              <a:latin typeface="Times New Roman" pitchFamily="18" charset="0"/>
            </a:endParaRPr>
          </a:p>
        </p:txBody>
      </p:sp>
      <p:grpSp>
        <p:nvGrpSpPr>
          <p:cNvPr id="5" name="Group 8"/>
          <p:cNvGrpSpPr>
            <a:grpSpLocks/>
          </p:cNvGrpSpPr>
          <p:nvPr/>
        </p:nvGrpSpPr>
        <p:grpSpPr bwMode="auto">
          <a:xfrm>
            <a:off x="381000" y="304800"/>
            <a:ext cx="8391525" cy="5791200"/>
            <a:chOff x="240" y="192"/>
            <a:chExt cx="5286" cy="3648"/>
          </a:xfrm>
        </p:grpSpPr>
        <p:sp>
          <p:nvSpPr>
            <p:cNvPr id="6" name="Rectangle 9"/>
            <p:cNvSpPr>
              <a:spLocks noChangeArrowheads="1"/>
            </p:cNvSpPr>
            <p:nvPr/>
          </p:nvSpPr>
          <p:spPr bwMode="auto">
            <a:xfrm flipV="1">
              <a:off x="5236" y="192"/>
              <a:ext cx="288" cy="288"/>
            </a:xfrm>
            <a:prstGeom prst="rect">
              <a:avLst/>
            </a:prstGeom>
            <a:solidFill>
              <a:schemeClr val="bg2"/>
            </a:solidFill>
            <a:ln w="12700">
              <a:solidFill>
                <a:schemeClr val="tx1"/>
              </a:solidFill>
              <a:miter lim="800000"/>
              <a:headEnd/>
              <a:tailEnd/>
            </a:ln>
            <a:effectLst/>
          </p:spPr>
          <p:txBody>
            <a:bodyPr rot="10800000" wrap="none" anchor="ctr"/>
            <a:lstStyle/>
            <a:p>
              <a:pPr algn="ctr" eaLnBrk="1" hangingPunct="1">
                <a:defRPr/>
              </a:pPr>
              <a:endParaRPr lang="en-US" sz="2400">
                <a:latin typeface="Times New Roman" pitchFamily="18" charset="0"/>
              </a:endParaRPr>
            </a:p>
          </p:txBody>
        </p:sp>
        <p:sp>
          <p:nvSpPr>
            <p:cNvPr id="7" name="Rectangle 10"/>
            <p:cNvSpPr>
              <a:spLocks noChangeArrowheads="1"/>
            </p:cNvSpPr>
            <p:nvPr/>
          </p:nvSpPr>
          <p:spPr bwMode="auto">
            <a:xfrm flipV="1">
              <a:off x="240" y="192"/>
              <a:ext cx="5004" cy="288"/>
            </a:xfrm>
            <a:prstGeom prst="rect">
              <a:avLst/>
            </a:prstGeom>
            <a:solidFill>
              <a:schemeClr val="accent2"/>
            </a:solidFill>
            <a:ln w="12700">
              <a:solidFill>
                <a:schemeClr val="tx1"/>
              </a:solid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8" name="Rectangle 11"/>
            <p:cNvSpPr>
              <a:spLocks noChangeArrowheads="1"/>
            </p:cNvSpPr>
            <p:nvPr/>
          </p:nvSpPr>
          <p:spPr bwMode="auto">
            <a:xfrm flipV="1">
              <a:off x="240" y="480"/>
              <a:ext cx="5004" cy="144"/>
            </a:xfrm>
            <a:prstGeom prst="rect">
              <a:avLst/>
            </a:prstGeom>
            <a:solidFill>
              <a:schemeClr val="bg2"/>
            </a:solidFill>
            <a:ln w="12700">
              <a:solidFill>
                <a:schemeClr val="tx1"/>
              </a:solidFill>
              <a:miter lim="800000"/>
              <a:headEnd/>
              <a:tailEnd/>
            </a:ln>
            <a:effectLst/>
          </p:spPr>
          <p:txBody>
            <a:bodyPr rot="10800000" wrap="none" anchor="ctr"/>
            <a:lstStyle/>
            <a:p>
              <a:pPr algn="ctr" eaLnBrk="1" hangingPunct="1">
                <a:defRPr/>
              </a:pPr>
              <a:endParaRPr lang="en-US" sz="2400">
                <a:latin typeface="Times New Roman" pitchFamily="18" charset="0"/>
              </a:endParaRPr>
            </a:p>
          </p:txBody>
        </p:sp>
        <p:sp>
          <p:nvSpPr>
            <p:cNvPr id="9" name="Rectangle 12"/>
            <p:cNvSpPr>
              <a:spLocks noChangeArrowheads="1"/>
            </p:cNvSpPr>
            <p:nvPr/>
          </p:nvSpPr>
          <p:spPr bwMode="auto">
            <a:xfrm flipV="1">
              <a:off x="5242" y="480"/>
              <a:ext cx="282" cy="144"/>
            </a:xfrm>
            <a:prstGeom prst="rect">
              <a:avLst/>
            </a:prstGeom>
            <a:solidFill>
              <a:schemeClr val="accent2"/>
            </a:solidFill>
            <a:ln w="12700">
              <a:solidFill>
                <a:schemeClr val="tx1"/>
              </a:solid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10" name="Line 13"/>
            <p:cNvSpPr>
              <a:spLocks noChangeShapeType="1"/>
            </p:cNvSpPr>
            <p:nvPr/>
          </p:nvSpPr>
          <p:spPr bwMode="auto">
            <a:xfrm flipH="1">
              <a:off x="480" y="2256"/>
              <a:ext cx="4848" cy="0"/>
            </a:xfrm>
            <a:prstGeom prst="line">
              <a:avLst/>
            </a:prstGeom>
            <a:noFill/>
            <a:ln w="12700">
              <a:solidFill>
                <a:schemeClr val="tx1"/>
              </a:solidFill>
              <a:round/>
              <a:headEnd/>
              <a:tailEnd/>
            </a:ln>
            <a:effectLst/>
          </p:spPr>
          <p:txBody>
            <a:bodyPr/>
            <a:lstStyle/>
            <a:p>
              <a:pPr>
                <a:defRPr/>
              </a:pPr>
              <a:endParaRPr lang="en-US"/>
            </a:p>
          </p:txBody>
        </p:sp>
        <p:sp>
          <p:nvSpPr>
            <p:cNvPr id="11" name="Rectangle 14"/>
            <p:cNvSpPr>
              <a:spLocks noChangeArrowheads="1"/>
            </p:cNvSpPr>
            <p:nvPr/>
          </p:nvSpPr>
          <p:spPr bwMode="auto">
            <a:xfrm>
              <a:off x="240" y="192"/>
              <a:ext cx="5286" cy="3648"/>
            </a:xfrm>
            <a:prstGeom prst="rect">
              <a:avLst/>
            </a:prstGeom>
            <a:noFill/>
            <a:ln w="12700">
              <a:solidFill>
                <a:schemeClr val="tx1"/>
              </a:solidFill>
              <a:miter lim="800000"/>
              <a:headEnd/>
              <a:tailEnd/>
            </a:ln>
            <a:effectLst/>
          </p:spPr>
          <p:txBody>
            <a:bodyPr wrap="none" anchor="ctr"/>
            <a:lstStyle/>
            <a:p>
              <a:pPr algn="ctr" eaLnBrk="1" hangingPunct="1">
                <a:defRPr/>
              </a:pPr>
              <a:endParaRPr lang="en-US" sz="2400">
                <a:latin typeface="Times New Roman" pitchFamily="18" charset="0"/>
              </a:endParaRPr>
            </a:p>
          </p:txBody>
        </p:sp>
      </p:grpSp>
      <p:sp>
        <p:nvSpPr>
          <p:cNvPr id="78851" name="Rectangle 3"/>
          <p:cNvSpPr>
            <a:spLocks noGrp="1" noChangeArrowheads="1"/>
          </p:cNvSpPr>
          <p:nvPr>
            <p:ph type="ctrTitle"/>
          </p:nvPr>
        </p:nvSpPr>
        <p:spPr>
          <a:xfrm>
            <a:off x="762000" y="1371600"/>
            <a:ext cx="7696200" cy="2057400"/>
          </a:xfrm>
        </p:spPr>
        <p:txBody>
          <a:bodyPr/>
          <a:lstStyle>
            <a:lvl1pPr>
              <a:defRPr sz="5400"/>
            </a:lvl1pPr>
          </a:lstStyle>
          <a:p>
            <a:r>
              <a:rPr lang="en-US"/>
              <a:t>Click to edit Master title style</a:t>
            </a:r>
          </a:p>
        </p:txBody>
      </p:sp>
      <p:sp>
        <p:nvSpPr>
          <p:cNvPr id="78852" name="Rectangle 4"/>
          <p:cNvSpPr>
            <a:spLocks noGrp="1" noChangeArrowheads="1"/>
          </p:cNvSpPr>
          <p:nvPr>
            <p:ph type="subTitle" idx="1"/>
          </p:nvPr>
        </p:nvSpPr>
        <p:spPr>
          <a:xfrm>
            <a:off x="762000" y="3765550"/>
            <a:ext cx="7696200" cy="2057400"/>
          </a:xfrm>
        </p:spPr>
        <p:txBody>
          <a:bodyPr/>
          <a:lstStyle>
            <a:lvl1pPr marL="0" indent="0">
              <a:buFont typeface="Wingdings" pitchFamily="2" charset="2"/>
              <a:buNone/>
              <a:defRPr sz="2800">
                <a:latin typeface="Arial" charset="0"/>
              </a:defRPr>
            </a:lvl1pPr>
          </a:lstStyle>
          <a:p>
            <a:r>
              <a:rPr lang="en-US"/>
              <a:t>Click to edit Master subtitle style</a:t>
            </a:r>
          </a:p>
        </p:txBody>
      </p:sp>
      <p:sp>
        <p:nvSpPr>
          <p:cNvPr id="12" name="Rectangle 5"/>
          <p:cNvSpPr>
            <a:spLocks noGrp="1" noChangeArrowheads="1"/>
          </p:cNvSpPr>
          <p:nvPr>
            <p:ph type="dt" sz="half" idx="10"/>
          </p:nvPr>
        </p:nvSpPr>
        <p:spPr>
          <a:xfrm>
            <a:off x="457200" y="6248400"/>
            <a:ext cx="2133600" cy="457200"/>
          </a:xfrm>
        </p:spPr>
        <p:txBody>
          <a:bodyPr/>
          <a:lstStyle>
            <a:lvl1pPr>
              <a:defRPr smtClean="0"/>
            </a:lvl1pPr>
          </a:lstStyle>
          <a:p>
            <a:pPr>
              <a:defRPr/>
            </a:pPr>
            <a:endParaRPr lang="en-US"/>
          </a:p>
        </p:txBody>
      </p:sp>
      <p:sp>
        <p:nvSpPr>
          <p:cNvPr id="13" name="Rectangle 6"/>
          <p:cNvSpPr>
            <a:spLocks noGrp="1" noChangeArrowheads="1"/>
          </p:cNvSpPr>
          <p:nvPr>
            <p:ph type="ftr" sz="quarter" idx="11"/>
          </p:nvPr>
        </p:nvSpPr>
        <p:spPr/>
        <p:txBody>
          <a:bodyPr/>
          <a:lstStyle>
            <a:lvl1pPr>
              <a:defRPr smtClean="0"/>
            </a:lvl1pPr>
          </a:lstStyle>
          <a:p>
            <a:pPr>
              <a:defRPr/>
            </a:pPr>
            <a:endParaRPr lang="en-US"/>
          </a:p>
        </p:txBody>
      </p:sp>
      <p:sp>
        <p:nvSpPr>
          <p:cNvPr id="14" name="Rectangle 7"/>
          <p:cNvSpPr>
            <a:spLocks noGrp="1" noChangeArrowheads="1"/>
          </p:cNvSpPr>
          <p:nvPr>
            <p:ph type="sldNum" sz="quarter" idx="12"/>
          </p:nvPr>
        </p:nvSpPr>
        <p:spPr>
          <a:xfrm>
            <a:off x="6553200" y="6248400"/>
            <a:ext cx="2133600" cy="457200"/>
          </a:xfrm>
        </p:spPr>
        <p:txBody>
          <a:bodyPr/>
          <a:lstStyle>
            <a:lvl1pPr>
              <a:defRPr b="1" smtClean="0"/>
            </a:lvl1pPr>
          </a:lstStyle>
          <a:p>
            <a:pPr>
              <a:defRPr/>
            </a:pPr>
            <a:fld id="{DC85896F-E399-4172-9A9B-43266CE67D59}" type="slidenum">
              <a:rPr lang="en-US"/>
              <a:pPr>
                <a:defRPr/>
              </a:pPr>
              <a:t>‹#›</a:t>
            </a:fld>
            <a:endParaRPr lang="en-US"/>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E1F37DE-0CED-4699-8264-DCE88A46F63B}" type="slidenum">
              <a:rPr lang="en-US"/>
              <a:pPr>
                <a:defRPr/>
              </a:pPr>
              <a:t>‹#›</a:t>
            </a:fld>
            <a:endParaRPr lang="en-US"/>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00EA1A5-655C-4DA8-90E3-E2CEE0E11B1D}" type="slidenum">
              <a:rPr lang="en-US"/>
              <a:pPr>
                <a:defRPr/>
              </a:pPr>
              <a:t>‹#›</a:t>
            </a:fld>
            <a:endParaRPr lang="en-US"/>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828800"/>
            <a:ext cx="4038600" cy="4302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8800"/>
            <a:ext cx="4038600" cy="4302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5B52249-C324-43EA-B990-0A97D859FAE6}" type="slidenum">
              <a:rPr lang="en-US"/>
              <a:pPr>
                <a:defRPr/>
              </a:pPr>
              <a:t>‹#›</a:t>
            </a:fld>
            <a:endParaRPr lang="en-US"/>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1E9ADB4-5F0D-4389-9006-4C3D29E033BD}"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9E3F736F-2240-4F98-9711-C2509E823575}" type="slidenum">
              <a:rPr lang="en-US"/>
              <a:pPr>
                <a:defRPr/>
              </a:pPr>
              <a:t>‹#›</a:t>
            </a:fld>
            <a:endParaRPr lang="en-US"/>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DAAA9B79-5A39-42C7-AC32-085FA9DDB5B9}" type="slidenum">
              <a:rPr lang="en-US"/>
              <a:pPr>
                <a:defRPr/>
              </a:pPr>
              <a:t>‹#›</a:t>
            </a:fld>
            <a:endParaRPr lang="en-US"/>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B510EFD-FCDA-47A0-9258-E40DD0FE8C39}" type="slidenum">
              <a:rPr lang="en-US"/>
              <a:pPr>
                <a:defRPr/>
              </a:pPr>
              <a:t>‹#›</a:t>
            </a:fld>
            <a:endParaRPr lang="en-US"/>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8B754DC-08E3-4A80-AC8F-A9199B004D57}" type="slidenum">
              <a:rPr lang="en-US"/>
              <a:pPr>
                <a:defRPr/>
              </a:pPr>
              <a:t>‹#›</a:t>
            </a:fld>
            <a:endParaRPr lang="en-US"/>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6580DE7-B478-41F8-B51A-ACF29CA5A353}" type="slidenum">
              <a:rPr lang="en-US"/>
              <a:pPr>
                <a:defRPr/>
              </a:pPr>
              <a:t>‹#›</a:t>
            </a:fld>
            <a:endParaRPr lang="en-US"/>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83CA00B-2585-4DD2-8D01-82854D5D055D}" type="slidenum">
              <a:rPr lang="en-US"/>
              <a:pPr>
                <a:defRPr/>
              </a:pPr>
              <a:t>‹#›</a:t>
            </a:fld>
            <a:endParaRPr lang="en-US"/>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0"/>
            <a:ext cx="2057400" cy="5597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19800" cy="5597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E719E1C-8F92-49FA-90F9-7950A008C038}" type="slidenum">
              <a:rPr lang="en-US"/>
              <a:pPr>
                <a:defRPr/>
              </a:pPr>
              <a:t>‹#›</a:t>
            </a:fld>
            <a:endParaRPr lang="en-US"/>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pPr>
              <a:defRPr/>
            </a:pPr>
            <a:endParaRPr lang="en-US"/>
          </a:p>
        </p:txBody>
      </p:sp>
      <p:sp>
        <p:nvSpPr>
          <p:cNvPr id="17" name="Footer Placeholder 16"/>
          <p:cNvSpPr>
            <a:spLocks noGrp="1"/>
          </p:cNvSpPr>
          <p:nvPr>
            <p:ph type="ftr" sz="quarter" idx="11"/>
          </p:nvPr>
        </p:nvSpPr>
        <p:spPr>
          <a:xfrm>
            <a:off x="2898648" y="6355080"/>
            <a:ext cx="3474720" cy="365760"/>
          </a:xfrm>
        </p:spPr>
        <p:txBody>
          <a:bodyPr/>
          <a:lstStyle/>
          <a:p>
            <a:pPr>
              <a:defRPr/>
            </a:pPr>
            <a:endParaRPr lang="en-US"/>
          </a:p>
        </p:txBody>
      </p:sp>
      <p:sp>
        <p:nvSpPr>
          <p:cNvPr id="29" name="Slide Number Placeholder 28"/>
          <p:cNvSpPr>
            <a:spLocks noGrp="1"/>
          </p:cNvSpPr>
          <p:nvPr>
            <p:ph type="sldNum" sz="quarter" idx="12"/>
          </p:nvPr>
        </p:nvSpPr>
        <p:spPr>
          <a:xfrm>
            <a:off x="1216152" y="6355080"/>
            <a:ext cx="1219200" cy="365760"/>
          </a:xfrm>
        </p:spPr>
        <p:txBody>
          <a:bodyPr/>
          <a:lstStyle/>
          <a:p>
            <a:pPr>
              <a:defRPr/>
            </a:pPr>
            <a:fld id="{662FBCBA-3532-4F59-8FF4-0652471875B6}" type="slidenum">
              <a:rPr lang="en-US" smtClean="0"/>
              <a:pPr>
                <a:defRPr/>
              </a:pPr>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D93B658-6B77-40E2-9797-6934D6FD19F8}" type="slidenum">
              <a:rPr lang="en-US" smtClean="0"/>
              <a:pPr>
                <a:defRPr/>
              </a:pPr>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pPr>
              <a:defRPr/>
            </a:pPr>
            <a:endParaRPr lang="en-US"/>
          </a:p>
        </p:txBody>
      </p:sp>
      <p:sp>
        <p:nvSpPr>
          <p:cNvPr id="5" name="Footer Placeholder 4"/>
          <p:cNvSpPr>
            <a:spLocks noGrp="1"/>
          </p:cNvSpPr>
          <p:nvPr>
            <p:ph type="ftr" sz="quarter" idx="11"/>
          </p:nvPr>
        </p:nvSpPr>
        <p:spPr>
          <a:xfrm>
            <a:off x="2898648" y="6355080"/>
            <a:ext cx="3474720" cy="365760"/>
          </a:xfrm>
        </p:spPr>
        <p:txBody>
          <a:bodyPr/>
          <a:lstStyle/>
          <a:p>
            <a:pPr>
              <a:defRPr/>
            </a:pPr>
            <a:endParaRPr lang="en-US"/>
          </a:p>
        </p:txBody>
      </p:sp>
      <p:sp>
        <p:nvSpPr>
          <p:cNvPr id="6" name="Slide Number Placeholder 5"/>
          <p:cNvSpPr>
            <a:spLocks noGrp="1"/>
          </p:cNvSpPr>
          <p:nvPr>
            <p:ph type="sldNum" sz="quarter" idx="12"/>
          </p:nvPr>
        </p:nvSpPr>
        <p:spPr>
          <a:xfrm>
            <a:off x="1069848" y="6355080"/>
            <a:ext cx="1520952" cy="365760"/>
          </a:xfrm>
        </p:spPr>
        <p:txBody>
          <a:bodyPr/>
          <a:lstStyle/>
          <a:p>
            <a:pPr>
              <a:defRPr/>
            </a:pPr>
            <a:fld id="{DDD02D93-63D6-4603-8236-408099604C1D}" type="slidenum">
              <a:rPr lang="en-US" smtClean="0"/>
              <a:pPr>
                <a:defRPr/>
              </a:pPr>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DCD2E791-A594-4EE5-9EE1-65C5F01396F7}" type="slidenum">
              <a:rPr lang="en-US" smtClean="0"/>
              <a:pPr>
                <a:defRPr/>
              </a:pPr>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0013" y="1827213"/>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827213"/>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AFC38F40-4ADF-4C2A-81CD-016FC053B751}" type="slidenum">
              <a:rPr lang="en-US"/>
              <a:pPr>
                <a:defRPr/>
              </a:pPr>
              <a:t>‹#›</a:t>
            </a:fld>
            <a:endParaRPr lang="en-US"/>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E237D578-EAFE-4E31-8084-FE5F3E04D496}" type="slidenum">
              <a:rPr lang="en-US" smtClean="0"/>
              <a:pPr>
                <a:defRPr/>
              </a:pPr>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DC176B01-D45F-4D10-B1FF-CD27E865B79C}" type="slidenum">
              <a:rPr lang="en-US" smtClean="0"/>
              <a:pPr>
                <a:defRPr/>
              </a:pPr>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60DE075C-A15B-4B08-9A57-8CDACD594819}" type="slidenum">
              <a:rPr lang="en-US" smtClean="0"/>
              <a:pPr>
                <a:defRPr/>
              </a:pPr>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B7FDDE2-AC23-46DA-88A3-55468CE5CD65}" type="slidenum">
              <a:rPr lang="en-US" smtClean="0"/>
              <a:pPr>
                <a:defRPr/>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DE68DEAC-4EA2-4154-AC68-3B3135F24474}" type="slidenum">
              <a:rPr lang="en-US" smtClean="0"/>
              <a:pPr>
                <a:defRPr/>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EE1DD42-8676-47B9-BA02-D371FED0A640}" type="slidenum">
              <a:rPr lang="en-US" smtClean="0"/>
              <a:pPr>
                <a:defRPr/>
              </a:pPr>
              <a:t>‹#›</a:t>
            </a:fld>
            <a:endParaRPr lang="en-US"/>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F76D609-1C1E-4A7D-AED3-0ADDA0625DB7}" type="slidenum">
              <a:rPr lang="en-US" smtClean="0"/>
              <a:pPr>
                <a:defRPr/>
              </a:pPr>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dt" sz="half" idx="10"/>
          </p:nvPr>
        </p:nvSpPr>
        <p:spPr>
          <a:ln/>
        </p:spPr>
        <p:txBody>
          <a:bodyPr/>
          <a:lstStyle>
            <a:lvl1pPr>
              <a:defRPr/>
            </a:lvl1pPr>
          </a:lstStyle>
          <a:p>
            <a:pPr>
              <a:defRPr/>
            </a:pPr>
            <a:endParaRPr lang="en-US"/>
          </a:p>
        </p:txBody>
      </p:sp>
      <p:sp>
        <p:nvSpPr>
          <p:cNvPr id="8" name="Rectangle 9"/>
          <p:cNvSpPr>
            <a:spLocks noGrp="1" noChangeArrowheads="1"/>
          </p:cNvSpPr>
          <p:nvPr>
            <p:ph type="ftr" sz="quarter" idx="11"/>
          </p:nvPr>
        </p:nvSpPr>
        <p:spPr>
          <a:ln/>
        </p:spPr>
        <p:txBody>
          <a:bodyPr/>
          <a:lstStyle>
            <a:lvl1pPr>
              <a:defRPr/>
            </a:lvl1pPr>
          </a:lstStyle>
          <a:p>
            <a:pPr>
              <a:defRPr/>
            </a:pPr>
            <a:endParaRPr lang="en-US"/>
          </a:p>
        </p:txBody>
      </p:sp>
      <p:sp>
        <p:nvSpPr>
          <p:cNvPr id="9" name="Rectangle 10"/>
          <p:cNvSpPr>
            <a:spLocks noGrp="1" noChangeArrowheads="1"/>
          </p:cNvSpPr>
          <p:nvPr>
            <p:ph type="sldNum" sz="quarter" idx="12"/>
          </p:nvPr>
        </p:nvSpPr>
        <p:spPr>
          <a:ln/>
        </p:spPr>
        <p:txBody>
          <a:bodyPr/>
          <a:lstStyle>
            <a:lvl1pPr>
              <a:defRPr/>
            </a:lvl1pPr>
          </a:lstStyle>
          <a:p>
            <a:pPr>
              <a:defRPr/>
            </a:pPr>
            <a:fld id="{A676D60F-BD3B-47E9-BFEB-CE165EA4DEB5}"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8"/>
          <p:cNvSpPr>
            <a:spLocks noGrp="1" noChangeArrowheads="1"/>
          </p:cNvSpPr>
          <p:nvPr>
            <p:ph type="dt" sz="half" idx="10"/>
          </p:nvPr>
        </p:nvSpPr>
        <p:spPr>
          <a:ln/>
        </p:spPr>
        <p:txBody>
          <a:bodyPr/>
          <a:lstStyle>
            <a:lvl1pPr>
              <a:defRPr/>
            </a:lvl1pPr>
          </a:lstStyle>
          <a:p>
            <a:pPr>
              <a:defRPr/>
            </a:pPr>
            <a:endParaRPr lang="en-US"/>
          </a:p>
        </p:txBody>
      </p:sp>
      <p:sp>
        <p:nvSpPr>
          <p:cNvPr id="4" name="Rectangle 9"/>
          <p:cNvSpPr>
            <a:spLocks noGrp="1" noChangeArrowheads="1"/>
          </p:cNvSpPr>
          <p:nvPr>
            <p:ph type="ftr" sz="quarter" idx="11"/>
          </p:nvPr>
        </p:nvSpPr>
        <p:spPr>
          <a:ln/>
        </p:spPr>
        <p:txBody>
          <a:bodyPr/>
          <a:lstStyle>
            <a:lvl1pPr>
              <a:defRPr/>
            </a:lvl1pPr>
          </a:lstStyle>
          <a:p>
            <a:pPr>
              <a:defRPr/>
            </a:pPr>
            <a:endParaRPr lang="en-US"/>
          </a:p>
        </p:txBody>
      </p:sp>
      <p:sp>
        <p:nvSpPr>
          <p:cNvPr id="5" name="Rectangle 10"/>
          <p:cNvSpPr>
            <a:spLocks noGrp="1" noChangeArrowheads="1"/>
          </p:cNvSpPr>
          <p:nvPr>
            <p:ph type="sldNum" sz="quarter" idx="12"/>
          </p:nvPr>
        </p:nvSpPr>
        <p:spPr>
          <a:ln/>
        </p:spPr>
        <p:txBody>
          <a:bodyPr/>
          <a:lstStyle>
            <a:lvl1pPr>
              <a:defRPr/>
            </a:lvl1pPr>
          </a:lstStyle>
          <a:p>
            <a:pPr>
              <a:defRPr/>
            </a:pPr>
            <a:fld id="{90A9B195-08F0-4BA3-BA8B-A183C1B99F1D}"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en-US"/>
          </a:p>
        </p:txBody>
      </p:sp>
      <p:sp>
        <p:nvSpPr>
          <p:cNvPr id="3" name="Rectangle 9"/>
          <p:cNvSpPr>
            <a:spLocks noGrp="1" noChangeArrowheads="1"/>
          </p:cNvSpPr>
          <p:nvPr>
            <p:ph type="ftr" sz="quarter" idx="11"/>
          </p:nvPr>
        </p:nvSpPr>
        <p:spPr>
          <a:ln/>
        </p:spPr>
        <p:txBody>
          <a:bodyPr/>
          <a:lstStyle>
            <a:lvl1pPr>
              <a:defRPr/>
            </a:lvl1pPr>
          </a:lstStyle>
          <a:p>
            <a:pPr>
              <a:defRPr/>
            </a:pPr>
            <a:endParaRPr lang="en-US"/>
          </a:p>
        </p:txBody>
      </p:sp>
      <p:sp>
        <p:nvSpPr>
          <p:cNvPr id="4" name="Rectangle 10"/>
          <p:cNvSpPr>
            <a:spLocks noGrp="1" noChangeArrowheads="1"/>
          </p:cNvSpPr>
          <p:nvPr>
            <p:ph type="sldNum" sz="quarter" idx="12"/>
          </p:nvPr>
        </p:nvSpPr>
        <p:spPr>
          <a:ln/>
        </p:spPr>
        <p:txBody>
          <a:bodyPr/>
          <a:lstStyle>
            <a:lvl1pPr>
              <a:defRPr/>
            </a:lvl1pPr>
          </a:lstStyle>
          <a:p>
            <a:pPr>
              <a:defRPr/>
            </a:pPr>
            <a:fld id="{FD514F7F-C02A-4740-BA0D-3DD3EB3B1F6D}"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CD11826-5634-4383-9D0E-51BB878831A9}"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0BEEFD92-4646-484D-8196-2950862B2676}"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A0928109-CADF-4A0F-BCDB-E423F2F9192D}"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EA81751B-AC76-4C47-A32F-8F31C1B3429D}"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6413" y="301625"/>
            <a:ext cx="1827212" cy="56403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370013" y="301625"/>
            <a:ext cx="5334000" cy="56403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3DD49AD6-A716-46BE-91EA-4FA967F64309}"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70013" y="301625"/>
            <a:ext cx="7313612"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0013" y="1827213"/>
            <a:ext cx="3579812"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827213"/>
            <a:ext cx="35814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C03EB7CC-A050-4DDF-A331-A99AA0A388FE}"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600200"/>
            <a:ext cx="4038600" cy="4525963"/>
          </a:xfrm>
        </p:spPr>
        <p:txBody>
          <a:bodyPr/>
          <a:lstStyle/>
          <a:p>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8D1D5D64-6383-4520-A6ED-BB18E9BC4435}" type="slidenum">
              <a:rPr lang="en-US"/>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6"/>
          <p:cNvGrpSpPr>
            <a:grpSpLocks/>
          </p:cNvGrpSpPr>
          <p:nvPr/>
        </p:nvGrpSpPr>
        <p:grpSpPr bwMode="auto">
          <a:xfrm>
            <a:off x="0" y="914400"/>
            <a:ext cx="8686800" cy="2514600"/>
            <a:chOff x="0" y="576"/>
            <a:chExt cx="5472" cy="1584"/>
          </a:xfrm>
        </p:grpSpPr>
        <p:sp>
          <p:nvSpPr>
            <p:cNvPr id="5" name="Oval 7"/>
            <p:cNvSpPr>
              <a:spLocks noChangeArrowheads="1"/>
            </p:cNvSpPr>
            <p:nvPr/>
          </p:nvSpPr>
          <p:spPr bwMode="auto">
            <a:xfrm>
              <a:off x="144" y="576"/>
              <a:ext cx="1584" cy="1584"/>
            </a:xfrm>
            <a:prstGeom prst="ellipse">
              <a:avLst/>
            </a:prstGeom>
            <a:noFill/>
            <a:ln w="12700">
              <a:solidFill>
                <a:schemeClr val="accent1"/>
              </a:solidFill>
              <a:round/>
              <a:headEnd/>
              <a:tailEnd/>
            </a:ln>
            <a:effectLst/>
          </p:spPr>
          <p:txBody>
            <a:bodyPr wrap="none" anchor="ctr"/>
            <a:lstStyle/>
            <a:p>
              <a:pPr algn="ctr" eaLnBrk="1" hangingPunct="1">
                <a:defRPr/>
              </a:pPr>
              <a:endParaRPr lang="en-US">
                <a:latin typeface="Arial" charset="0"/>
              </a:endParaRPr>
            </a:p>
          </p:txBody>
        </p:sp>
        <p:sp>
          <p:nvSpPr>
            <p:cNvPr id="6" name="Rectangle 8"/>
            <p:cNvSpPr>
              <a:spLocks noChangeArrowheads="1"/>
            </p:cNvSpPr>
            <p:nvPr/>
          </p:nvSpPr>
          <p:spPr bwMode="hidden">
            <a:xfrm>
              <a:off x="0" y="1056"/>
              <a:ext cx="2976" cy="720"/>
            </a:xfrm>
            <a:prstGeom prst="rect">
              <a:avLst/>
            </a:prstGeom>
            <a:solidFill>
              <a:schemeClr val="accent2"/>
            </a:soli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7" name="Rectangle 9"/>
            <p:cNvSpPr>
              <a:spLocks noChangeArrowheads="1"/>
            </p:cNvSpPr>
            <p:nvPr/>
          </p:nvSpPr>
          <p:spPr bwMode="hidden">
            <a:xfrm>
              <a:off x="2496" y="1056"/>
              <a:ext cx="2976" cy="720"/>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8" name="Freeform 10"/>
            <p:cNvSpPr>
              <a:spLocks noChangeArrowheads="1"/>
            </p:cNvSpPr>
            <p:nvPr/>
          </p:nvSpPr>
          <p:spPr bwMode="auto">
            <a:xfrm>
              <a:off x="384" y="960"/>
              <a:ext cx="144" cy="913"/>
            </a:xfrm>
            <a:custGeom>
              <a:avLst/>
              <a:gdLst/>
              <a:ahLst/>
              <a:cxnLst>
                <a:cxn ang="0">
                  <a:pos x="1000" y="1000"/>
                </a:cxn>
                <a:cxn ang="0">
                  <a:pos x="0" y="1000"/>
                </a:cxn>
                <a:cxn ang="0">
                  <a:pos x="0" y="0"/>
                </a:cxn>
                <a:cxn ang="0">
                  <a:pos x="1000" y="0"/>
                </a:cxn>
              </a:cxnLst>
              <a:rect l="0" t="0" r="r" b="b"/>
              <a:pathLst>
                <a:path w="1000" h="1000">
                  <a:moveTo>
                    <a:pt x="1000" y="1000"/>
                  </a:moveTo>
                  <a:lnTo>
                    <a:pt x="0" y="1000"/>
                  </a:lnTo>
                  <a:lnTo>
                    <a:pt x="0" y="0"/>
                  </a:lnTo>
                  <a:lnTo>
                    <a:pt x="1000" y="0"/>
                  </a:lnTo>
                </a:path>
              </a:pathLst>
            </a:custGeom>
            <a:noFill/>
            <a:ln w="76200" cmpd="sng">
              <a:solidFill>
                <a:schemeClr val="tx2"/>
              </a:solidFill>
              <a:miter lim="800000"/>
              <a:headEnd/>
              <a:tailEnd/>
            </a:ln>
          </p:spPr>
          <p:txBody>
            <a:bodyPr/>
            <a:lstStyle/>
            <a:p>
              <a:pPr>
                <a:defRPr/>
              </a:pPr>
              <a:endParaRPr lang="en-US"/>
            </a:p>
          </p:txBody>
        </p:sp>
        <p:sp>
          <p:nvSpPr>
            <p:cNvPr id="9" name="Freeform 11"/>
            <p:cNvSpPr>
              <a:spLocks noChangeArrowheads="1"/>
            </p:cNvSpPr>
            <p:nvPr/>
          </p:nvSpPr>
          <p:spPr bwMode="auto">
            <a:xfrm>
              <a:off x="4944" y="762"/>
              <a:ext cx="165" cy="864"/>
            </a:xfrm>
            <a:custGeom>
              <a:avLst/>
              <a:gdLst/>
              <a:ahLst/>
              <a:cxnLst>
                <a:cxn ang="0">
                  <a:pos x="0" y="0"/>
                </a:cxn>
                <a:cxn ang="0">
                  <a:pos x="1000" y="0"/>
                </a:cxn>
                <a:cxn ang="0">
                  <a:pos x="1000" y="1000"/>
                </a:cxn>
                <a:cxn ang="0">
                  <a:pos x="0" y="1000"/>
                </a:cxn>
              </a:cxnLst>
              <a:rect l="0" t="0" r="r" b="b"/>
              <a:pathLst>
                <a:path w="1000" h="1000">
                  <a:moveTo>
                    <a:pt x="0" y="0"/>
                  </a:moveTo>
                  <a:lnTo>
                    <a:pt x="1000" y="0"/>
                  </a:lnTo>
                  <a:lnTo>
                    <a:pt x="1000" y="1000"/>
                  </a:lnTo>
                  <a:lnTo>
                    <a:pt x="0" y="1000"/>
                  </a:lnTo>
                </a:path>
              </a:pathLst>
            </a:custGeom>
            <a:noFill/>
            <a:ln w="76200" cap="flat" cmpd="sng">
              <a:solidFill>
                <a:schemeClr val="accent1"/>
              </a:solidFill>
              <a:prstDash val="solid"/>
              <a:miter lim="800000"/>
              <a:headEnd/>
              <a:tailEnd/>
            </a:ln>
          </p:spPr>
          <p:txBody>
            <a:bodyPr/>
            <a:lstStyle/>
            <a:p>
              <a:pPr>
                <a:defRPr/>
              </a:pPr>
              <a:endParaRPr lang="en-US"/>
            </a:p>
          </p:txBody>
        </p:sp>
      </p:grpSp>
      <p:sp>
        <p:nvSpPr>
          <p:cNvPr id="20482" name="Rectangle 2"/>
          <p:cNvSpPr>
            <a:spLocks noGrp="1" noChangeArrowheads="1"/>
          </p:cNvSpPr>
          <p:nvPr>
            <p:ph type="subTitle" idx="1"/>
          </p:nvPr>
        </p:nvSpPr>
        <p:spPr>
          <a:xfrm>
            <a:off x="2286000" y="3581400"/>
            <a:ext cx="5638800" cy="1905000"/>
          </a:xfrm>
        </p:spPr>
        <p:txBody>
          <a:bodyPr/>
          <a:lstStyle>
            <a:lvl1pPr marL="0" indent="0">
              <a:buFont typeface="Wingdings" pitchFamily="2" charset="2"/>
              <a:buNone/>
              <a:defRPr/>
            </a:lvl1pPr>
          </a:lstStyle>
          <a:p>
            <a:r>
              <a:rPr lang="en-US"/>
              <a:t>Click to edit Master subtitle style</a:t>
            </a:r>
          </a:p>
        </p:txBody>
      </p:sp>
      <p:sp>
        <p:nvSpPr>
          <p:cNvPr id="20492" name="Rectangle 12"/>
          <p:cNvSpPr>
            <a:spLocks noGrp="1" noChangeArrowheads="1"/>
          </p:cNvSpPr>
          <p:nvPr>
            <p:ph type="ctrTitle"/>
          </p:nvPr>
        </p:nvSpPr>
        <p:spPr>
          <a:xfrm>
            <a:off x="838200" y="1443038"/>
            <a:ext cx="7086600" cy="1600200"/>
          </a:xfrm>
        </p:spPr>
        <p:txBody>
          <a:bodyPr anchor="ctr"/>
          <a:lstStyle>
            <a:lvl1pPr>
              <a:defRPr/>
            </a:lvl1pPr>
          </a:lstStyle>
          <a:p>
            <a:r>
              <a:rPr lang="en-US"/>
              <a:t>Click to edit Master title style</a:t>
            </a:r>
          </a:p>
        </p:txBody>
      </p:sp>
      <p:sp>
        <p:nvSpPr>
          <p:cNvPr id="10" name="Rectangle 3"/>
          <p:cNvSpPr>
            <a:spLocks noGrp="1" noChangeArrowheads="1"/>
          </p:cNvSpPr>
          <p:nvPr>
            <p:ph type="dt" sz="half" idx="10"/>
          </p:nvPr>
        </p:nvSpPr>
        <p:spPr>
          <a:xfrm>
            <a:off x="685800" y="6248400"/>
            <a:ext cx="1905000" cy="457200"/>
          </a:xfrm>
        </p:spPr>
        <p:txBody>
          <a:bodyPr/>
          <a:lstStyle>
            <a:lvl1pPr>
              <a:defRPr smtClean="0"/>
            </a:lvl1pPr>
          </a:lstStyle>
          <a:p>
            <a:pPr>
              <a:defRPr/>
            </a:pPr>
            <a:endParaRPr lang="en-US"/>
          </a:p>
        </p:txBody>
      </p:sp>
      <p:sp>
        <p:nvSpPr>
          <p:cNvPr id="11" name="Rectangle 4"/>
          <p:cNvSpPr>
            <a:spLocks noGrp="1" noChangeArrowheads="1"/>
          </p:cNvSpPr>
          <p:nvPr>
            <p:ph type="ftr" sz="quarter" idx="11"/>
          </p:nvPr>
        </p:nvSpPr>
        <p:spPr>
          <a:xfrm>
            <a:off x="3124200" y="6248400"/>
            <a:ext cx="2895600" cy="457200"/>
          </a:xfrm>
        </p:spPr>
        <p:txBody>
          <a:bodyPr/>
          <a:lstStyle>
            <a:lvl1pPr>
              <a:defRPr smtClean="0"/>
            </a:lvl1pPr>
          </a:lstStyle>
          <a:p>
            <a:pPr>
              <a:defRPr/>
            </a:pPr>
            <a:endParaRPr lang="en-US"/>
          </a:p>
        </p:txBody>
      </p:sp>
      <p:sp>
        <p:nvSpPr>
          <p:cNvPr id="12" name="Rectangle 5"/>
          <p:cNvSpPr>
            <a:spLocks noGrp="1" noChangeArrowheads="1"/>
          </p:cNvSpPr>
          <p:nvPr>
            <p:ph type="sldNum" sz="quarter" idx="12"/>
          </p:nvPr>
        </p:nvSpPr>
        <p:spPr>
          <a:xfrm>
            <a:off x="6553200" y="6248400"/>
            <a:ext cx="1905000" cy="457200"/>
          </a:xfrm>
        </p:spPr>
        <p:txBody>
          <a:bodyPr/>
          <a:lstStyle>
            <a:lvl1pPr>
              <a:defRPr smtClean="0"/>
            </a:lvl1pPr>
          </a:lstStyle>
          <a:p>
            <a:pPr>
              <a:defRPr/>
            </a:pPr>
            <a:fld id="{5E2B5E9A-AC4F-4767-B617-83F7061FB551}"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A662EC83-CBD5-4B9E-8021-248A51BDBECB}"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85787B9F-34E4-4847-90C5-28B22D98A204}"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49325" y="1981200"/>
            <a:ext cx="3754438"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56163" y="1981200"/>
            <a:ext cx="375443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86BAD00C-6D23-485F-A9E5-F81D710F8650}"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29A3269-4594-49E1-8F4A-A5E80E5C063A}"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p>
        </p:txBody>
      </p:sp>
      <p:sp>
        <p:nvSpPr>
          <p:cNvPr id="8" name="Rectangle 7"/>
          <p:cNvSpPr>
            <a:spLocks noGrp="1" noChangeArrowheads="1"/>
          </p:cNvSpPr>
          <p:nvPr>
            <p:ph type="ftr" sz="quarter" idx="11"/>
          </p:nvPr>
        </p:nvSpPr>
        <p:spPr>
          <a:ln/>
        </p:spPr>
        <p:txBody>
          <a:bodyPr/>
          <a:lstStyle>
            <a:lvl1pPr>
              <a:defRPr/>
            </a:lvl1pPr>
          </a:lstStyle>
          <a:p>
            <a:pPr>
              <a:defRPr/>
            </a:pPr>
            <a:endParaRPr lang="en-US"/>
          </a:p>
        </p:txBody>
      </p:sp>
      <p:sp>
        <p:nvSpPr>
          <p:cNvPr id="9" name="Rectangle 8"/>
          <p:cNvSpPr>
            <a:spLocks noGrp="1" noChangeArrowheads="1"/>
          </p:cNvSpPr>
          <p:nvPr>
            <p:ph type="sldNum" sz="quarter" idx="12"/>
          </p:nvPr>
        </p:nvSpPr>
        <p:spPr>
          <a:ln/>
        </p:spPr>
        <p:txBody>
          <a:bodyPr/>
          <a:lstStyle>
            <a:lvl1pPr>
              <a:defRPr/>
            </a:lvl1pPr>
          </a:lstStyle>
          <a:p>
            <a:pPr>
              <a:defRPr/>
            </a:pPr>
            <a:fld id="{10B3A399-78EA-46C6-9F07-60B653559DAD}"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p>
        </p:txBody>
      </p:sp>
      <p:sp>
        <p:nvSpPr>
          <p:cNvPr id="4" name="Rectangle 7"/>
          <p:cNvSpPr>
            <a:spLocks noGrp="1" noChangeArrowheads="1"/>
          </p:cNvSpPr>
          <p:nvPr>
            <p:ph type="ftr" sz="quarter" idx="11"/>
          </p:nvPr>
        </p:nvSpPr>
        <p:spPr>
          <a:ln/>
        </p:spPr>
        <p:txBody>
          <a:bodyPr/>
          <a:lstStyle>
            <a:lvl1pPr>
              <a:defRPr/>
            </a:lvl1pPr>
          </a:lstStyle>
          <a:p>
            <a:pPr>
              <a:defRPr/>
            </a:pPr>
            <a:endParaRPr lang="en-US"/>
          </a:p>
        </p:txBody>
      </p:sp>
      <p:sp>
        <p:nvSpPr>
          <p:cNvPr id="5" name="Rectangle 8"/>
          <p:cNvSpPr>
            <a:spLocks noGrp="1" noChangeArrowheads="1"/>
          </p:cNvSpPr>
          <p:nvPr>
            <p:ph type="sldNum" sz="quarter" idx="12"/>
          </p:nvPr>
        </p:nvSpPr>
        <p:spPr>
          <a:ln/>
        </p:spPr>
        <p:txBody>
          <a:bodyPr/>
          <a:lstStyle>
            <a:lvl1pPr>
              <a:defRPr/>
            </a:lvl1pPr>
          </a:lstStyle>
          <a:p>
            <a:pPr>
              <a:defRPr/>
            </a:pPr>
            <a:fld id="{1C91F963-92E4-41AB-8C29-1EA83C5D828F}"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p>
        </p:txBody>
      </p:sp>
      <p:sp>
        <p:nvSpPr>
          <p:cNvPr id="3" name="Rectangle 7"/>
          <p:cNvSpPr>
            <a:spLocks noGrp="1" noChangeArrowheads="1"/>
          </p:cNvSpPr>
          <p:nvPr>
            <p:ph type="ftr" sz="quarter" idx="11"/>
          </p:nvPr>
        </p:nvSpPr>
        <p:spPr>
          <a:ln/>
        </p:spPr>
        <p:txBody>
          <a:bodyPr/>
          <a:lstStyle>
            <a:lvl1pPr>
              <a:defRPr/>
            </a:lvl1pPr>
          </a:lstStyle>
          <a:p>
            <a:pPr>
              <a:defRPr/>
            </a:pPr>
            <a:endParaRPr lang="en-US"/>
          </a:p>
        </p:txBody>
      </p:sp>
      <p:sp>
        <p:nvSpPr>
          <p:cNvPr id="4" name="Rectangle 8"/>
          <p:cNvSpPr>
            <a:spLocks noGrp="1" noChangeArrowheads="1"/>
          </p:cNvSpPr>
          <p:nvPr>
            <p:ph type="sldNum" sz="quarter" idx="12"/>
          </p:nvPr>
        </p:nvSpPr>
        <p:spPr>
          <a:ln/>
        </p:spPr>
        <p:txBody>
          <a:bodyPr/>
          <a:lstStyle>
            <a:lvl1pPr>
              <a:defRPr/>
            </a:lvl1pPr>
          </a:lstStyle>
          <a:p>
            <a:pPr>
              <a:defRPr/>
            </a:pPr>
            <a:fld id="{A51F4666-8549-4891-9808-21CEB55CE912}"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076E3A48-BCF7-431E-94DD-D532B27F7013}"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BB069F7F-D1AC-4DAB-B733-BA301B7599D3}"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0D927503-2693-4A61-B71F-22076C234197}" type="slidenum">
              <a:rPr lang="en-US"/>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1313" y="96838"/>
            <a:ext cx="1919287" cy="59991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31863" y="96838"/>
            <a:ext cx="5607050" cy="59991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A5BD2F3D-8FA5-4FC6-ACF9-0E2D2D9F500E}" type="slidenum">
              <a:rPr lang="en-US"/>
              <a:pPr>
                <a:defRPr/>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sp>
          <p:nvSpPr>
            <p:cNvPr id="5"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6"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pPr eaLnBrk="1" hangingPunct="1">
                <a:defRPr/>
              </a:pPr>
              <a:endParaRPr lang="en-US" sz="2400">
                <a:latin typeface="Times New Roman" pitchFamily="18" charset="0"/>
              </a:endParaRPr>
            </a:p>
          </p:txBody>
        </p:sp>
        <p:grpSp>
          <p:nvGrpSpPr>
            <p:cNvPr id="7" name="Group 5"/>
            <p:cNvGrpSpPr>
              <a:grpSpLocks/>
            </p:cNvGrpSpPr>
            <p:nvPr/>
          </p:nvGrpSpPr>
          <p:grpSpPr bwMode="auto">
            <a:xfrm>
              <a:off x="0" y="672"/>
              <a:ext cx="1806" cy="1989"/>
              <a:chOff x="0" y="672"/>
              <a:chExt cx="1806" cy="1989"/>
            </a:xfrm>
          </p:grpSpPr>
          <p:sp>
            <p:nvSpPr>
              <p:cNvPr id="8"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pPr eaLnBrk="1" hangingPunct="1">
                  <a:defRPr/>
                </a:pPr>
                <a:endParaRPr lang="en-US" sz="2400">
                  <a:latin typeface="Times New Roman" pitchFamily="18" charset="0"/>
                </a:endParaRPr>
              </a:p>
            </p:txBody>
          </p:sp>
          <p:sp>
            <p:nvSpPr>
              <p:cNvPr id="9"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pPr eaLnBrk="1" hangingPunct="1">
                  <a:defRPr/>
                </a:pPr>
                <a:endParaRPr lang="en-US" sz="2400">
                  <a:latin typeface="Times New Roman" pitchFamily="18" charset="0"/>
                </a:endParaRPr>
              </a:p>
            </p:txBody>
          </p:sp>
          <p:sp>
            <p:nvSpPr>
              <p:cNvPr id="10"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pPr eaLnBrk="1" hangingPunct="1">
                  <a:defRPr/>
                </a:pPr>
                <a:endParaRPr lang="en-US" sz="2400">
                  <a:latin typeface="Times New Roman" pitchFamily="18" charset="0"/>
                </a:endParaRPr>
              </a:p>
            </p:txBody>
          </p:sp>
          <p:sp>
            <p:nvSpPr>
              <p:cNvPr id="11"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pPr eaLnBrk="1" hangingPunct="1">
                  <a:defRPr/>
                </a:pPr>
                <a:endParaRPr lang="en-US" sz="2400">
                  <a:latin typeface="Times New Roman" pitchFamily="18" charset="0"/>
                </a:endParaRPr>
              </a:p>
            </p:txBody>
          </p:sp>
          <p:sp>
            <p:nvSpPr>
              <p:cNvPr id="12"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pPr eaLnBrk="1" hangingPunct="1">
                  <a:defRPr/>
                </a:pPr>
                <a:endParaRPr lang="en-US" sz="2400">
                  <a:latin typeface="Times New Roman" pitchFamily="18" charset="0"/>
                </a:endParaRPr>
              </a:p>
            </p:txBody>
          </p:sp>
          <p:sp>
            <p:nvSpPr>
              <p:cNvPr id="13"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pPr eaLnBrk="1" hangingPunct="1">
                  <a:defRPr/>
                </a:pPr>
                <a:endParaRPr lang="en-US" sz="2400">
                  <a:latin typeface="Times New Roman" pitchFamily="18" charset="0"/>
                </a:endParaRPr>
              </a:p>
            </p:txBody>
          </p:sp>
          <p:sp>
            <p:nvSpPr>
              <p:cNvPr id="14"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pPr eaLnBrk="1" hangingPunct="1">
                  <a:defRPr/>
                </a:pPr>
                <a:endParaRPr lang="en-US" sz="2400">
                  <a:latin typeface="Times New Roman" pitchFamily="18" charset="0"/>
                </a:endParaRPr>
              </a:p>
            </p:txBody>
          </p:sp>
          <p:sp>
            <p:nvSpPr>
              <p:cNvPr id="15"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pPr eaLnBrk="1" hangingPunct="1">
                  <a:defRPr/>
                </a:pPr>
                <a:endParaRPr lang="en-US" sz="2400">
                  <a:latin typeface="Times New Roman" pitchFamily="18" charset="0"/>
                </a:endParaRPr>
              </a:p>
            </p:txBody>
          </p:sp>
          <p:sp>
            <p:nvSpPr>
              <p:cNvPr id="16"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pPr eaLnBrk="1" hangingPunct="1">
                  <a:defRPr/>
                </a:pPr>
                <a:endParaRPr lang="en-US" sz="2400">
                  <a:latin typeface="Times New Roman" pitchFamily="18" charset="0"/>
                </a:endParaRPr>
              </a:p>
            </p:txBody>
          </p:sp>
          <p:sp>
            <p:nvSpPr>
              <p:cNvPr id="17"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pPr eaLnBrk="1" hangingPunct="1">
                  <a:defRPr/>
                </a:pPr>
                <a:endParaRPr lang="en-US" sz="2400">
                  <a:latin typeface="Times New Roman" pitchFamily="18" charset="0"/>
                </a:endParaRPr>
              </a:p>
            </p:txBody>
          </p:sp>
        </p:grpSp>
      </p:grpSp>
      <p:sp>
        <p:nvSpPr>
          <p:cNvPr id="26643"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r>
              <a:rPr lang="en-US"/>
              <a:t>Click to edit Master title style</a:t>
            </a:r>
          </a:p>
        </p:txBody>
      </p:sp>
      <p:sp>
        <p:nvSpPr>
          <p:cNvPr id="26644"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r>
              <a:rPr lang="en-US"/>
              <a:t>Click to edit Master subtitle style</a:t>
            </a:r>
          </a:p>
        </p:txBody>
      </p:sp>
      <p:sp>
        <p:nvSpPr>
          <p:cNvPr id="18" name="Rectangle 16"/>
          <p:cNvSpPr>
            <a:spLocks noGrp="1" noChangeArrowheads="1"/>
          </p:cNvSpPr>
          <p:nvPr>
            <p:ph type="dt" sz="half" idx="10"/>
          </p:nvPr>
        </p:nvSpPr>
        <p:spPr>
          <a:xfrm>
            <a:off x="457200" y="6248400"/>
            <a:ext cx="2133600" cy="457200"/>
          </a:xfrm>
        </p:spPr>
        <p:txBody>
          <a:bodyPr/>
          <a:lstStyle>
            <a:lvl1pPr>
              <a:defRPr smtClean="0"/>
            </a:lvl1pPr>
          </a:lstStyle>
          <a:p>
            <a:pPr>
              <a:defRPr/>
            </a:pPr>
            <a:endParaRPr lang="en-US"/>
          </a:p>
        </p:txBody>
      </p:sp>
      <p:sp>
        <p:nvSpPr>
          <p:cNvPr id="19" name="Rectangle 17"/>
          <p:cNvSpPr>
            <a:spLocks noGrp="1" noChangeArrowheads="1"/>
          </p:cNvSpPr>
          <p:nvPr>
            <p:ph type="ftr" sz="quarter" idx="11"/>
          </p:nvPr>
        </p:nvSpPr>
        <p:spPr/>
        <p:txBody>
          <a:bodyPr/>
          <a:lstStyle>
            <a:lvl1pPr>
              <a:defRPr smtClean="0"/>
            </a:lvl1pPr>
          </a:lstStyle>
          <a:p>
            <a:pPr>
              <a:defRPr/>
            </a:pPr>
            <a:endParaRPr lang="en-US"/>
          </a:p>
        </p:txBody>
      </p:sp>
      <p:sp>
        <p:nvSpPr>
          <p:cNvPr id="20" name="Rectangle 18"/>
          <p:cNvSpPr>
            <a:spLocks noGrp="1" noChangeArrowheads="1"/>
          </p:cNvSpPr>
          <p:nvPr>
            <p:ph type="sldNum" sz="quarter" idx="12"/>
          </p:nvPr>
        </p:nvSpPr>
        <p:spPr/>
        <p:txBody>
          <a:bodyPr/>
          <a:lstStyle>
            <a:lvl1pPr>
              <a:defRPr smtClean="0"/>
            </a:lvl1pPr>
          </a:lstStyle>
          <a:p>
            <a:pPr>
              <a:defRPr/>
            </a:pPr>
            <a:fld id="{1F5BD65F-7964-491E-8D27-287B5B0E9550}" type="slidenum">
              <a:rPr lang="en-US"/>
              <a:pPr>
                <a:defRPr/>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ftr" sz="quarter"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B2BB652E-B5B5-4C8F-A32E-FC9D141EF70A}" type="slidenum">
              <a:rPr lang="en-US"/>
              <a:pPr>
                <a:defRPr/>
              </a:pPr>
              <a:t>‹#›</a:t>
            </a:fld>
            <a:endParaRPr 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ftr" sz="quarter"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8869DA7E-32F1-4615-A5F1-5665A12132B3}" type="slidenum">
              <a:rPr lang="en-US"/>
              <a:pPr>
                <a:defRPr/>
              </a:pPr>
              <a:t>‹#›</a:t>
            </a:fld>
            <a:endParaRPr 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6BB96B5-0BB0-4485-855A-14751A71EEA3}"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ftr" sz="quarter"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9BF7FDED-FB06-472A-84FF-F842CA78C437}" type="slidenum">
              <a:rPr lang="en-US"/>
              <a:pPr>
                <a:defRPr/>
              </a:pPr>
              <a:t>‹#›</a:t>
            </a:fld>
            <a:endParaRPr lang="en-US"/>
          </a:p>
        </p:txBody>
      </p:sp>
      <p:sp>
        <p:nvSpPr>
          <p:cNvPr id="7"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ftr" sz="quarter" idx="10"/>
          </p:nvPr>
        </p:nvSpPr>
        <p:spPr>
          <a:ln/>
        </p:spPr>
        <p:txBody>
          <a:bodyPr/>
          <a:lstStyle>
            <a:lvl1pPr>
              <a:defRPr/>
            </a:lvl1pPr>
          </a:lstStyle>
          <a:p>
            <a:pPr>
              <a:defRPr/>
            </a:pPr>
            <a:endParaRPr lang="en-US"/>
          </a:p>
        </p:txBody>
      </p:sp>
      <p:sp>
        <p:nvSpPr>
          <p:cNvPr id="8" name="Rectangle 3"/>
          <p:cNvSpPr>
            <a:spLocks noGrp="1" noChangeArrowheads="1"/>
          </p:cNvSpPr>
          <p:nvPr>
            <p:ph type="sldNum" sz="quarter" idx="11"/>
          </p:nvPr>
        </p:nvSpPr>
        <p:spPr>
          <a:ln/>
        </p:spPr>
        <p:txBody>
          <a:bodyPr/>
          <a:lstStyle>
            <a:lvl1pPr>
              <a:defRPr/>
            </a:lvl1pPr>
          </a:lstStyle>
          <a:p>
            <a:pPr>
              <a:defRPr/>
            </a:pPr>
            <a:fld id="{14E556E4-B2AA-484F-9560-E5581502F592}" type="slidenum">
              <a:rPr lang="en-US"/>
              <a:pPr>
                <a:defRPr/>
              </a:pPr>
              <a:t>‹#›</a:t>
            </a:fld>
            <a:endParaRPr lang="en-US"/>
          </a:p>
        </p:txBody>
      </p:sp>
      <p:sp>
        <p:nvSpPr>
          <p:cNvPr id="9"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
          <p:cNvSpPr>
            <a:spLocks noGrp="1" noChangeArrowheads="1"/>
          </p:cNvSpPr>
          <p:nvPr>
            <p:ph type="ftr" sz="quarter" idx="10"/>
          </p:nvPr>
        </p:nvSpPr>
        <p:spPr>
          <a:ln/>
        </p:spPr>
        <p:txBody>
          <a:bodyPr/>
          <a:lstStyle>
            <a:lvl1pPr>
              <a:defRPr/>
            </a:lvl1pPr>
          </a:lstStyle>
          <a:p>
            <a:pPr>
              <a:defRPr/>
            </a:pPr>
            <a:endParaRPr lang="en-US"/>
          </a:p>
        </p:txBody>
      </p:sp>
      <p:sp>
        <p:nvSpPr>
          <p:cNvPr id="4" name="Rectangle 3"/>
          <p:cNvSpPr>
            <a:spLocks noGrp="1" noChangeArrowheads="1"/>
          </p:cNvSpPr>
          <p:nvPr>
            <p:ph type="sldNum" sz="quarter" idx="11"/>
          </p:nvPr>
        </p:nvSpPr>
        <p:spPr>
          <a:ln/>
        </p:spPr>
        <p:txBody>
          <a:bodyPr/>
          <a:lstStyle>
            <a:lvl1pPr>
              <a:defRPr/>
            </a:lvl1pPr>
          </a:lstStyle>
          <a:p>
            <a:pPr>
              <a:defRPr/>
            </a:pPr>
            <a:fld id="{AC087974-89DE-444B-B1F6-5A7955771F55}" type="slidenum">
              <a:rPr lang="en-US"/>
              <a:pPr>
                <a:defRPr/>
              </a:pPr>
              <a:t>‹#›</a:t>
            </a:fld>
            <a:endParaRPr lang="en-US"/>
          </a:p>
        </p:txBody>
      </p:sp>
      <p:sp>
        <p:nvSpPr>
          <p:cNvPr id="5"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ln/>
        </p:spPr>
        <p:txBody>
          <a:bodyPr/>
          <a:lstStyle>
            <a:lvl1pPr>
              <a:defRPr/>
            </a:lvl1pPr>
          </a:lstStyle>
          <a:p>
            <a:pPr>
              <a:defRPr/>
            </a:pPr>
            <a:endParaRPr lang="en-US"/>
          </a:p>
        </p:txBody>
      </p:sp>
      <p:sp>
        <p:nvSpPr>
          <p:cNvPr id="3" name="Rectangle 3"/>
          <p:cNvSpPr>
            <a:spLocks noGrp="1" noChangeArrowheads="1"/>
          </p:cNvSpPr>
          <p:nvPr>
            <p:ph type="sldNum" sz="quarter" idx="11"/>
          </p:nvPr>
        </p:nvSpPr>
        <p:spPr>
          <a:ln/>
        </p:spPr>
        <p:txBody>
          <a:bodyPr/>
          <a:lstStyle>
            <a:lvl1pPr>
              <a:defRPr/>
            </a:lvl1pPr>
          </a:lstStyle>
          <a:p>
            <a:pPr>
              <a:defRPr/>
            </a:pPr>
            <a:fld id="{BAFEE3C8-B382-4DE2-89DD-A41558A47082}" type="slidenum">
              <a:rPr lang="en-US"/>
              <a:pPr>
                <a:defRPr/>
              </a:pPr>
              <a:t>‹#›</a:t>
            </a:fld>
            <a:endParaRPr lang="en-US"/>
          </a:p>
        </p:txBody>
      </p:sp>
      <p:sp>
        <p:nvSpPr>
          <p:cNvPr id="4"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ftr" sz="quarter"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9D67393C-9671-433A-B84E-3627F2A0A052}" type="slidenum">
              <a:rPr lang="en-US"/>
              <a:pPr>
                <a:defRPr/>
              </a:pPr>
              <a:t>‹#›</a:t>
            </a:fld>
            <a:endParaRPr lang="en-US"/>
          </a:p>
        </p:txBody>
      </p:sp>
      <p:sp>
        <p:nvSpPr>
          <p:cNvPr id="7"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ftr" sz="quarter"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BEE23E8A-3EA9-4493-877C-E6D86D7A0325}" type="slidenum">
              <a:rPr lang="en-US"/>
              <a:pPr>
                <a:defRPr/>
              </a:pPr>
              <a:t>‹#›</a:t>
            </a:fld>
            <a:endParaRPr lang="en-US"/>
          </a:p>
        </p:txBody>
      </p:sp>
      <p:sp>
        <p:nvSpPr>
          <p:cNvPr id="7"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ftr" sz="quarter"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B25F7A87-9C14-484A-821C-E6ED86345DB0}" type="slidenum">
              <a:rPr lang="en-US"/>
              <a:pPr>
                <a:defRPr/>
              </a:pPr>
              <a:t>‹#›</a:t>
            </a:fld>
            <a:endParaRPr 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5410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457200"/>
            <a:ext cx="60198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ftr" sz="quarter"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515E70A8-8545-4D6F-B13F-366444A6CC23}" type="slidenum">
              <a:rPr lang="en-US"/>
              <a:pPr>
                <a:defRPr/>
              </a:pPr>
              <a:t>‹#›</a:t>
            </a:fld>
            <a:endParaRPr 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31863" y="96838"/>
            <a:ext cx="7158037" cy="141287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49325" y="1981200"/>
            <a:ext cx="3754438"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56163" y="1981200"/>
            <a:ext cx="3754437"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946150" y="6248400"/>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3528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705600" y="6248400"/>
            <a:ext cx="1905000" cy="457200"/>
          </a:xfrm>
        </p:spPr>
        <p:txBody>
          <a:bodyPr/>
          <a:lstStyle>
            <a:lvl1pPr>
              <a:defRPr/>
            </a:lvl1pPr>
          </a:lstStyle>
          <a:p>
            <a:fld id="{99FC3BAA-2F08-431D-AF5D-79142760E882}" type="slidenum">
              <a:rPr lang="en-US"/>
              <a:pPr/>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457200" y="1828800"/>
            <a:ext cx="4038600" cy="4302125"/>
          </a:xfrm>
        </p:spPr>
        <p:txBody>
          <a:bodyPr/>
          <a:lstStyle/>
          <a:p>
            <a:endParaRPr lang="en-US"/>
          </a:p>
        </p:txBody>
      </p:sp>
      <p:sp>
        <p:nvSpPr>
          <p:cNvPr id="4" name="Text Placeholder 3"/>
          <p:cNvSpPr>
            <a:spLocks noGrp="1"/>
          </p:cNvSpPr>
          <p:nvPr>
            <p:ph type="body" sz="half" idx="2"/>
          </p:nvPr>
        </p:nvSpPr>
        <p:spPr>
          <a:xfrm>
            <a:off x="4648200" y="1828800"/>
            <a:ext cx="4038600" cy="4302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8400"/>
            <a:ext cx="16764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781800" y="6248400"/>
            <a:ext cx="1905000" cy="457200"/>
          </a:xfrm>
        </p:spPr>
        <p:txBody>
          <a:bodyPr/>
          <a:lstStyle>
            <a:lvl1pPr>
              <a:defRPr/>
            </a:lvl1pPr>
          </a:lstStyle>
          <a:p>
            <a:fld id="{EC76E281-B5FC-4F4D-9248-A6C7DD435EBD}"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22561EA-9B61-4527-9089-BFEB2E5F444A}" type="slidenum">
              <a:rPr lang="en-US"/>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AutoShape 7"/>
          <p:cNvSpPr>
            <a:spLocks noChangeArrowheads="1"/>
          </p:cNvSpPr>
          <p:nvPr/>
        </p:nvSpPr>
        <p:spPr bwMode="auto">
          <a:xfrm>
            <a:off x="685800" y="2393950"/>
            <a:ext cx="7772400" cy="109538"/>
          </a:xfrm>
          <a:custGeom>
            <a:avLst/>
            <a:gdLst>
              <a:gd name="G0" fmla="+- 618 0 0"/>
            </a:gdLst>
            <a:ahLst/>
            <a:cxnLst>
              <a:cxn ang="0">
                <a:pos x="0" y="0"/>
              </a:cxn>
              <a:cxn ang="0">
                <a:pos x="618" y="0"/>
              </a:cxn>
              <a:cxn ang="0">
                <a:pos x="618" y="1000"/>
              </a:cxn>
              <a:cxn ang="0">
                <a:pos x="0" y="1000"/>
              </a:cxn>
              <a:cxn ang="0">
                <a:pos x="0" y="0"/>
              </a:cxn>
              <a:cxn ang="0">
                <a:pos x="1000" y="0"/>
              </a:cxn>
            </a:cxnLst>
            <a:rect l="0" t="0" r="r" b="b"/>
            <a:pathLst>
              <a:path w="1000" h="1000" stroke="0">
                <a:moveTo>
                  <a:pt x="0" y="0"/>
                </a:moveTo>
                <a:lnTo>
                  <a:pt x="618" y="0"/>
                </a:lnTo>
                <a:lnTo>
                  <a:pt x="618"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eaLnBrk="1" hangingPunct="1">
              <a:defRPr/>
            </a:pPr>
            <a:endParaRPr lang="en-US" sz="2400">
              <a:latin typeface="Times New Roman" pitchFamily="18" charset="0"/>
            </a:endParaRPr>
          </a:p>
        </p:txBody>
      </p:sp>
      <p:sp>
        <p:nvSpPr>
          <p:cNvPr id="29698" name="Rectangle 2"/>
          <p:cNvSpPr>
            <a:spLocks noGrp="1" noChangeArrowheads="1"/>
          </p:cNvSpPr>
          <p:nvPr>
            <p:ph type="ctrTitle"/>
          </p:nvPr>
        </p:nvSpPr>
        <p:spPr>
          <a:xfrm>
            <a:off x="685800" y="990600"/>
            <a:ext cx="7772400" cy="1371600"/>
          </a:xfrm>
        </p:spPr>
        <p:txBody>
          <a:bodyPr/>
          <a:lstStyle>
            <a:lvl1pPr>
              <a:defRPr sz="4000"/>
            </a:lvl1pPr>
          </a:lstStyle>
          <a:p>
            <a:r>
              <a:rPr lang="en-US"/>
              <a:t>Click to edit Master title style</a:t>
            </a:r>
          </a:p>
        </p:txBody>
      </p:sp>
      <p:sp>
        <p:nvSpPr>
          <p:cNvPr id="29699"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800"/>
            </a:lvl1pPr>
          </a:lstStyle>
          <a:p>
            <a:r>
              <a:rPr lang="en-US"/>
              <a:t>Click to edit Master subtitle style</a:t>
            </a:r>
          </a:p>
        </p:txBody>
      </p:sp>
      <p:sp>
        <p:nvSpPr>
          <p:cNvPr id="5" name="Rectangle 4"/>
          <p:cNvSpPr>
            <a:spLocks noGrp="1" noChangeArrowheads="1"/>
          </p:cNvSpPr>
          <p:nvPr>
            <p:ph type="dt" sz="half" idx="10"/>
          </p:nvPr>
        </p:nvSpPr>
        <p:spPr>
          <a:xfrm>
            <a:off x="685800" y="6248400"/>
            <a:ext cx="1905000" cy="457200"/>
          </a:xfrm>
        </p:spPr>
        <p:txBody>
          <a:bodyPr/>
          <a:lstStyle>
            <a:lvl1pPr>
              <a:defRPr smtClean="0"/>
            </a:lvl1pPr>
          </a:lstStyle>
          <a:p>
            <a:pPr>
              <a:defRPr/>
            </a:pPr>
            <a:endParaRPr lang="en-US"/>
          </a:p>
        </p:txBody>
      </p:sp>
      <p:sp>
        <p:nvSpPr>
          <p:cNvPr id="6" name="Rectangle 5"/>
          <p:cNvSpPr>
            <a:spLocks noGrp="1" noChangeArrowheads="1"/>
          </p:cNvSpPr>
          <p:nvPr>
            <p:ph type="ftr" sz="quarter" idx="11"/>
          </p:nvPr>
        </p:nvSpPr>
        <p:spPr>
          <a:xfrm>
            <a:off x="3124200" y="6248400"/>
            <a:ext cx="2895600" cy="457200"/>
          </a:xfrm>
        </p:spPr>
        <p:txBody>
          <a:bodyPr/>
          <a:lstStyle>
            <a:lvl1pPr>
              <a:defRPr smtClean="0"/>
            </a:lvl1pPr>
          </a:lstStyle>
          <a:p>
            <a:pPr>
              <a:defRPr/>
            </a:pPr>
            <a:endParaRPr lang="en-US"/>
          </a:p>
        </p:txBody>
      </p:sp>
      <p:sp>
        <p:nvSpPr>
          <p:cNvPr id="7" name="Rectangle 6"/>
          <p:cNvSpPr>
            <a:spLocks noGrp="1" noChangeArrowheads="1"/>
          </p:cNvSpPr>
          <p:nvPr>
            <p:ph type="sldNum" sz="quarter" idx="12"/>
          </p:nvPr>
        </p:nvSpPr>
        <p:spPr>
          <a:xfrm>
            <a:off x="6553200" y="6248400"/>
            <a:ext cx="1905000" cy="457200"/>
          </a:xfrm>
        </p:spPr>
        <p:txBody>
          <a:bodyPr/>
          <a:lstStyle>
            <a:lvl1pPr>
              <a:defRPr smtClean="0"/>
            </a:lvl1pPr>
          </a:lstStyle>
          <a:p>
            <a:pPr>
              <a:defRPr/>
            </a:pPr>
            <a:fld id="{BCC22161-3BD7-4073-BB17-39C8EF411F49}" type="slidenum">
              <a:rPr lang="en-US"/>
              <a:pPr>
                <a:defRPr/>
              </a:pPr>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23186D97-92BF-45F8-8813-1F3FB60B9ADA}" type="slidenum">
              <a:rPr lang="en-US"/>
              <a:pPr>
                <a:defRPr/>
              </a:pPr>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F380651B-118A-4F86-92A2-F7C382A0226B}" type="slidenum">
              <a:rPr lang="en-US"/>
              <a:pPr>
                <a:defRPr/>
              </a:pPr>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569B9A90-99BC-4BF6-8B30-3741CDE3AB28}" type="slidenum">
              <a:rPr lang="en-US"/>
              <a:pPr>
                <a:defRPr/>
              </a:pPr>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p>
        </p:txBody>
      </p:sp>
      <p:sp>
        <p:nvSpPr>
          <p:cNvPr id="8" name="Rectangle 7"/>
          <p:cNvSpPr>
            <a:spLocks noGrp="1" noChangeArrowheads="1"/>
          </p:cNvSpPr>
          <p:nvPr>
            <p:ph type="ftr" sz="quarter" idx="11"/>
          </p:nvPr>
        </p:nvSpPr>
        <p:spPr>
          <a:ln/>
        </p:spPr>
        <p:txBody>
          <a:bodyPr/>
          <a:lstStyle>
            <a:lvl1pPr>
              <a:defRPr/>
            </a:lvl1pPr>
          </a:lstStyle>
          <a:p>
            <a:pPr>
              <a:defRPr/>
            </a:pPr>
            <a:endParaRPr lang="en-US"/>
          </a:p>
        </p:txBody>
      </p:sp>
      <p:sp>
        <p:nvSpPr>
          <p:cNvPr id="9" name="Rectangle 8"/>
          <p:cNvSpPr>
            <a:spLocks noGrp="1" noChangeArrowheads="1"/>
          </p:cNvSpPr>
          <p:nvPr>
            <p:ph type="sldNum" sz="quarter" idx="12"/>
          </p:nvPr>
        </p:nvSpPr>
        <p:spPr>
          <a:ln/>
        </p:spPr>
        <p:txBody>
          <a:bodyPr/>
          <a:lstStyle>
            <a:lvl1pPr>
              <a:defRPr/>
            </a:lvl1pPr>
          </a:lstStyle>
          <a:p>
            <a:pPr>
              <a:defRPr/>
            </a:pPr>
            <a:fld id="{1546C764-AF6C-48B3-9537-68D27E83D5FE}" type="slidenum">
              <a:rPr lang="en-US"/>
              <a:pPr>
                <a:defRPr/>
              </a:pPr>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p>
        </p:txBody>
      </p:sp>
      <p:sp>
        <p:nvSpPr>
          <p:cNvPr id="4" name="Rectangle 7"/>
          <p:cNvSpPr>
            <a:spLocks noGrp="1" noChangeArrowheads="1"/>
          </p:cNvSpPr>
          <p:nvPr>
            <p:ph type="ftr" sz="quarter" idx="11"/>
          </p:nvPr>
        </p:nvSpPr>
        <p:spPr>
          <a:ln/>
        </p:spPr>
        <p:txBody>
          <a:bodyPr/>
          <a:lstStyle>
            <a:lvl1pPr>
              <a:defRPr/>
            </a:lvl1pPr>
          </a:lstStyle>
          <a:p>
            <a:pPr>
              <a:defRPr/>
            </a:pPr>
            <a:endParaRPr lang="en-US"/>
          </a:p>
        </p:txBody>
      </p:sp>
      <p:sp>
        <p:nvSpPr>
          <p:cNvPr id="5" name="Rectangle 8"/>
          <p:cNvSpPr>
            <a:spLocks noGrp="1" noChangeArrowheads="1"/>
          </p:cNvSpPr>
          <p:nvPr>
            <p:ph type="sldNum" sz="quarter" idx="12"/>
          </p:nvPr>
        </p:nvSpPr>
        <p:spPr>
          <a:ln/>
        </p:spPr>
        <p:txBody>
          <a:bodyPr/>
          <a:lstStyle>
            <a:lvl1pPr>
              <a:defRPr/>
            </a:lvl1pPr>
          </a:lstStyle>
          <a:p>
            <a:pPr>
              <a:defRPr/>
            </a:pPr>
            <a:fld id="{AA25820D-5D2D-49AB-B280-AF7487E62F35}" type="slidenum">
              <a:rPr lang="en-US"/>
              <a:pPr>
                <a:defRPr/>
              </a:pPr>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p>
        </p:txBody>
      </p:sp>
      <p:sp>
        <p:nvSpPr>
          <p:cNvPr id="3" name="Rectangle 7"/>
          <p:cNvSpPr>
            <a:spLocks noGrp="1" noChangeArrowheads="1"/>
          </p:cNvSpPr>
          <p:nvPr>
            <p:ph type="ftr" sz="quarter" idx="11"/>
          </p:nvPr>
        </p:nvSpPr>
        <p:spPr>
          <a:ln/>
        </p:spPr>
        <p:txBody>
          <a:bodyPr/>
          <a:lstStyle>
            <a:lvl1pPr>
              <a:defRPr/>
            </a:lvl1pPr>
          </a:lstStyle>
          <a:p>
            <a:pPr>
              <a:defRPr/>
            </a:pPr>
            <a:endParaRPr lang="en-US"/>
          </a:p>
        </p:txBody>
      </p:sp>
      <p:sp>
        <p:nvSpPr>
          <p:cNvPr id="4" name="Rectangle 8"/>
          <p:cNvSpPr>
            <a:spLocks noGrp="1" noChangeArrowheads="1"/>
          </p:cNvSpPr>
          <p:nvPr>
            <p:ph type="sldNum" sz="quarter" idx="12"/>
          </p:nvPr>
        </p:nvSpPr>
        <p:spPr>
          <a:ln/>
        </p:spPr>
        <p:txBody>
          <a:bodyPr/>
          <a:lstStyle>
            <a:lvl1pPr>
              <a:defRPr/>
            </a:lvl1pPr>
          </a:lstStyle>
          <a:p>
            <a:pPr>
              <a:defRPr/>
            </a:pPr>
            <a:fld id="{8D35458E-235F-4E57-BB74-EE83272FB330}" type="slidenum">
              <a:rPr lang="en-US"/>
              <a:pPr>
                <a:defRPr/>
              </a:pPr>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F29ABAA5-5856-4E77-B743-F307680C0DAC}" type="slidenum">
              <a:rPr lang="en-US"/>
              <a:pPr>
                <a:defRPr/>
              </a:pPr>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C36D5474-A3BF-4398-B11F-E480862408FD}" type="slidenum">
              <a:rPr lang="en-US"/>
              <a:pPr>
                <a:defRPr/>
              </a:pPr>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BD5381BF-BAAD-468D-8BF9-3CE04ECA2CAC}"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9DF75591-6749-4772-9ED9-6A30CFCC7460}" type="slidenum">
              <a:rPr lang="en-US"/>
              <a:pPr>
                <a:defRPr/>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304800"/>
            <a:ext cx="2001837"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66738" y="304800"/>
            <a:ext cx="58547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74A0B931-BF83-4F2E-A7C2-75DA642CBA3D}" type="slidenum">
              <a:rPr lang="en-US"/>
              <a:pPr>
                <a:defRPr/>
              </a:pPr>
              <a:t>‹#›</a:t>
            </a:fld>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600200"/>
            <a:ext cx="4038600" cy="4525963"/>
          </a:xfrm>
        </p:spPr>
        <p:txBody>
          <a:bodyPr/>
          <a:lstStyle/>
          <a:p>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75A4FF86-CE98-41C9-81B8-E142FB140A75}" type="slidenum">
              <a:rPr lang="en-US"/>
              <a:pPr/>
              <a:t>‹#›</a:t>
            </a:fld>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658938" y="1600200"/>
            <a:ext cx="6837362" cy="3200400"/>
            <a:chOff x="1045" y="1008"/>
            <a:chExt cx="4307" cy="2016"/>
          </a:xfrm>
        </p:grpSpPr>
        <p:sp>
          <p:nvSpPr>
            <p:cNvPr id="5" name="Oval 3"/>
            <p:cNvSpPr>
              <a:spLocks noChangeArrowheads="1"/>
            </p:cNvSpPr>
            <p:nvPr/>
          </p:nvSpPr>
          <p:spPr bwMode="hidden">
            <a:xfrm flipH="1">
              <a:off x="4392" y="1008"/>
              <a:ext cx="960" cy="960"/>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6" name="Oval 4"/>
            <p:cNvSpPr>
              <a:spLocks noChangeArrowheads="1"/>
            </p:cNvSpPr>
            <p:nvPr/>
          </p:nvSpPr>
          <p:spPr bwMode="hidden">
            <a:xfrm flipH="1">
              <a:off x="3264" y="1008"/>
              <a:ext cx="960" cy="960"/>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7" name="Oval 5"/>
            <p:cNvSpPr>
              <a:spLocks noChangeArrowheads="1"/>
            </p:cNvSpPr>
            <p:nvPr/>
          </p:nvSpPr>
          <p:spPr bwMode="hidden">
            <a:xfrm flipH="1">
              <a:off x="2136" y="1008"/>
              <a:ext cx="960" cy="960"/>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latin typeface="Times New Roman" pitchFamily="18" charset="0"/>
              </a:endParaRPr>
            </a:p>
          </p:txBody>
        </p:sp>
        <p:sp>
          <p:nvSpPr>
            <p:cNvPr id="8" name="Oval 6"/>
            <p:cNvSpPr>
              <a:spLocks noChangeArrowheads="1"/>
            </p:cNvSpPr>
            <p:nvPr/>
          </p:nvSpPr>
          <p:spPr bwMode="hidden">
            <a:xfrm flipH="1">
              <a:off x="2136" y="2064"/>
              <a:ext cx="960" cy="960"/>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9" name="Oval 7"/>
            <p:cNvSpPr>
              <a:spLocks noChangeArrowheads="1"/>
            </p:cNvSpPr>
            <p:nvPr/>
          </p:nvSpPr>
          <p:spPr bwMode="hidden">
            <a:xfrm flipH="1">
              <a:off x="1045" y="2064"/>
              <a:ext cx="960" cy="960"/>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10" name="Oval 8"/>
            <p:cNvSpPr>
              <a:spLocks noChangeArrowheads="1"/>
            </p:cNvSpPr>
            <p:nvPr/>
          </p:nvSpPr>
          <p:spPr bwMode="hidden">
            <a:xfrm flipH="1">
              <a:off x="4392" y="2064"/>
              <a:ext cx="960" cy="960"/>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latin typeface="Times New Roman" pitchFamily="18" charset="0"/>
              </a:endParaRPr>
            </a:p>
          </p:txBody>
        </p:sp>
      </p:grpSp>
      <p:sp>
        <p:nvSpPr>
          <p:cNvPr id="32780" name="Rectangle 12"/>
          <p:cNvSpPr>
            <a:spLocks noGrp="1" noChangeArrowheads="1"/>
          </p:cNvSpPr>
          <p:nvPr>
            <p:ph type="ctrTitle"/>
          </p:nvPr>
        </p:nvSpPr>
        <p:spPr>
          <a:xfrm>
            <a:off x="685800" y="1219200"/>
            <a:ext cx="7772400" cy="1933575"/>
          </a:xfrm>
        </p:spPr>
        <p:txBody>
          <a:bodyPr anchor="b"/>
          <a:lstStyle>
            <a:lvl1pPr algn="r">
              <a:defRPr sz="4400"/>
            </a:lvl1pPr>
          </a:lstStyle>
          <a:p>
            <a:r>
              <a:rPr lang="en-US"/>
              <a:t>Click to edit Master title style</a:t>
            </a:r>
          </a:p>
        </p:txBody>
      </p:sp>
      <p:sp>
        <p:nvSpPr>
          <p:cNvPr id="32781" name="Rectangle 13"/>
          <p:cNvSpPr>
            <a:spLocks noGrp="1" noChangeArrowheads="1"/>
          </p:cNvSpPr>
          <p:nvPr>
            <p:ph type="subTitle" idx="1"/>
          </p:nvPr>
        </p:nvSpPr>
        <p:spPr>
          <a:xfrm>
            <a:off x="2057400" y="3505200"/>
            <a:ext cx="6400800" cy="1752600"/>
          </a:xfrm>
        </p:spPr>
        <p:txBody>
          <a:bodyPr/>
          <a:lstStyle>
            <a:lvl1pPr marL="0" indent="0" algn="r">
              <a:buFont typeface="Wingdings" pitchFamily="2" charset="2"/>
              <a:buNone/>
              <a:defRPr/>
            </a:lvl1pPr>
          </a:lstStyle>
          <a:p>
            <a:r>
              <a:rPr lang="en-US"/>
              <a:t>Click to edit Master subtitle style</a:t>
            </a:r>
          </a:p>
        </p:txBody>
      </p:sp>
      <p:sp>
        <p:nvSpPr>
          <p:cNvPr id="11" name="Rectangle 9"/>
          <p:cNvSpPr>
            <a:spLocks noGrp="1" noChangeArrowheads="1"/>
          </p:cNvSpPr>
          <p:nvPr>
            <p:ph type="dt" sz="half" idx="10"/>
          </p:nvPr>
        </p:nvSpPr>
        <p:spPr/>
        <p:txBody>
          <a:bodyPr/>
          <a:lstStyle>
            <a:lvl1pPr>
              <a:defRPr smtClean="0"/>
            </a:lvl1pPr>
          </a:lstStyle>
          <a:p>
            <a:pPr>
              <a:defRPr/>
            </a:pPr>
            <a:endParaRPr lang="en-US"/>
          </a:p>
        </p:txBody>
      </p:sp>
      <p:sp>
        <p:nvSpPr>
          <p:cNvPr id="12" name="Rectangle 10"/>
          <p:cNvSpPr>
            <a:spLocks noGrp="1" noChangeArrowheads="1"/>
          </p:cNvSpPr>
          <p:nvPr>
            <p:ph type="ftr" sz="quarter" idx="11"/>
          </p:nvPr>
        </p:nvSpPr>
        <p:spPr/>
        <p:txBody>
          <a:bodyPr/>
          <a:lstStyle>
            <a:lvl1pPr>
              <a:defRPr smtClean="0"/>
            </a:lvl1pPr>
          </a:lstStyle>
          <a:p>
            <a:pPr>
              <a:defRPr/>
            </a:pPr>
            <a:endParaRPr lang="en-US"/>
          </a:p>
        </p:txBody>
      </p:sp>
      <p:sp>
        <p:nvSpPr>
          <p:cNvPr id="13" name="Rectangle 11"/>
          <p:cNvSpPr>
            <a:spLocks noGrp="1" noChangeArrowheads="1"/>
          </p:cNvSpPr>
          <p:nvPr>
            <p:ph type="sldNum" sz="quarter" idx="12"/>
          </p:nvPr>
        </p:nvSpPr>
        <p:spPr/>
        <p:txBody>
          <a:bodyPr/>
          <a:lstStyle>
            <a:lvl1pPr>
              <a:defRPr smtClean="0"/>
            </a:lvl1pPr>
          </a:lstStyle>
          <a:p>
            <a:pPr>
              <a:defRPr/>
            </a:pPr>
            <a:fld id="{E319EC71-A310-40DA-A3B7-E75504A47AC7}" type="slidenum">
              <a:rPr lang="en-US"/>
              <a:pPr>
                <a:defRPr/>
              </a:pPr>
              <a:t>‹#›</a:t>
            </a:fld>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05231413-75D4-4EAD-8A99-779D03D705E0}" type="slidenum">
              <a:rPr lang="en-US"/>
              <a:pPr>
                <a:defRPr/>
              </a:pPr>
              <a:t>‹#›</a:t>
            </a:fld>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DDE4A25E-ED3B-492A-B6C7-FA37D91E6330}" type="slidenum">
              <a:rPr lang="en-US"/>
              <a:pPr>
                <a:defRPr/>
              </a:pPr>
              <a:t>‹#›</a:t>
            </a:fld>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D66B0C5A-5CC7-4CEA-89C3-691B90C23BE7}" type="slidenum">
              <a:rPr lang="en-US"/>
              <a:pPr>
                <a:defRPr/>
              </a:pPr>
              <a:t>‹#›</a:t>
            </a:fld>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pPr>
              <a:defRPr/>
            </a:pPr>
            <a:fld id="{DBFE0AAB-E84A-45EC-8E6D-E204AFA2AB26}" type="slidenum">
              <a:rPr lang="en-US"/>
              <a:pPr>
                <a:defRPr/>
              </a:pPr>
              <a:t>‹#›</a:t>
            </a:fld>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dt" sz="half" idx="10"/>
          </p:nvPr>
        </p:nvSpPr>
        <p:spPr>
          <a:ln/>
        </p:spPr>
        <p:txBody>
          <a:bodyPr/>
          <a:lstStyle>
            <a:lvl1pPr>
              <a:defRPr/>
            </a:lvl1pPr>
          </a:lstStyle>
          <a:p>
            <a:pPr>
              <a:defRPr/>
            </a:pPr>
            <a:endParaRPr 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p>
        </p:txBody>
      </p:sp>
      <p:sp>
        <p:nvSpPr>
          <p:cNvPr id="5" name="Rectangle 11"/>
          <p:cNvSpPr>
            <a:spLocks noGrp="1" noChangeArrowheads="1"/>
          </p:cNvSpPr>
          <p:nvPr>
            <p:ph type="sldNum" sz="quarter" idx="12"/>
          </p:nvPr>
        </p:nvSpPr>
        <p:spPr>
          <a:ln/>
        </p:spPr>
        <p:txBody>
          <a:bodyPr/>
          <a:lstStyle>
            <a:lvl1pPr>
              <a:defRPr/>
            </a:lvl1pPr>
          </a:lstStyle>
          <a:p>
            <a:pPr>
              <a:defRPr/>
            </a:pPr>
            <a:fld id="{071F90B8-A1BA-4A54-B3C5-E7B08F887190}" type="slidenum">
              <a:rPr lang="en-US"/>
              <a:pPr>
                <a:defRPr/>
              </a:pPr>
              <a:t>‹#›</a:t>
            </a:fld>
            <a:endParaRPr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p>
        </p:txBody>
      </p:sp>
      <p:sp>
        <p:nvSpPr>
          <p:cNvPr id="3" name="Rectangle 10"/>
          <p:cNvSpPr>
            <a:spLocks noGrp="1" noChangeArrowheads="1"/>
          </p:cNvSpPr>
          <p:nvPr>
            <p:ph type="ftr" sz="quarter" idx="11"/>
          </p:nvPr>
        </p:nvSpPr>
        <p:spPr>
          <a:ln/>
        </p:spPr>
        <p:txBody>
          <a:bodyPr/>
          <a:lstStyle>
            <a:lvl1pPr>
              <a:defRPr/>
            </a:lvl1pPr>
          </a:lstStyle>
          <a:p>
            <a:pPr>
              <a:defRPr/>
            </a:pPr>
            <a:endParaRPr lang="en-US"/>
          </a:p>
        </p:txBody>
      </p:sp>
      <p:sp>
        <p:nvSpPr>
          <p:cNvPr id="4" name="Rectangle 11"/>
          <p:cNvSpPr>
            <a:spLocks noGrp="1" noChangeArrowheads="1"/>
          </p:cNvSpPr>
          <p:nvPr>
            <p:ph type="sldNum" sz="quarter" idx="12"/>
          </p:nvPr>
        </p:nvSpPr>
        <p:spPr>
          <a:ln/>
        </p:spPr>
        <p:txBody>
          <a:bodyPr/>
          <a:lstStyle>
            <a:lvl1pPr>
              <a:defRPr/>
            </a:lvl1pPr>
          </a:lstStyle>
          <a:p>
            <a:pPr>
              <a:defRPr/>
            </a:pPr>
            <a:fld id="{3F4209BF-E024-48C4-813C-B8B887C502AD}" type="slidenum">
              <a:rPr lang="en-US"/>
              <a:pPr>
                <a:defRPr/>
              </a:pPr>
              <a:t>‹#›</a:t>
            </a:fld>
            <a:endParaRPr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3DA06225-B4E4-462D-91E0-C461BB98AF45}"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95BB762-BF46-4B8A-AC59-9586EE28704B}" type="slidenum">
              <a:rPr lang="en-US"/>
              <a:pPr>
                <a:defRPr/>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F0E21A80-07DD-4F22-AF15-91E9260C1EB3}" type="slidenum">
              <a:rPr lang="en-US"/>
              <a:pPr>
                <a:defRPr/>
              </a:pPr>
              <a:t>‹#›</a:t>
            </a:fld>
            <a:endParaRPr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C1B83FBF-9E6B-459B-847D-2741EAEE108C}" type="slidenum">
              <a:rPr lang="en-US"/>
              <a:pPr>
                <a:defRPr/>
              </a:pPr>
              <a:t>‹#›</a:t>
            </a:fld>
            <a:endParaRPr 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62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62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A3C9AE2B-EC17-4FE8-A82F-44B85DE412E9}" type="slidenum">
              <a:rPr lang="en-US"/>
              <a:pPr>
                <a:defRPr/>
              </a:pPr>
              <a:t>‹#›</a:t>
            </a:fld>
            <a:endParaRPr 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95263" y="228600"/>
            <a:ext cx="8015287"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0"/>
            <a:ext cx="38862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600200"/>
            <a:ext cx="3886200" cy="4419600"/>
          </a:xfrm>
        </p:spPr>
        <p:txBody>
          <a:bodyPr/>
          <a:lstStyle/>
          <a:p>
            <a:pPr lvl="0"/>
            <a:endParaRPr lang="en-US" noProof="0"/>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37DFCF39-AD28-4ADC-864C-99A4AB6C1240}" type="slidenum">
              <a:rPr lang="en-US"/>
              <a:pPr>
                <a:defRPr/>
              </a:pPr>
              <a:t>‹#›</a:t>
            </a:fld>
            <a:endParaRPr 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6413"/>
            <a:chOff x="0" y="0"/>
            <a:chExt cx="5760" cy="4319"/>
          </a:xfrm>
        </p:grpSpPr>
        <p:sp>
          <p:nvSpPr>
            <p:cNvPr id="5"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defRPr/>
              </a:pPr>
              <a:endParaRPr lang="en-US"/>
            </a:p>
          </p:txBody>
        </p:sp>
        <p:sp>
          <p:nvSpPr>
            <p:cNvPr id="6"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a:p>
          </p:txBody>
        </p:sp>
        <p:sp>
          <p:nvSpPr>
            <p:cNvPr id="7"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defRPr/>
              </a:pPr>
              <a:endParaRPr lang="en-US"/>
            </a:p>
          </p:txBody>
        </p:sp>
        <p:sp>
          <p:nvSpPr>
            <p:cNvPr id="8" name="Freeform 6"/>
            <p:cNvSpPr>
              <a:spLocks/>
            </p:cNvSpPr>
            <p:nvPr/>
          </p:nvSpPr>
          <p:spPr bwMode="hidden">
            <a:xfrm>
              <a:off x="4038" y="3577"/>
              <a:ext cx="1720" cy="65"/>
            </a:xfrm>
            <a:custGeom>
              <a:avLst/>
              <a:gdLst/>
              <a:ahLst/>
              <a:cxnLst>
                <a:cxn ang="0">
                  <a:pos x="1722" y="66"/>
                </a:cxn>
                <a:cxn ang="0">
                  <a:pos x="1722" y="60"/>
                </a:cxn>
                <a:cxn ang="0">
                  <a:pos x="0" y="0"/>
                </a:cxn>
                <a:cxn ang="0">
                  <a:pos x="0" y="48"/>
                </a:cxn>
                <a:cxn ang="0">
                  <a:pos x="1722" y="66"/>
                </a:cxn>
                <a:cxn ang="0">
                  <a:pos x="1722" y="66"/>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n-US"/>
            </a:p>
          </p:txBody>
        </p:sp>
        <p:sp>
          <p:nvSpPr>
            <p:cNvPr id="9"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defRPr/>
              </a:pPr>
              <a:endParaRPr lang="en-US"/>
            </a:p>
          </p:txBody>
        </p:sp>
        <p:sp>
          <p:nvSpPr>
            <p:cNvPr id="10" name="Freeform 8"/>
            <p:cNvSpPr>
              <a:spLocks/>
            </p:cNvSpPr>
            <p:nvPr/>
          </p:nvSpPr>
          <p:spPr bwMode="hidden">
            <a:xfrm>
              <a:off x="4784" y="3702"/>
              <a:ext cx="974" cy="101"/>
            </a:xfrm>
            <a:custGeom>
              <a:avLst/>
              <a:gdLst/>
              <a:ahLst/>
              <a:cxnLst>
                <a:cxn ang="0">
                  <a:pos x="975" y="48"/>
                </a:cxn>
                <a:cxn ang="0">
                  <a:pos x="975" y="0"/>
                </a:cxn>
                <a:cxn ang="0">
                  <a:pos x="0" y="24"/>
                </a:cxn>
                <a:cxn ang="0">
                  <a:pos x="0" y="101"/>
                </a:cxn>
                <a:cxn ang="0">
                  <a:pos x="975" y="48"/>
                </a:cxn>
                <a:cxn ang="0">
                  <a:pos x="975" y="48"/>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w="9525">
              <a:noFill/>
              <a:round/>
              <a:headEnd/>
              <a:tailEnd/>
            </a:ln>
          </p:spPr>
          <p:txBody>
            <a:bodyPr/>
            <a:lstStyle/>
            <a:p>
              <a:pPr>
                <a:defRPr/>
              </a:pPr>
              <a:endParaRPr lang="en-US"/>
            </a:p>
          </p:txBody>
        </p:sp>
        <p:sp>
          <p:nvSpPr>
            <p:cNvPr id="11" name="Freeform 9"/>
            <p:cNvSpPr>
              <a:spLocks/>
            </p:cNvSpPr>
            <p:nvPr/>
          </p:nvSpPr>
          <p:spPr bwMode="hidden">
            <a:xfrm>
              <a:off x="3619" y="3815"/>
              <a:ext cx="2139" cy="198"/>
            </a:xfrm>
            <a:custGeom>
              <a:avLst/>
              <a:gdLst/>
              <a:ahLst/>
              <a:cxnLst>
                <a:cxn ang="0">
                  <a:pos x="2141" y="0"/>
                </a:cxn>
                <a:cxn ang="0">
                  <a:pos x="0" y="156"/>
                </a:cxn>
                <a:cxn ang="0">
                  <a:pos x="0" y="198"/>
                </a:cxn>
                <a:cxn ang="0">
                  <a:pos x="2141" y="0"/>
                </a:cxn>
                <a:cxn ang="0">
                  <a:pos x="2141" y="0"/>
                </a:cxn>
              </a:cxnLst>
              <a:rect l="0" t="0" r="r" b="b"/>
              <a:pathLst>
                <a:path w="2141" h="198">
                  <a:moveTo>
                    <a:pt x="2141" y="0"/>
                  </a:moveTo>
                  <a:lnTo>
                    <a:pt x="0" y="156"/>
                  </a:lnTo>
                  <a:lnTo>
                    <a:pt x="0" y="198"/>
                  </a:lnTo>
                  <a:lnTo>
                    <a:pt x="2141" y="0"/>
                  </a:lnTo>
                  <a:lnTo>
                    <a:pt x="2141" y="0"/>
                  </a:lnTo>
                  <a:close/>
                </a:path>
              </a:pathLst>
            </a:custGeom>
            <a:solidFill>
              <a:schemeClr val="bg1"/>
            </a:solidFill>
            <a:ln w="9525">
              <a:noFill/>
              <a:round/>
              <a:headEnd/>
              <a:tailEnd/>
            </a:ln>
          </p:spPr>
          <p:txBody>
            <a:bodyPr/>
            <a:lstStyle/>
            <a:p>
              <a:pPr>
                <a:defRPr/>
              </a:pPr>
              <a:endParaRPr lang="en-US"/>
            </a:p>
          </p:txBody>
        </p:sp>
        <p:sp>
          <p:nvSpPr>
            <p:cNvPr id="12"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a:p>
          </p:txBody>
        </p:sp>
        <p:sp>
          <p:nvSpPr>
            <p:cNvPr id="13" name="Freeform 11"/>
            <p:cNvSpPr>
              <a:spLocks/>
            </p:cNvSpPr>
            <p:nvPr/>
          </p:nvSpPr>
          <p:spPr bwMode="hidden">
            <a:xfrm>
              <a:off x="2097" y="4043"/>
              <a:ext cx="2514" cy="276"/>
            </a:xfrm>
            <a:custGeom>
              <a:avLst/>
              <a:gdLst/>
              <a:ahLst/>
              <a:cxnLst>
                <a:cxn ang="0">
                  <a:pos x="2182" y="276"/>
                </a:cxn>
                <a:cxn ang="0">
                  <a:pos x="2517" y="204"/>
                </a:cxn>
                <a:cxn ang="0">
                  <a:pos x="2260" y="0"/>
                </a:cxn>
                <a:cxn ang="0">
                  <a:pos x="0" y="276"/>
                </a:cxn>
                <a:cxn ang="0">
                  <a:pos x="2182" y="276"/>
                </a:cxn>
                <a:cxn ang="0">
                  <a:pos x="2182" y="276"/>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w="9525">
              <a:noFill/>
              <a:round/>
              <a:headEnd/>
              <a:tailEnd/>
            </a:ln>
          </p:spPr>
          <p:txBody>
            <a:bodyPr/>
            <a:lstStyle/>
            <a:p>
              <a:pPr>
                <a:defRPr/>
              </a:pPr>
              <a:endParaRPr lang="en-US"/>
            </a:p>
          </p:txBody>
        </p:sp>
        <p:sp>
          <p:nvSpPr>
            <p:cNvPr id="14"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defRPr/>
              </a:pPr>
              <a:endParaRPr lang="en-US"/>
            </a:p>
          </p:txBody>
        </p:sp>
        <p:sp>
          <p:nvSpPr>
            <p:cNvPr id="15" name="Freeform 13"/>
            <p:cNvSpPr>
              <a:spLocks/>
            </p:cNvSpPr>
            <p:nvPr/>
          </p:nvSpPr>
          <p:spPr bwMode="hidden">
            <a:xfrm>
              <a:off x="5030" y="3151"/>
              <a:ext cx="728" cy="240"/>
            </a:xfrm>
            <a:custGeom>
              <a:avLst/>
              <a:gdLst/>
              <a:ahLst/>
              <a:cxnLst>
                <a:cxn ang="0">
                  <a:pos x="729" y="240"/>
                </a:cxn>
                <a:cxn ang="0">
                  <a:pos x="0" y="0"/>
                </a:cxn>
                <a:cxn ang="0">
                  <a:pos x="0" y="6"/>
                </a:cxn>
                <a:cxn ang="0">
                  <a:pos x="729" y="240"/>
                </a:cxn>
                <a:cxn ang="0">
                  <a:pos x="729" y="240"/>
                </a:cxn>
              </a:cxnLst>
              <a:rect l="0" t="0" r="r" b="b"/>
              <a:pathLst>
                <a:path w="729" h="240">
                  <a:moveTo>
                    <a:pt x="729" y="240"/>
                  </a:moveTo>
                  <a:lnTo>
                    <a:pt x="0" y="0"/>
                  </a:lnTo>
                  <a:lnTo>
                    <a:pt x="0" y="6"/>
                  </a:lnTo>
                  <a:lnTo>
                    <a:pt x="729" y="240"/>
                  </a:lnTo>
                  <a:lnTo>
                    <a:pt x="729" y="240"/>
                  </a:lnTo>
                  <a:close/>
                </a:path>
              </a:pathLst>
            </a:custGeom>
            <a:solidFill>
              <a:schemeClr val="bg1"/>
            </a:solidFill>
            <a:ln w="9525">
              <a:noFill/>
              <a:round/>
              <a:headEnd/>
              <a:tailEnd/>
            </a:ln>
          </p:spPr>
          <p:txBody>
            <a:bodyPr/>
            <a:lstStyle/>
            <a:p>
              <a:pPr>
                <a:defRPr/>
              </a:pPr>
              <a:endParaRPr lang="en-US"/>
            </a:p>
          </p:txBody>
        </p:sp>
        <p:sp>
          <p:nvSpPr>
            <p:cNvPr id="16"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defRPr/>
              </a:pPr>
              <a:endParaRPr lang="en-US"/>
            </a:p>
          </p:txBody>
        </p:sp>
        <p:sp>
          <p:nvSpPr>
            <p:cNvPr id="17" name="Freeform 15"/>
            <p:cNvSpPr>
              <a:spLocks/>
            </p:cNvSpPr>
            <p:nvPr/>
          </p:nvSpPr>
          <p:spPr bwMode="hidden">
            <a:xfrm>
              <a:off x="5030" y="3049"/>
              <a:ext cx="728" cy="318"/>
            </a:xfrm>
            <a:custGeom>
              <a:avLst/>
              <a:gdLst/>
              <a:ahLst/>
              <a:cxnLst>
                <a:cxn ang="0">
                  <a:pos x="729" y="318"/>
                </a:cxn>
                <a:cxn ang="0">
                  <a:pos x="729" y="312"/>
                </a:cxn>
                <a:cxn ang="0">
                  <a:pos x="0" y="0"/>
                </a:cxn>
                <a:cxn ang="0">
                  <a:pos x="0" y="54"/>
                </a:cxn>
                <a:cxn ang="0">
                  <a:pos x="729" y="318"/>
                </a:cxn>
                <a:cxn ang="0">
                  <a:pos x="729" y="318"/>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n-US"/>
            </a:p>
          </p:txBody>
        </p:sp>
        <p:sp>
          <p:nvSpPr>
            <p:cNvPr id="18"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defRPr/>
              </a:pPr>
              <a:endParaRPr lang="en-US"/>
            </a:p>
          </p:txBody>
        </p:sp>
        <p:sp>
          <p:nvSpPr>
            <p:cNvPr id="19"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defRPr/>
              </a:pPr>
              <a:endParaRPr lang="en-US"/>
            </a:p>
          </p:txBody>
        </p:sp>
        <p:sp>
          <p:nvSpPr>
            <p:cNvPr id="20"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defRPr/>
              </a:pPr>
              <a:endParaRPr lang="en-US"/>
            </a:p>
          </p:txBody>
        </p:sp>
        <p:sp>
          <p:nvSpPr>
            <p:cNvPr id="21" name="Freeform 19"/>
            <p:cNvSpPr>
              <a:spLocks/>
            </p:cNvSpPr>
            <p:nvPr/>
          </p:nvSpPr>
          <p:spPr bwMode="hidden">
            <a:xfrm>
              <a:off x="5477" y="2588"/>
              <a:ext cx="281" cy="335"/>
            </a:xfrm>
            <a:custGeom>
              <a:avLst/>
              <a:gdLst/>
              <a:ahLst/>
              <a:cxnLst>
                <a:cxn ang="0">
                  <a:pos x="281" y="335"/>
                </a:cxn>
                <a:cxn ang="0">
                  <a:pos x="281" y="173"/>
                </a:cxn>
                <a:cxn ang="0">
                  <a:pos x="96" y="0"/>
                </a:cxn>
                <a:cxn ang="0">
                  <a:pos x="0" y="90"/>
                </a:cxn>
                <a:cxn ang="0">
                  <a:pos x="281" y="335"/>
                </a:cxn>
                <a:cxn ang="0">
                  <a:pos x="281" y="335"/>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w="9525">
              <a:noFill/>
              <a:round/>
              <a:headEnd/>
              <a:tailEnd/>
            </a:ln>
          </p:spPr>
          <p:txBody>
            <a:bodyPr/>
            <a:lstStyle/>
            <a:p>
              <a:pPr>
                <a:defRPr/>
              </a:pPr>
              <a:endParaRPr lang="en-US"/>
            </a:p>
          </p:txBody>
        </p:sp>
        <p:sp>
          <p:nvSpPr>
            <p:cNvPr id="22"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defRPr/>
              </a:pPr>
              <a:endParaRPr lang="en-US"/>
            </a:p>
          </p:txBody>
        </p:sp>
        <p:sp>
          <p:nvSpPr>
            <p:cNvPr id="23" name="Freeform 21"/>
            <p:cNvSpPr>
              <a:spLocks/>
            </p:cNvSpPr>
            <p:nvPr/>
          </p:nvSpPr>
          <p:spPr bwMode="hidden">
            <a:xfrm>
              <a:off x="5626" y="2534"/>
              <a:ext cx="132" cy="132"/>
            </a:xfrm>
            <a:custGeom>
              <a:avLst/>
              <a:gdLst/>
              <a:ahLst/>
              <a:cxnLst>
                <a:cxn ang="0">
                  <a:pos x="132" y="132"/>
                </a:cxn>
                <a:cxn ang="0">
                  <a:pos x="0" y="0"/>
                </a:cxn>
                <a:cxn ang="0">
                  <a:pos x="0" y="0"/>
                </a:cxn>
                <a:cxn ang="0">
                  <a:pos x="132" y="132"/>
                </a:cxn>
                <a:cxn ang="0">
                  <a:pos x="132" y="132"/>
                </a:cxn>
              </a:cxnLst>
              <a:rect l="0" t="0" r="r" b="b"/>
              <a:pathLst>
                <a:path w="132" h="132">
                  <a:moveTo>
                    <a:pt x="132" y="132"/>
                  </a:moveTo>
                  <a:lnTo>
                    <a:pt x="0" y="0"/>
                  </a:lnTo>
                  <a:lnTo>
                    <a:pt x="0" y="0"/>
                  </a:lnTo>
                  <a:lnTo>
                    <a:pt x="132" y="132"/>
                  </a:lnTo>
                  <a:lnTo>
                    <a:pt x="132" y="132"/>
                  </a:lnTo>
                  <a:close/>
                </a:path>
              </a:pathLst>
            </a:custGeom>
            <a:solidFill>
              <a:srgbClr val="FF9999"/>
            </a:solidFill>
            <a:ln w="9525">
              <a:noFill/>
              <a:round/>
              <a:headEnd/>
              <a:tailEnd/>
            </a:ln>
          </p:spPr>
          <p:txBody>
            <a:bodyPr/>
            <a:lstStyle/>
            <a:p>
              <a:pPr>
                <a:defRPr/>
              </a:pPr>
              <a:endParaRPr lang="en-US"/>
            </a:p>
          </p:txBody>
        </p:sp>
        <p:sp>
          <p:nvSpPr>
            <p:cNvPr id="24"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defRPr/>
              </a:pPr>
              <a:endParaRPr lang="en-US"/>
            </a:p>
          </p:txBody>
        </p:sp>
        <p:sp>
          <p:nvSpPr>
            <p:cNvPr id="25"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en-US"/>
            </a:p>
          </p:txBody>
        </p:sp>
        <p:sp>
          <p:nvSpPr>
            <p:cNvPr id="26"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defRPr/>
              </a:pPr>
              <a:endParaRPr lang="en-US"/>
            </a:p>
          </p:txBody>
        </p:sp>
        <p:sp>
          <p:nvSpPr>
            <p:cNvPr id="27" name="Freeform 25"/>
            <p:cNvSpPr>
              <a:spLocks/>
            </p:cNvSpPr>
            <p:nvPr/>
          </p:nvSpPr>
          <p:spPr bwMode="hidden">
            <a:xfrm>
              <a:off x="5603" y="850"/>
              <a:ext cx="155" cy="516"/>
            </a:xfrm>
            <a:custGeom>
              <a:avLst/>
              <a:gdLst/>
              <a:ahLst/>
              <a:cxnLst>
                <a:cxn ang="0">
                  <a:pos x="155" y="516"/>
                </a:cxn>
                <a:cxn ang="0">
                  <a:pos x="155" y="204"/>
                </a:cxn>
                <a:cxn ang="0">
                  <a:pos x="77" y="0"/>
                </a:cxn>
                <a:cxn ang="0">
                  <a:pos x="0" y="192"/>
                </a:cxn>
                <a:cxn ang="0">
                  <a:pos x="155" y="516"/>
                </a:cxn>
                <a:cxn ang="0">
                  <a:pos x="155" y="516"/>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w="9525">
              <a:noFill/>
              <a:round/>
              <a:headEnd/>
              <a:tailEnd/>
            </a:ln>
          </p:spPr>
          <p:txBody>
            <a:bodyPr/>
            <a:lstStyle/>
            <a:p>
              <a:pPr>
                <a:defRPr/>
              </a:pPr>
              <a:endParaRPr lang="en-US"/>
            </a:p>
          </p:txBody>
        </p:sp>
        <p:sp>
          <p:nvSpPr>
            <p:cNvPr id="28"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defRPr/>
              </a:pPr>
              <a:endParaRPr lang="en-US"/>
            </a:p>
          </p:txBody>
        </p:sp>
        <p:sp>
          <p:nvSpPr>
            <p:cNvPr id="29"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en-US"/>
            </a:p>
          </p:txBody>
        </p:sp>
        <p:sp>
          <p:nvSpPr>
            <p:cNvPr id="30" name="Freeform 28"/>
            <p:cNvSpPr>
              <a:spLocks/>
            </p:cNvSpPr>
            <p:nvPr/>
          </p:nvSpPr>
          <p:spPr bwMode="hidden">
            <a:xfrm>
              <a:off x="5698" y="653"/>
              <a:ext cx="60" cy="311"/>
            </a:xfrm>
            <a:custGeom>
              <a:avLst/>
              <a:gdLst/>
              <a:ahLst/>
              <a:cxnLst>
                <a:cxn ang="0">
                  <a:pos x="0" y="144"/>
                </a:cxn>
                <a:cxn ang="0">
                  <a:pos x="60" y="312"/>
                </a:cxn>
                <a:cxn ang="0">
                  <a:pos x="60" y="6"/>
                </a:cxn>
                <a:cxn ang="0">
                  <a:pos x="54" y="0"/>
                </a:cxn>
                <a:cxn ang="0">
                  <a:pos x="0" y="144"/>
                </a:cxn>
                <a:cxn ang="0">
                  <a:pos x="0" y="144"/>
                </a:cxn>
              </a:cxnLst>
              <a:rect l="0" t="0" r="r" b="b"/>
              <a:pathLst>
                <a:path w="60" h="312">
                  <a:moveTo>
                    <a:pt x="0" y="144"/>
                  </a:moveTo>
                  <a:lnTo>
                    <a:pt x="60" y="312"/>
                  </a:lnTo>
                  <a:lnTo>
                    <a:pt x="60" y="6"/>
                  </a:lnTo>
                  <a:lnTo>
                    <a:pt x="54" y="0"/>
                  </a:lnTo>
                  <a:lnTo>
                    <a:pt x="0" y="144"/>
                  </a:lnTo>
                  <a:lnTo>
                    <a:pt x="0" y="144"/>
                  </a:lnTo>
                  <a:close/>
                </a:path>
              </a:pathLst>
            </a:custGeom>
            <a:solidFill>
              <a:schemeClr val="bg2"/>
            </a:solidFill>
            <a:ln w="9525">
              <a:noFill/>
              <a:round/>
              <a:headEnd/>
              <a:tailEnd/>
            </a:ln>
          </p:spPr>
          <p:txBody>
            <a:bodyPr/>
            <a:lstStyle/>
            <a:p>
              <a:pPr>
                <a:defRPr/>
              </a:pPr>
              <a:endParaRPr lang="en-US"/>
            </a:p>
          </p:txBody>
        </p:sp>
        <p:sp>
          <p:nvSpPr>
            <p:cNvPr id="31"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defRPr/>
              </a:pPr>
              <a:endParaRPr lang="en-US"/>
            </a:p>
          </p:txBody>
        </p:sp>
        <p:sp>
          <p:nvSpPr>
            <p:cNvPr id="32" name="Freeform 30"/>
            <p:cNvSpPr>
              <a:spLocks/>
            </p:cNvSpPr>
            <p:nvPr/>
          </p:nvSpPr>
          <p:spPr bwMode="hidden">
            <a:xfrm>
              <a:off x="5754" y="3483"/>
              <a:ext cx="6" cy="6"/>
            </a:xfrm>
            <a:custGeom>
              <a:avLst/>
              <a:gdLst/>
              <a:ahLst/>
              <a:cxnLst>
                <a:cxn ang="0">
                  <a:pos x="6" y="6"/>
                </a:cxn>
                <a:cxn ang="0">
                  <a:pos x="0" y="0"/>
                </a:cxn>
                <a:cxn ang="0">
                  <a:pos x="0" y="6"/>
                </a:cxn>
                <a:cxn ang="0">
                  <a:pos x="6" y="6"/>
                </a:cxn>
                <a:cxn ang="0">
                  <a:pos x="6" y="6"/>
                </a:cxn>
              </a:cxnLst>
              <a:rect l="0" t="0" r="r" b="b"/>
              <a:pathLst>
                <a:path w="6" h="6">
                  <a:moveTo>
                    <a:pt x="6" y="6"/>
                  </a:moveTo>
                  <a:lnTo>
                    <a:pt x="0" y="0"/>
                  </a:lnTo>
                  <a:lnTo>
                    <a:pt x="0" y="6"/>
                  </a:lnTo>
                  <a:lnTo>
                    <a:pt x="6" y="6"/>
                  </a:lnTo>
                  <a:lnTo>
                    <a:pt x="6" y="6"/>
                  </a:lnTo>
                  <a:close/>
                </a:path>
              </a:pathLst>
            </a:custGeom>
            <a:solidFill>
              <a:srgbClr val="18FF00"/>
            </a:solidFill>
            <a:ln w="9525">
              <a:noFill/>
              <a:round/>
              <a:headEnd/>
              <a:tailEnd/>
            </a:ln>
          </p:spPr>
          <p:txBody>
            <a:bodyPr/>
            <a:lstStyle/>
            <a:p>
              <a:pPr>
                <a:defRPr/>
              </a:pPr>
              <a:endParaRPr lang="en-US"/>
            </a:p>
          </p:txBody>
        </p:sp>
        <p:sp>
          <p:nvSpPr>
            <p:cNvPr id="33"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a:p>
          </p:txBody>
        </p:sp>
        <p:sp>
          <p:nvSpPr>
            <p:cNvPr id="34"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defRPr/>
              </a:pPr>
              <a:endParaRPr lang="en-US"/>
            </a:p>
          </p:txBody>
        </p:sp>
        <p:sp>
          <p:nvSpPr>
            <p:cNvPr id="35"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defRPr/>
              </a:pPr>
              <a:endParaRPr lang="en-US"/>
            </a:p>
          </p:txBody>
        </p:sp>
        <p:sp>
          <p:nvSpPr>
            <p:cNvPr id="36"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p>
          </p:txBody>
        </p:sp>
        <p:sp>
          <p:nvSpPr>
            <p:cNvPr id="37"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en-US"/>
            </a:p>
          </p:txBody>
        </p:sp>
        <p:sp>
          <p:nvSpPr>
            <p:cNvPr id="38"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defRPr/>
              </a:pPr>
              <a:endParaRPr lang="en-US"/>
            </a:p>
          </p:txBody>
        </p:sp>
        <p:sp>
          <p:nvSpPr>
            <p:cNvPr id="39"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defRPr/>
              </a:pPr>
              <a:endParaRPr lang="en-US"/>
            </a:p>
          </p:txBody>
        </p:sp>
        <p:sp>
          <p:nvSpPr>
            <p:cNvPr id="40"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defRPr/>
              </a:pPr>
              <a:endParaRPr lang="en-US"/>
            </a:p>
          </p:txBody>
        </p:sp>
        <p:grpSp>
          <p:nvGrpSpPr>
            <p:cNvPr id="41" name="Group 39"/>
            <p:cNvGrpSpPr>
              <a:grpSpLocks/>
            </p:cNvGrpSpPr>
            <p:nvPr userDrawn="1"/>
          </p:nvGrpSpPr>
          <p:grpSpPr bwMode="auto">
            <a:xfrm>
              <a:off x="0" y="1632"/>
              <a:ext cx="5758" cy="1858"/>
              <a:chOff x="0" y="1632"/>
              <a:chExt cx="5758" cy="1858"/>
            </a:xfrm>
          </p:grpSpPr>
          <p:sp>
            <p:nvSpPr>
              <p:cNvPr id="42"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a:p>
            </p:txBody>
          </p:sp>
          <p:sp>
            <p:nvSpPr>
              <p:cNvPr id="43"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defRPr/>
                </a:pPr>
                <a:endParaRPr lang="en-US"/>
              </a:p>
            </p:txBody>
          </p:sp>
        </p:grpSp>
      </p:grpSp>
      <p:sp>
        <p:nvSpPr>
          <p:cNvPr id="38954" name="Rectangle 42"/>
          <p:cNvSpPr>
            <a:spLocks noGrp="1" noChangeArrowheads="1"/>
          </p:cNvSpPr>
          <p:nvPr>
            <p:ph type="ctrTitle" sz="quarter"/>
          </p:nvPr>
        </p:nvSpPr>
        <p:spPr>
          <a:xfrm>
            <a:off x="457200" y="1600200"/>
            <a:ext cx="8229600" cy="1828800"/>
          </a:xfrm>
        </p:spPr>
        <p:txBody>
          <a:bodyPr/>
          <a:lstStyle>
            <a:lvl1pPr>
              <a:defRPr sz="4800"/>
            </a:lvl1pPr>
          </a:lstStyle>
          <a:p>
            <a:r>
              <a:rPr lang="en-US"/>
              <a:t>Click to edit Master title style</a:t>
            </a:r>
          </a:p>
        </p:txBody>
      </p:sp>
      <p:sp>
        <p:nvSpPr>
          <p:cNvPr id="38955" name="Rectangle 4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sz="3600"/>
            </a:lvl1pPr>
          </a:lstStyle>
          <a:p>
            <a:r>
              <a:rPr lang="en-US"/>
              <a:t>Click to edit Master subtitle style</a:t>
            </a:r>
          </a:p>
        </p:txBody>
      </p:sp>
      <p:sp>
        <p:nvSpPr>
          <p:cNvPr id="44" name="Rectangle 44"/>
          <p:cNvSpPr>
            <a:spLocks noGrp="1" noChangeArrowheads="1"/>
          </p:cNvSpPr>
          <p:nvPr>
            <p:ph type="dt" sz="quarter" idx="10"/>
          </p:nvPr>
        </p:nvSpPr>
        <p:spPr/>
        <p:txBody>
          <a:bodyPr/>
          <a:lstStyle>
            <a:lvl1pPr>
              <a:defRPr smtClean="0"/>
            </a:lvl1pPr>
          </a:lstStyle>
          <a:p>
            <a:pPr>
              <a:defRPr/>
            </a:pPr>
            <a:endParaRPr lang="en-US"/>
          </a:p>
        </p:txBody>
      </p:sp>
      <p:sp>
        <p:nvSpPr>
          <p:cNvPr id="45" name="Rectangle 45"/>
          <p:cNvSpPr>
            <a:spLocks noGrp="1" noChangeArrowheads="1"/>
          </p:cNvSpPr>
          <p:nvPr>
            <p:ph type="ftr" sz="quarter" idx="11"/>
          </p:nvPr>
        </p:nvSpPr>
        <p:spPr/>
        <p:txBody>
          <a:bodyPr/>
          <a:lstStyle>
            <a:lvl1pPr>
              <a:defRPr smtClean="0"/>
            </a:lvl1pPr>
          </a:lstStyle>
          <a:p>
            <a:pPr>
              <a:defRPr/>
            </a:pPr>
            <a:endParaRPr lang="en-US"/>
          </a:p>
        </p:txBody>
      </p:sp>
      <p:sp>
        <p:nvSpPr>
          <p:cNvPr id="46" name="Rectangle 46"/>
          <p:cNvSpPr>
            <a:spLocks noGrp="1" noChangeArrowheads="1"/>
          </p:cNvSpPr>
          <p:nvPr>
            <p:ph type="sldNum" sz="quarter" idx="12"/>
          </p:nvPr>
        </p:nvSpPr>
        <p:spPr/>
        <p:txBody>
          <a:bodyPr/>
          <a:lstStyle>
            <a:lvl1pPr>
              <a:defRPr smtClean="0"/>
            </a:lvl1pPr>
          </a:lstStyle>
          <a:p>
            <a:pPr>
              <a:defRPr/>
            </a:pPr>
            <a:fld id="{F2D426E8-1561-444D-81E0-A618D8E18306}" type="slidenum">
              <a:rPr lang="en-US"/>
              <a:pPr>
                <a:defRPr/>
              </a:pPr>
              <a:t>‹#›</a:t>
            </a:fld>
            <a:endParaRPr 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4"/>
          <p:cNvSpPr>
            <a:spLocks noGrp="1" noChangeArrowheads="1"/>
          </p:cNvSpPr>
          <p:nvPr>
            <p:ph type="dt" sz="half" idx="10"/>
          </p:nvPr>
        </p:nvSpPr>
        <p:spPr>
          <a:ln/>
        </p:spPr>
        <p:txBody>
          <a:bodyPr/>
          <a:lstStyle>
            <a:lvl1pPr>
              <a:defRPr/>
            </a:lvl1pPr>
          </a:lstStyle>
          <a:p>
            <a:pPr>
              <a:defRPr/>
            </a:pPr>
            <a:endParaRPr lang="en-US"/>
          </a:p>
        </p:txBody>
      </p:sp>
      <p:sp>
        <p:nvSpPr>
          <p:cNvPr id="5" name="Rectangle 45"/>
          <p:cNvSpPr>
            <a:spLocks noGrp="1" noChangeArrowheads="1"/>
          </p:cNvSpPr>
          <p:nvPr>
            <p:ph type="ftr" sz="quarter" idx="11"/>
          </p:nvPr>
        </p:nvSpPr>
        <p:spPr>
          <a:ln/>
        </p:spPr>
        <p:txBody>
          <a:bodyPr/>
          <a:lstStyle>
            <a:lvl1pPr>
              <a:defRPr/>
            </a:lvl1pPr>
          </a:lstStyle>
          <a:p>
            <a:pPr>
              <a:defRPr/>
            </a:pPr>
            <a:endParaRPr lang="en-US"/>
          </a:p>
        </p:txBody>
      </p:sp>
      <p:sp>
        <p:nvSpPr>
          <p:cNvPr id="6" name="Rectangle 46"/>
          <p:cNvSpPr>
            <a:spLocks noGrp="1" noChangeArrowheads="1"/>
          </p:cNvSpPr>
          <p:nvPr>
            <p:ph type="sldNum" sz="quarter" idx="12"/>
          </p:nvPr>
        </p:nvSpPr>
        <p:spPr>
          <a:ln/>
        </p:spPr>
        <p:txBody>
          <a:bodyPr/>
          <a:lstStyle>
            <a:lvl1pPr>
              <a:defRPr/>
            </a:lvl1pPr>
          </a:lstStyle>
          <a:p>
            <a:pPr>
              <a:defRPr/>
            </a:pPr>
            <a:fld id="{2330C079-D6F4-4ED8-90CA-4745E61EEDFA}" type="slidenum">
              <a:rPr lang="en-US"/>
              <a:pPr>
                <a:defRPr/>
              </a:pPr>
              <a:t>‹#›</a:t>
            </a:fld>
            <a:endParaRPr 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4"/>
          <p:cNvSpPr>
            <a:spLocks noGrp="1" noChangeArrowheads="1"/>
          </p:cNvSpPr>
          <p:nvPr>
            <p:ph type="dt" sz="half" idx="10"/>
          </p:nvPr>
        </p:nvSpPr>
        <p:spPr>
          <a:ln/>
        </p:spPr>
        <p:txBody>
          <a:bodyPr/>
          <a:lstStyle>
            <a:lvl1pPr>
              <a:defRPr/>
            </a:lvl1pPr>
          </a:lstStyle>
          <a:p>
            <a:pPr>
              <a:defRPr/>
            </a:pPr>
            <a:endParaRPr lang="en-US"/>
          </a:p>
        </p:txBody>
      </p:sp>
      <p:sp>
        <p:nvSpPr>
          <p:cNvPr id="5" name="Rectangle 45"/>
          <p:cNvSpPr>
            <a:spLocks noGrp="1" noChangeArrowheads="1"/>
          </p:cNvSpPr>
          <p:nvPr>
            <p:ph type="ftr" sz="quarter" idx="11"/>
          </p:nvPr>
        </p:nvSpPr>
        <p:spPr>
          <a:ln/>
        </p:spPr>
        <p:txBody>
          <a:bodyPr/>
          <a:lstStyle>
            <a:lvl1pPr>
              <a:defRPr/>
            </a:lvl1pPr>
          </a:lstStyle>
          <a:p>
            <a:pPr>
              <a:defRPr/>
            </a:pPr>
            <a:endParaRPr lang="en-US"/>
          </a:p>
        </p:txBody>
      </p:sp>
      <p:sp>
        <p:nvSpPr>
          <p:cNvPr id="6" name="Rectangle 46"/>
          <p:cNvSpPr>
            <a:spLocks noGrp="1" noChangeArrowheads="1"/>
          </p:cNvSpPr>
          <p:nvPr>
            <p:ph type="sldNum" sz="quarter" idx="12"/>
          </p:nvPr>
        </p:nvSpPr>
        <p:spPr>
          <a:ln/>
        </p:spPr>
        <p:txBody>
          <a:bodyPr/>
          <a:lstStyle>
            <a:lvl1pPr>
              <a:defRPr/>
            </a:lvl1pPr>
          </a:lstStyle>
          <a:p>
            <a:pPr>
              <a:defRPr/>
            </a:pPr>
            <a:fld id="{2351B273-0383-423B-9216-ECB576B7CB52}" type="slidenum">
              <a:rPr lang="en-US"/>
              <a:pPr>
                <a:defRPr/>
              </a:pPr>
              <a:t>‹#›</a:t>
            </a:fld>
            <a:endParaRPr 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4"/>
          <p:cNvSpPr>
            <a:spLocks noGrp="1" noChangeArrowheads="1"/>
          </p:cNvSpPr>
          <p:nvPr>
            <p:ph type="dt" sz="half" idx="10"/>
          </p:nvPr>
        </p:nvSpPr>
        <p:spPr>
          <a:ln/>
        </p:spPr>
        <p:txBody>
          <a:bodyPr/>
          <a:lstStyle>
            <a:lvl1pPr>
              <a:defRPr/>
            </a:lvl1pPr>
          </a:lstStyle>
          <a:p>
            <a:pPr>
              <a:defRPr/>
            </a:pPr>
            <a:endParaRPr lang="en-US"/>
          </a:p>
        </p:txBody>
      </p:sp>
      <p:sp>
        <p:nvSpPr>
          <p:cNvPr id="6" name="Rectangle 45"/>
          <p:cNvSpPr>
            <a:spLocks noGrp="1" noChangeArrowheads="1"/>
          </p:cNvSpPr>
          <p:nvPr>
            <p:ph type="ftr" sz="quarter" idx="11"/>
          </p:nvPr>
        </p:nvSpPr>
        <p:spPr>
          <a:ln/>
        </p:spPr>
        <p:txBody>
          <a:bodyPr/>
          <a:lstStyle>
            <a:lvl1pPr>
              <a:defRPr/>
            </a:lvl1pPr>
          </a:lstStyle>
          <a:p>
            <a:pPr>
              <a:defRPr/>
            </a:pPr>
            <a:endParaRPr lang="en-US"/>
          </a:p>
        </p:txBody>
      </p:sp>
      <p:sp>
        <p:nvSpPr>
          <p:cNvPr id="7" name="Rectangle 46"/>
          <p:cNvSpPr>
            <a:spLocks noGrp="1" noChangeArrowheads="1"/>
          </p:cNvSpPr>
          <p:nvPr>
            <p:ph type="sldNum" sz="quarter" idx="12"/>
          </p:nvPr>
        </p:nvSpPr>
        <p:spPr>
          <a:ln/>
        </p:spPr>
        <p:txBody>
          <a:bodyPr/>
          <a:lstStyle>
            <a:lvl1pPr>
              <a:defRPr/>
            </a:lvl1pPr>
          </a:lstStyle>
          <a:p>
            <a:pPr>
              <a:defRPr/>
            </a:pPr>
            <a:fld id="{63B16596-D2FA-4030-A1DE-9F3513153EC5}" type="slidenum">
              <a:rPr lang="en-US"/>
              <a:pPr>
                <a:defRPr/>
              </a:pPr>
              <a:t>‹#›</a:t>
            </a:fld>
            <a:endParaRPr 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4"/>
          <p:cNvSpPr>
            <a:spLocks noGrp="1" noChangeArrowheads="1"/>
          </p:cNvSpPr>
          <p:nvPr>
            <p:ph type="dt" sz="half" idx="10"/>
          </p:nvPr>
        </p:nvSpPr>
        <p:spPr>
          <a:ln/>
        </p:spPr>
        <p:txBody>
          <a:bodyPr/>
          <a:lstStyle>
            <a:lvl1pPr>
              <a:defRPr/>
            </a:lvl1pPr>
          </a:lstStyle>
          <a:p>
            <a:pPr>
              <a:defRPr/>
            </a:pPr>
            <a:endParaRPr lang="en-US"/>
          </a:p>
        </p:txBody>
      </p:sp>
      <p:sp>
        <p:nvSpPr>
          <p:cNvPr id="8" name="Rectangle 45"/>
          <p:cNvSpPr>
            <a:spLocks noGrp="1" noChangeArrowheads="1"/>
          </p:cNvSpPr>
          <p:nvPr>
            <p:ph type="ftr" sz="quarter" idx="11"/>
          </p:nvPr>
        </p:nvSpPr>
        <p:spPr>
          <a:ln/>
        </p:spPr>
        <p:txBody>
          <a:bodyPr/>
          <a:lstStyle>
            <a:lvl1pPr>
              <a:defRPr/>
            </a:lvl1pPr>
          </a:lstStyle>
          <a:p>
            <a:pPr>
              <a:defRPr/>
            </a:pPr>
            <a:endParaRPr lang="en-US"/>
          </a:p>
        </p:txBody>
      </p:sp>
      <p:sp>
        <p:nvSpPr>
          <p:cNvPr id="9" name="Rectangle 46"/>
          <p:cNvSpPr>
            <a:spLocks noGrp="1" noChangeArrowheads="1"/>
          </p:cNvSpPr>
          <p:nvPr>
            <p:ph type="sldNum" sz="quarter" idx="12"/>
          </p:nvPr>
        </p:nvSpPr>
        <p:spPr>
          <a:ln/>
        </p:spPr>
        <p:txBody>
          <a:bodyPr/>
          <a:lstStyle>
            <a:lvl1pPr>
              <a:defRPr/>
            </a:lvl1pPr>
          </a:lstStyle>
          <a:p>
            <a:pPr>
              <a:defRPr/>
            </a:pPr>
            <a:fld id="{058774B1-21CC-479B-AD2D-F9E98B8524C0}" type="slidenum">
              <a:rPr lang="en-US"/>
              <a:pPr>
                <a:defRPr/>
              </a:pPr>
              <a:t>‹#›</a:t>
            </a:fld>
            <a:endParaRPr 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4"/>
          <p:cNvSpPr>
            <a:spLocks noGrp="1" noChangeArrowheads="1"/>
          </p:cNvSpPr>
          <p:nvPr>
            <p:ph type="dt" sz="half" idx="10"/>
          </p:nvPr>
        </p:nvSpPr>
        <p:spPr>
          <a:ln/>
        </p:spPr>
        <p:txBody>
          <a:bodyPr/>
          <a:lstStyle>
            <a:lvl1pPr>
              <a:defRPr/>
            </a:lvl1pPr>
          </a:lstStyle>
          <a:p>
            <a:pPr>
              <a:defRPr/>
            </a:pPr>
            <a:endParaRPr lang="en-US"/>
          </a:p>
        </p:txBody>
      </p:sp>
      <p:sp>
        <p:nvSpPr>
          <p:cNvPr id="4" name="Rectangle 45"/>
          <p:cNvSpPr>
            <a:spLocks noGrp="1" noChangeArrowheads="1"/>
          </p:cNvSpPr>
          <p:nvPr>
            <p:ph type="ftr" sz="quarter" idx="11"/>
          </p:nvPr>
        </p:nvSpPr>
        <p:spPr>
          <a:ln/>
        </p:spPr>
        <p:txBody>
          <a:bodyPr/>
          <a:lstStyle>
            <a:lvl1pPr>
              <a:defRPr/>
            </a:lvl1pPr>
          </a:lstStyle>
          <a:p>
            <a:pPr>
              <a:defRPr/>
            </a:pPr>
            <a:endParaRPr lang="en-US"/>
          </a:p>
        </p:txBody>
      </p:sp>
      <p:sp>
        <p:nvSpPr>
          <p:cNvPr id="5" name="Rectangle 46"/>
          <p:cNvSpPr>
            <a:spLocks noGrp="1" noChangeArrowheads="1"/>
          </p:cNvSpPr>
          <p:nvPr>
            <p:ph type="sldNum" sz="quarter" idx="12"/>
          </p:nvPr>
        </p:nvSpPr>
        <p:spPr>
          <a:ln/>
        </p:spPr>
        <p:txBody>
          <a:bodyPr/>
          <a:lstStyle>
            <a:lvl1pPr>
              <a:defRPr/>
            </a:lvl1pPr>
          </a:lstStyle>
          <a:p>
            <a:pPr>
              <a:defRPr/>
            </a:pPr>
            <a:fld id="{95E07FC5-AE65-4259-8FEF-A7C14789D499}"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4299664-8C7E-4B1F-B703-3287E4C7E398}" type="slidenum">
              <a:rPr lang="en-US"/>
              <a:pPr>
                <a:defRPr/>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4"/>
          <p:cNvSpPr>
            <a:spLocks noGrp="1" noChangeArrowheads="1"/>
          </p:cNvSpPr>
          <p:nvPr>
            <p:ph type="dt" sz="half" idx="10"/>
          </p:nvPr>
        </p:nvSpPr>
        <p:spPr>
          <a:ln/>
        </p:spPr>
        <p:txBody>
          <a:bodyPr/>
          <a:lstStyle>
            <a:lvl1pPr>
              <a:defRPr/>
            </a:lvl1pPr>
          </a:lstStyle>
          <a:p>
            <a:pPr>
              <a:defRPr/>
            </a:pPr>
            <a:endParaRPr lang="en-US"/>
          </a:p>
        </p:txBody>
      </p:sp>
      <p:sp>
        <p:nvSpPr>
          <p:cNvPr id="3" name="Rectangle 45"/>
          <p:cNvSpPr>
            <a:spLocks noGrp="1" noChangeArrowheads="1"/>
          </p:cNvSpPr>
          <p:nvPr>
            <p:ph type="ftr" sz="quarter" idx="11"/>
          </p:nvPr>
        </p:nvSpPr>
        <p:spPr>
          <a:ln/>
        </p:spPr>
        <p:txBody>
          <a:bodyPr/>
          <a:lstStyle>
            <a:lvl1pPr>
              <a:defRPr/>
            </a:lvl1pPr>
          </a:lstStyle>
          <a:p>
            <a:pPr>
              <a:defRPr/>
            </a:pPr>
            <a:endParaRPr lang="en-US"/>
          </a:p>
        </p:txBody>
      </p:sp>
      <p:sp>
        <p:nvSpPr>
          <p:cNvPr id="4" name="Rectangle 46"/>
          <p:cNvSpPr>
            <a:spLocks noGrp="1" noChangeArrowheads="1"/>
          </p:cNvSpPr>
          <p:nvPr>
            <p:ph type="sldNum" sz="quarter" idx="12"/>
          </p:nvPr>
        </p:nvSpPr>
        <p:spPr>
          <a:ln/>
        </p:spPr>
        <p:txBody>
          <a:bodyPr/>
          <a:lstStyle>
            <a:lvl1pPr>
              <a:defRPr/>
            </a:lvl1pPr>
          </a:lstStyle>
          <a:p>
            <a:pPr>
              <a:defRPr/>
            </a:pPr>
            <a:fld id="{9505F306-B1CC-499C-998A-150DAF83D32B}" type="slidenum">
              <a:rPr lang="en-US"/>
              <a:pPr>
                <a:defRPr/>
              </a:pPr>
              <a:t>‹#›</a:t>
            </a:fld>
            <a:endParaRPr 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4"/>
          <p:cNvSpPr>
            <a:spLocks noGrp="1" noChangeArrowheads="1"/>
          </p:cNvSpPr>
          <p:nvPr>
            <p:ph type="dt" sz="half" idx="10"/>
          </p:nvPr>
        </p:nvSpPr>
        <p:spPr>
          <a:ln/>
        </p:spPr>
        <p:txBody>
          <a:bodyPr/>
          <a:lstStyle>
            <a:lvl1pPr>
              <a:defRPr/>
            </a:lvl1pPr>
          </a:lstStyle>
          <a:p>
            <a:pPr>
              <a:defRPr/>
            </a:pPr>
            <a:endParaRPr lang="en-US"/>
          </a:p>
        </p:txBody>
      </p:sp>
      <p:sp>
        <p:nvSpPr>
          <p:cNvPr id="6" name="Rectangle 45"/>
          <p:cNvSpPr>
            <a:spLocks noGrp="1" noChangeArrowheads="1"/>
          </p:cNvSpPr>
          <p:nvPr>
            <p:ph type="ftr" sz="quarter" idx="11"/>
          </p:nvPr>
        </p:nvSpPr>
        <p:spPr>
          <a:ln/>
        </p:spPr>
        <p:txBody>
          <a:bodyPr/>
          <a:lstStyle>
            <a:lvl1pPr>
              <a:defRPr/>
            </a:lvl1pPr>
          </a:lstStyle>
          <a:p>
            <a:pPr>
              <a:defRPr/>
            </a:pPr>
            <a:endParaRPr lang="en-US"/>
          </a:p>
        </p:txBody>
      </p:sp>
      <p:sp>
        <p:nvSpPr>
          <p:cNvPr id="7" name="Rectangle 46"/>
          <p:cNvSpPr>
            <a:spLocks noGrp="1" noChangeArrowheads="1"/>
          </p:cNvSpPr>
          <p:nvPr>
            <p:ph type="sldNum" sz="quarter" idx="12"/>
          </p:nvPr>
        </p:nvSpPr>
        <p:spPr>
          <a:ln/>
        </p:spPr>
        <p:txBody>
          <a:bodyPr/>
          <a:lstStyle>
            <a:lvl1pPr>
              <a:defRPr/>
            </a:lvl1pPr>
          </a:lstStyle>
          <a:p>
            <a:pPr>
              <a:defRPr/>
            </a:pPr>
            <a:fld id="{F9ABDF44-5E6A-497B-9C03-C7D06905BCE8}" type="slidenum">
              <a:rPr lang="en-US"/>
              <a:pPr>
                <a:defRPr/>
              </a:pPr>
              <a:t>‹#›</a:t>
            </a:fld>
            <a:endParaRPr 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4"/>
          <p:cNvSpPr>
            <a:spLocks noGrp="1" noChangeArrowheads="1"/>
          </p:cNvSpPr>
          <p:nvPr>
            <p:ph type="dt" sz="half" idx="10"/>
          </p:nvPr>
        </p:nvSpPr>
        <p:spPr>
          <a:ln/>
        </p:spPr>
        <p:txBody>
          <a:bodyPr/>
          <a:lstStyle>
            <a:lvl1pPr>
              <a:defRPr/>
            </a:lvl1pPr>
          </a:lstStyle>
          <a:p>
            <a:pPr>
              <a:defRPr/>
            </a:pPr>
            <a:endParaRPr lang="en-US"/>
          </a:p>
        </p:txBody>
      </p:sp>
      <p:sp>
        <p:nvSpPr>
          <p:cNvPr id="6" name="Rectangle 45"/>
          <p:cNvSpPr>
            <a:spLocks noGrp="1" noChangeArrowheads="1"/>
          </p:cNvSpPr>
          <p:nvPr>
            <p:ph type="ftr" sz="quarter" idx="11"/>
          </p:nvPr>
        </p:nvSpPr>
        <p:spPr>
          <a:ln/>
        </p:spPr>
        <p:txBody>
          <a:bodyPr/>
          <a:lstStyle>
            <a:lvl1pPr>
              <a:defRPr/>
            </a:lvl1pPr>
          </a:lstStyle>
          <a:p>
            <a:pPr>
              <a:defRPr/>
            </a:pPr>
            <a:endParaRPr lang="en-US"/>
          </a:p>
        </p:txBody>
      </p:sp>
      <p:sp>
        <p:nvSpPr>
          <p:cNvPr id="7" name="Rectangle 46"/>
          <p:cNvSpPr>
            <a:spLocks noGrp="1" noChangeArrowheads="1"/>
          </p:cNvSpPr>
          <p:nvPr>
            <p:ph type="sldNum" sz="quarter" idx="12"/>
          </p:nvPr>
        </p:nvSpPr>
        <p:spPr>
          <a:ln/>
        </p:spPr>
        <p:txBody>
          <a:bodyPr/>
          <a:lstStyle>
            <a:lvl1pPr>
              <a:defRPr/>
            </a:lvl1pPr>
          </a:lstStyle>
          <a:p>
            <a:pPr>
              <a:defRPr/>
            </a:pPr>
            <a:fld id="{2C89C21D-1E14-41F9-AD8A-63337BB7889D}" type="slidenum">
              <a:rPr lang="en-US"/>
              <a:pPr>
                <a:defRPr/>
              </a:pPr>
              <a:t>‹#›</a:t>
            </a:fld>
            <a:endParaRPr 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4"/>
          <p:cNvSpPr>
            <a:spLocks noGrp="1" noChangeArrowheads="1"/>
          </p:cNvSpPr>
          <p:nvPr>
            <p:ph type="dt" sz="half" idx="10"/>
          </p:nvPr>
        </p:nvSpPr>
        <p:spPr>
          <a:ln/>
        </p:spPr>
        <p:txBody>
          <a:bodyPr/>
          <a:lstStyle>
            <a:lvl1pPr>
              <a:defRPr/>
            </a:lvl1pPr>
          </a:lstStyle>
          <a:p>
            <a:pPr>
              <a:defRPr/>
            </a:pPr>
            <a:endParaRPr lang="en-US"/>
          </a:p>
        </p:txBody>
      </p:sp>
      <p:sp>
        <p:nvSpPr>
          <p:cNvPr id="5" name="Rectangle 45"/>
          <p:cNvSpPr>
            <a:spLocks noGrp="1" noChangeArrowheads="1"/>
          </p:cNvSpPr>
          <p:nvPr>
            <p:ph type="ftr" sz="quarter" idx="11"/>
          </p:nvPr>
        </p:nvSpPr>
        <p:spPr>
          <a:ln/>
        </p:spPr>
        <p:txBody>
          <a:bodyPr/>
          <a:lstStyle>
            <a:lvl1pPr>
              <a:defRPr/>
            </a:lvl1pPr>
          </a:lstStyle>
          <a:p>
            <a:pPr>
              <a:defRPr/>
            </a:pPr>
            <a:endParaRPr lang="en-US"/>
          </a:p>
        </p:txBody>
      </p:sp>
      <p:sp>
        <p:nvSpPr>
          <p:cNvPr id="6" name="Rectangle 46"/>
          <p:cNvSpPr>
            <a:spLocks noGrp="1" noChangeArrowheads="1"/>
          </p:cNvSpPr>
          <p:nvPr>
            <p:ph type="sldNum" sz="quarter" idx="12"/>
          </p:nvPr>
        </p:nvSpPr>
        <p:spPr>
          <a:ln/>
        </p:spPr>
        <p:txBody>
          <a:bodyPr/>
          <a:lstStyle>
            <a:lvl1pPr>
              <a:defRPr/>
            </a:lvl1pPr>
          </a:lstStyle>
          <a:p>
            <a:pPr>
              <a:defRPr/>
            </a:pPr>
            <a:fld id="{A0F8D789-255E-4903-9667-EA8FBFF73246}" type="slidenum">
              <a:rPr lang="en-US"/>
              <a:pPr>
                <a:defRPr/>
              </a:pPr>
              <a:t>‹#›</a:t>
            </a:fld>
            <a:endParaRPr 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4"/>
          <p:cNvSpPr>
            <a:spLocks noGrp="1" noChangeArrowheads="1"/>
          </p:cNvSpPr>
          <p:nvPr>
            <p:ph type="dt" sz="half" idx="10"/>
          </p:nvPr>
        </p:nvSpPr>
        <p:spPr>
          <a:ln/>
        </p:spPr>
        <p:txBody>
          <a:bodyPr/>
          <a:lstStyle>
            <a:lvl1pPr>
              <a:defRPr/>
            </a:lvl1pPr>
          </a:lstStyle>
          <a:p>
            <a:pPr>
              <a:defRPr/>
            </a:pPr>
            <a:endParaRPr lang="en-US"/>
          </a:p>
        </p:txBody>
      </p:sp>
      <p:sp>
        <p:nvSpPr>
          <p:cNvPr id="5" name="Rectangle 45"/>
          <p:cNvSpPr>
            <a:spLocks noGrp="1" noChangeArrowheads="1"/>
          </p:cNvSpPr>
          <p:nvPr>
            <p:ph type="ftr" sz="quarter" idx="11"/>
          </p:nvPr>
        </p:nvSpPr>
        <p:spPr>
          <a:ln/>
        </p:spPr>
        <p:txBody>
          <a:bodyPr/>
          <a:lstStyle>
            <a:lvl1pPr>
              <a:defRPr/>
            </a:lvl1pPr>
          </a:lstStyle>
          <a:p>
            <a:pPr>
              <a:defRPr/>
            </a:pPr>
            <a:endParaRPr lang="en-US"/>
          </a:p>
        </p:txBody>
      </p:sp>
      <p:sp>
        <p:nvSpPr>
          <p:cNvPr id="6" name="Rectangle 46"/>
          <p:cNvSpPr>
            <a:spLocks noGrp="1" noChangeArrowheads="1"/>
          </p:cNvSpPr>
          <p:nvPr>
            <p:ph type="sldNum" sz="quarter" idx="12"/>
          </p:nvPr>
        </p:nvSpPr>
        <p:spPr>
          <a:ln/>
        </p:spPr>
        <p:txBody>
          <a:bodyPr/>
          <a:lstStyle>
            <a:lvl1pPr>
              <a:defRPr/>
            </a:lvl1pPr>
          </a:lstStyle>
          <a:p>
            <a:pPr>
              <a:defRPr/>
            </a:pPr>
            <a:fld id="{0F456A56-2869-4232-81A3-D7B5A2A0EA33}" type="slidenum">
              <a:rPr lang="en-US"/>
              <a:pPr>
                <a:defRPr/>
              </a:pPr>
              <a:t>‹#›</a:t>
            </a:fld>
            <a:endParaRPr 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4716463" y="5345113"/>
            <a:ext cx="4427537" cy="1512887"/>
            <a:chOff x="2971" y="3367"/>
            <a:chExt cx="2789" cy="953"/>
          </a:xfrm>
        </p:grpSpPr>
        <p:sp>
          <p:nvSpPr>
            <p:cNvPr id="5" name="Freeform 3"/>
            <p:cNvSpPr>
              <a:spLocks/>
            </p:cNvSpPr>
            <p:nvPr/>
          </p:nvSpPr>
          <p:spPr bwMode="ltGray">
            <a:xfrm>
              <a:off x="2971" y="3367"/>
              <a:ext cx="2789" cy="953"/>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chemeClr val="bg1"/>
                </a:gs>
                <a:gs pos="100000">
                  <a:schemeClr val="bg2"/>
                </a:gs>
              </a:gsLst>
              <a:lin ang="2700000" scaled="1"/>
            </a:gradFill>
            <a:ln w="9525">
              <a:noFill/>
              <a:prstDash val="solid"/>
              <a:round/>
              <a:headEnd/>
              <a:tailEnd/>
            </a:ln>
          </p:spPr>
          <p:txBody>
            <a:bodyPr/>
            <a:lstStyle/>
            <a:p>
              <a:pPr>
                <a:defRPr/>
              </a:pPr>
              <a:endParaRPr lang="en-US"/>
            </a:p>
          </p:txBody>
        </p:sp>
        <p:sp>
          <p:nvSpPr>
            <p:cNvPr id="6" name="Freeform 4"/>
            <p:cNvSpPr>
              <a:spLocks/>
            </p:cNvSpPr>
            <p:nvPr/>
          </p:nvSpPr>
          <p:spPr bwMode="ltGray">
            <a:xfrm>
              <a:off x="4602" y="4014"/>
              <a:ext cx="12" cy="18"/>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7" name="Freeform 5"/>
            <p:cNvSpPr>
              <a:spLocks/>
            </p:cNvSpPr>
            <p:nvPr/>
          </p:nvSpPr>
          <p:spPr bwMode="ltGray">
            <a:xfrm>
              <a:off x="4596" y="3996"/>
              <a:ext cx="6" cy="18"/>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8" name="Freeform 6"/>
            <p:cNvSpPr>
              <a:spLocks/>
            </p:cNvSpPr>
            <p:nvPr/>
          </p:nvSpPr>
          <p:spPr bwMode="ltGray">
            <a:xfrm>
              <a:off x="5180" y="3577"/>
              <a:ext cx="304" cy="741"/>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9" name="Freeform 7"/>
            <p:cNvSpPr>
              <a:spLocks/>
            </p:cNvSpPr>
            <p:nvPr/>
          </p:nvSpPr>
          <p:spPr bwMode="ltGray">
            <a:xfrm>
              <a:off x="4918" y="3553"/>
              <a:ext cx="314" cy="767"/>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10" name="Freeform 8"/>
            <p:cNvSpPr>
              <a:spLocks/>
            </p:cNvSpPr>
            <p:nvPr/>
          </p:nvSpPr>
          <p:spPr bwMode="ltGray">
            <a:xfrm>
              <a:off x="4700" y="3697"/>
              <a:ext cx="275" cy="623"/>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11" name="Freeform 9"/>
            <p:cNvSpPr>
              <a:spLocks/>
            </p:cNvSpPr>
            <p:nvPr/>
          </p:nvSpPr>
          <p:spPr bwMode="ltGray">
            <a:xfrm>
              <a:off x="4522" y="3709"/>
              <a:ext cx="213" cy="611"/>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12" name="Freeform 10"/>
            <p:cNvSpPr>
              <a:spLocks/>
            </p:cNvSpPr>
            <p:nvPr/>
          </p:nvSpPr>
          <p:spPr bwMode="ltGray">
            <a:xfrm>
              <a:off x="4292" y="3936"/>
              <a:ext cx="167" cy="384"/>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13" name="Freeform 11"/>
            <p:cNvSpPr>
              <a:spLocks/>
            </p:cNvSpPr>
            <p:nvPr/>
          </p:nvSpPr>
          <p:spPr bwMode="ltGray">
            <a:xfrm>
              <a:off x="4100" y="4020"/>
              <a:ext cx="166" cy="300"/>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14" name="Freeform 12"/>
            <p:cNvSpPr>
              <a:spLocks/>
            </p:cNvSpPr>
            <p:nvPr/>
          </p:nvSpPr>
          <p:spPr bwMode="ltGray">
            <a:xfrm>
              <a:off x="3910" y="4038"/>
              <a:ext cx="237" cy="282"/>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15" name="Freeform 13"/>
            <p:cNvSpPr>
              <a:spLocks/>
            </p:cNvSpPr>
            <p:nvPr/>
          </p:nvSpPr>
          <p:spPr bwMode="ltGray">
            <a:xfrm>
              <a:off x="3674" y="4086"/>
              <a:ext cx="196" cy="234"/>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16" name="Freeform 14"/>
            <p:cNvSpPr>
              <a:spLocks/>
            </p:cNvSpPr>
            <p:nvPr/>
          </p:nvSpPr>
          <p:spPr bwMode="ltGray">
            <a:xfrm>
              <a:off x="3476" y="4068"/>
              <a:ext cx="190" cy="252"/>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17" name="Freeform 15"/>
            <p:cNvSpPr>
              <a:spLocks/>
            </p:cNvSpPr>
            <p:nvPr/>
          </p:nvSpPr>
          <p:spPr bwMode="ltGray">
            <a:xfrm>
              <a:off x="3170" y="4188"/>
              <a:ext cx="230" cy="132"/>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18" name="Freeform 16"/>
            <p:cNvSpPr>
              <a:spLocks/>
            </p:cNvSpPr>
            <p:nvPr/>
          </p:nvSpPr>
          <p:spPr bwMode="ltGray">
            <a:xfrm>
              <a:off x="3044" y="4218"/>
              <a:ext cx="89" cy="102"/>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19" name="Freeform 17"/>
            <p:cNvSpPr>
              <a:spLocks/>
            </p:cNvSpPr>
            <p:nvPr/>
          </p:nvSpPr>
          <p:spPr bwMode="ltGray">
            <a:xfrm>
              <a:off x="5482" y="3367"/>
              <a:ext cx="278" cy="953"/>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grpSp>
      <p:sp>
        <p:nvSpPr>
          <p:cNvPr id="43026" name="Rectangle 18"/>
          <p:cNvSpPr>
            <a:spLocks noGrp="1" noChangeArrowheads="1"/>
          </p:cNvSpPr>
          <p:nvPr>
            <p:ph type="ctrTitle" sz="quarter"/>
          </p:nvPr>
        </p:nvSpPr>
        <p:spPr>
          <a:xfrm>
            <a:off x="685800" y="1600200"/>
            <a:ext cx="7772400" cy="1828800"/>
          </a:xfrm>
        </p:spPr>
        <p:txBody>
          <a:bodyPr anchor="b"/>
          <a:lstStyle>
            <a:lvl1pPr>
              <a:defRPr sz="5700"/>
            </a:lvl1pPr>
          </a:lstStyle>
          <a:p>
            <a:r>
              <a:rPr lang="en-US"/>
              <a:t>Click to edit Master title style</a:t>
            </a:r>
          </a:p>
        </p:txBody>
      </p:sp>
      <p:sp>
        <p:nvSpPr>
          <p:cNvPr id="43027" name="Rectangle 19"/>
          <p:cNvSpPr>
            <a:spLocks noGrp="1" noChangeArrowheads="1"/>
          </p:cNvSpPr>
          <p:nvPr>
            <p:ph type="subTitle" sz="quarter" idx="1"/>
          </p:nvPr>
        </p:nvSpPr>
        <p:spPr>
          <a:xfrm>
            <a:off x="1371600" y="3733800"/>
            <a:ext cx="6400800" cy="1752600"/>
          </a:xfrm>
        </p:spPr>
        <p:txBody>
          <a:bodyPr/>
          <a:lstStyle>
            <a:lvl1pPr marL="0" indent="0" algn="ctr">
              <a:buFont typeface="Wingdings" pitchFamily="2" charset="2"/>
              <a:buNone/>
              <a:defRPr sz="3600"/>
            </a:lvl1pPr>
          </a:lstStyle>
          <a:p>
            <a:r>
              <a:rPr lang="en-US"/>
              <a:t>Click to edit Master subtitle style</a:t>
            </a:r>
          </a:p>
        </p:txBody>
      </p:sp>
      <p:sp>
        <p:nvSpPr>
          <p:cNvPr id="20" name="Rectangle 20"/>
          <p:cNvSpPr>
            <a:spLocks noGrp="1" noChangeArrowheads="1"/>
          </p:cNvSpPr>
          <p:nvPr>
            <p:ph type="dt" sz="quarter" idx="10"/>
          </p:nvPr>
        </p:nvSpPr>
        <p:spPr/>
        <p:txBody>
          <a:bodyPr/>
          <a:lstStyle>
            <a:lvl1pPr>
              <a:defRPr smtClean="0"/>
            </a:lvl1pPr>
          </a:lstStyle>
          <a:p>
            <a:pPr>
              <a:defRPr/>
            </a:pPr>
            <a:endParaRPr lang="en-US"/>
          </a:p>
        </p:txBody>
      </p:sp>
      <p:sp>
        <p:nvSpPr>
          <p:cNvPr id="21" name="Rectangle 21"/>
          <p:cNvSpPr>
            <a:spLocks noGrp="1" noChangeArrowheads="1"/>
          </p:cNvSpPr>
          <p:nvPr>
            <p:ph type="ftr" sz="quarter" idx="11"/>
          </p:nvPr>
        </p:nvSpPr>
        <p:spPr/>
        <p:txBody>
          <a:bodyPr/>
          <a:lstStyle>
            <a:lvl1pPr>
              <a:defRPr smtClean="0"/>
            </a:lvl1pPr>
          </a:lstStyle>
          <a:p>
            <a:pPr>
              <a:defRPr/>
            </a:pPr>
            <a:endParaRPr lang="en-US"/>
          </a:p>
        </p:txBody>
      </p:sp>
      <p:sp>
        <p:nvSpPr>
          <p:cNvPr id="22" name="Rectangle 22"/>
          <p:cNvSpPr>
            <a:spLocks noGrp="1" noChangeArrowheads="1"/>
          </p:cNvSpPr>
          <p:nvPr>
            <p:ph type="sldNum" sz="quarter" idx="12"/>
          </p:nvPr>
        </p:nvSpPr>
        <p:spPr/>
        <p:txBody>
          <a:bodyPr/>
          <a:lstStyle>
            <a:lvl1pPr>
              <a:defRPr smtClean="0"/>
            </a:lvl1pPr>
          </a:lstStyle>
          <a:p>
            <a:pPr>
              <a:defRPr/>
            </a:pPr>
            <a:fld id="{D82154F9-4497-4BEC-849B-5DADCEE417EB}" type="slidenum">
              <a:rPr lang="en-US"/>
              <a:pPr>
                <a:defRPr/>
              </a:pPr>
              <a:t>‹#›</a:t>
            </a:fld>
            <a:endParaRPr 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9"/>
          <p:cNvSpPr>
            <a:spLocks noGrp="1" noChangeArrowheads="1"/>
          </p:cNvSpPr>
          <p:nvPr>
            <p:ph type="dt" sz="half" idx="10"/>
          </p:nvPr>
        </p:nvSpPr>
        <p:spPr>
          <a:ln/>
        </p:spPr>
        <p:txBody>
          <a:bodyPr/>
          <a:lstStyle>
            <a:lvl1pPr>
              <a:defRPr/>
            </a:lvl1pPr>
          </a:lstStyle>
          <a:p>
            <a:pPr>
              <a:defRPr/>
            </a:pPr>
            <a:endParaRPr lang="en-US"/>
          </a:p>
        </p:txBody>
      </p:sp>
      <p:sp>
        <p:nvSpPr>
          <p:cNvPr id="5" name="Rectangle 20"/>
          <p:cNvSpPr>
            <a:spLocks noGrp="1" noChangeArrowheads="1"/>
          </p:cNvSpPr>
          <p:nvPr>
            <p:ph type="ftr" sz="quarter" idx="11"/>
          </p:nvPr>
        </p:nvSpPr>
        <p:spPr>
          <a:ln/>
        </p:spPr>
        <p:txBody>
          <a:bodyPr/>
          <a:lstStyle>
            <a:lvl1pPr>
              <a:defRPr/>
            </a:lvl1pPr>
          </a:lstStyle>
          <a:p>
            <a:pPr>
              <a:defRPr/>
            </a:pPr>
            <a:endParaRPr lang="en-US"/>
          </a:p>
        </p:txBody>
      </p:sp>
      <p:sp>
        <p:nvSpPr>
          <p:cNvPr id="6" name="Rectangle 21"/>
          <p:cNvSpPr>
            <a:spLocks noGrp="1" noChangeArrowheads="1"/>
          </p:cNvSpPr>
          <p:nvPr>
            <p:ph type="sldNum" sz="quarter" idx="12"/>
          </p:nvPr>
        </p:nvSpPr>
        <p:spPr>
          <a:ln/>
        </p:spPr>
        <p:txBody>
          <a:bodyPr/>
          <a:lstStyle>
            <a:lvl1pPr>
              <a:defRPr/>
            </a:lvl1pPr>
          </a:lstStyle>
          <a:p>
            <a:pPr>
              <a:defRPr/>
            </a:pPr>
            <a:fld id="{3C1CD298-66EA-4D49-9601-6BEB274AEE8D}" type="slidenum">
              <a:rPr lang="en-US"/>
              <a:pPr>
                <a:defRPr/>
              </a:pPr>
              <a:t>‹#›</a:t>
            </a:fld>
            <a:endParaRPr 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9"/>
          <p:cNvSpPr>
            <a:spLocks noGrp="1" noChangeArrowheads="1"/>
          </p:cNvSpPr>
          <p:nvPr>
            <p:ph type="dt" sz="half" idx="10"/>
          </p:nvPr>
        </p:nvSpPr>
        <p:spPr>
          <a:ln/>
        </p:spPr>
        <p:txBody>
          <a:bodyPr/>
          <a:lstStyle>
            <a:lvl1pPr>
              <a:defRPr/>
            </a:lvl1pPr>
          </a:lstStyle>
          <a:p>
            <a:pPr>
              <a:defRPr/>
            </a:pPr>
            <a:endParaRPr lang="en-US"/>
          </a:p>
        </p:txBody>
      </p:sp>
      <p:sp>
        <p:nvSpPr>
          <p:cNvPr id="5" name="Rectangle 20"/>
          <p:cNvSpPr>
            <a:spLocks noGrp="1" noChangeArrowheads="1"/>
          </p:cNvSpPr>
          <p:nvPr>
            <p:ph type="ftr" sz="quarter" idx="11"/>
          </p:nvPr>
        </p:nvSpPr>
        <p:spPr>
          <a:ln/>
        </p:spPr>
        <p:txBody>
          <a:bodyPr/>
          <a:lstStyle>
            <a:lvl1pPr>
              <a:defRPr/>
            </a:lvl1pPr>
          </a:lstStyle>
          <a:p>
            <a:pPr>
              <a:defRPr/>
            </a:pPr>
            <a:endParaRPr lang="en-US"/>
          </a:p>
        </p:txBody>
      </p:sp>
      <p:sp>
        <p:nvSpPr>
          <p:cNvPr id="6" name="Rectangle 21"/>
          <p:cNvSpPr>
            <a:spLocks noGrp="1" noChangeArrowheads="1"/>
          </p:cNvSpPr>
          <p:nvPr>
            <p:ph type="sldNum" sz="quarter" idx="12"/>
          </p:nvPr>
        </p:nvSpPr>
        <p:spPr>
          <a:ln/>
        </p:spPr>
        <p:txBody>
          <a:bodyPr/>
          <a:lstStyle>
            <a:lvl1pPr>
              <a:defRPr/>
            </a:lvl1pPr>
          </a:lstStyle>
          <a:p>
            <a:pPr>
              <a:defRPr/>
            </a:pPr>
            <a:fld id="{6DECF6D2-9220-44EA-AC65-7165975A34B1}" type="slidenum">
              <a:rPr lang="en-US"/>
              <a:pPr>
                <a:defRPr/>
              </a:pPr>
              <a:t>‹#›</a:t>
            </a:fld>
            <a:endParaRPr 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9"/>
          <p:cNvSpPr>
            <a:spLocks noGrp="1" noChangeArrowheads="1"/>
          </p:cNvSpPr>
          <p:nvPr>
            <p:ph type="dt" sz="half" idx="10"/>
          </p:nvPr>
        </p:nvSpPr>
        <p:spPr>
          <a:ln/>
        </p:spPr>
        <p:txBody>
          <a:bodyPr/>
          <a:lstStyle>
            <a:lvl1pPr>
              <a:defRPr/>
            </a:lvl1pPr>
          </a:lstStyle>
          <a:p>
            <a:pPr>
              <a:defRPr/>
            </a:pPr>
            <a:endParaRPr lang="en-US"/>
          </a:p>
        </p:txBody>
      </p:sp>
      <p:sp>
        <p:nvSpPr>
          <p:cNvPr id="6" name="Rectangle 20"/>
          <p:cNvSpPr>
            <a:spLocks noGrp="1" noChangeArrowheads="1"/>
          </p:cNvSpPr>
          <p:nvPr>
            <p:ph type="ftr" sz="quarter" idx="11"/>
          </p:nvPr>
        </p:nvSpPr>
        <p:spPr>
          <a:ln/>
        </p:spPr>
        <p:txBody>
          <a:bodyPr/>
          <a:lstStyle>
            <a:lvl1pPr>
              <a:defRPr/>
            </a:lvl1pPr>
          </a:lstStyle>
          <a:p>
            <a:pPr>
              <a:defRPr/>
            </a:pPr>
            <a:endParaRPr lang="en-US"/>
          </a:p>
        </p:txBody>
      </p:sp>
      <p:sp>
        <p:nvSpPr>
          <p:cNvPr id="7" name="Rectangle 21"/>
          <p:cNvSpPr>
            <a:spLocks noGrp="1" noChangeArrowheads="1"/>
          </p:cNvSpPr>
          <p:nvPr>
            <p:ph type="sldNum" sz="quarter" idx="12"/>
          </p:nvPr>
        </p:nvSpPr>
        <p:spPr>
          <a:ln/>
        </p:spPr>
        <p:txBody>
          <a:bodyPr/>
          <a:lstStyle>
            <a:lvl1pPr>
              <a:defRPr/>
            </a:lvl1pPr>
          </a:lstStyle>
          <a:p>
            <a:pPr>
              <a:defRPr/>
            </a:pPr>
            <a:fld id="{D287C984-C882-4F31-9A16-26E6B0CCF928}" type="slidenum">
              <a:rPr lang="en-US"/>
              <a:pPr>
                <a:defRPr/>
              </a:pPr>
              <a:t>‹#›</a:t>
            </a:fld>
            <a:endParaRPr 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9"/>
          <p:cNvSpPr>
            <a:spLocks noGrp="1" noChangeArrowheads="1"/>
          </p:cNvSpPr>
          <p:nvPr>
            <p:ph type="dt" sz="half" idx="10"/>
          </p:nvPr>
        </p:nvSpPr>
        <p:spPr>
          <a:ln/>
        </p:spPr>
        <p:txBody>
          <a:bodyPr/>
          <a:lstStyle>
            <a:lvl1pPr>
              <a:defRPr/>
            </a:lvl1pPr>
          </a:lstStyle>
          <a:p>
            <a:pPr>
              <a:defRPr/>
            </a:pPr>
            <a:endParaRPr lang="en-US"/>
          </a:p>
        </p:txBody>
      </p:sp>
      <p:sp>
        <p:nvSpPr>
          <p:cNvPr id="8" name="Rectangle 20"/>
          <p:cNvSpPr>
            <a:spLocks noGrp="1" noChangeArrowheads="1"/>
          </p:cNvSpPr>
          <p:nvPr>
            <p:ph type="ftr" sz="quarter" idx="11"/>
          </p:nvPr>
        </p:nvSpPr>
        <p:spPr>
          <a:ln/>
        </p:spPr>
        <p:txBody>
          <a:bodyPr/>
          <a:lstStyle>
            <a:lvl1pPr>
              <a:defRPr/>
            </a:lvl1pPr>
          </a:lstStyle>
          <a:p>
            <a:pPr>
              <a:defRPr/>
            </a:pPr>
            <a:endParaRPr lang="en-US"/>
          </a:p>
        </p:txBody>
      </p:sp>
      <p:sp>
        <p:nvSpPr>
          <p:cNvPr id="9" name="Rectangle 21"/>
          <p:cNvSpPr>
            <a:spLocks noGrp="1" noChangeArrowheads="1"/>
          </p:cNvSpPr>
          <p:nvPr>
            <p:ph type="sldNum" sz="quarter" idx="12"/>
          </p:nvPr>
        </p:nvSpPr>
        <p:spPr>
          <a:ln/>
        </p:spPr>
        <p:txBody>
          <a:bodyPr/>
          <a:lstStyle>
            <a:lvl1pPr>
              <a:defRPr/>
            </a:lvl1pPr>
          </a:lstStyle>
          <a:p>
            <a:pPr>
              <a:defRPr/>
            </a:pPr>
            <a:fld id="{1F9A322D-8E83-4346-A517-6FFFC4891F40}"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2E77F9B-B6F4-4555-B112-B3DCFEB59068}" type="slidenum">
              <a:rPr lang="en-US"/>
              <a:pPr>
                <a:defRPr/>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9"/>
          <p:cNvSpPr>
            <a:spLocks noGrp="1" noChangeArrowheads="1"/>
          </p:cNvSpPr>
          <p:nvPr>
            <p:ph type="dt" sz="half" idx="10"/>
          </p:nvPr>
        </p:nvSpPr>
        <p:spPr>
          <a:ln/>
        </p:spPr>
        <p:txBody>
          <a:bodyPr/>
          <a:lstStyle>
            <a:lvl1pPr>
              <a:defRPr/>
            </a:lvl1pPr>
          </a:lstStyle>
          <a:p>
            <a:pPr>
              <a:defRPr/>
            </a:pPr>
            <a:endParaRPr lang="en-US"/>
          </a:p>
        </p:txBody>
      </p:sp>
      <p:sp>
        <p:nvSpPr>
          <p:cNvPr id="4" name="Rectangle 20"/>
          <p:cNvSpPr>
            <a:spLocks noGrp="1" noChangeArrowheads="1"/>
          </p:cNvSpPr>
          <p:nvPr>
            <p:ph type="ftr" sz="quarter" idx="11"/>
          </p:nvPr>
        </p:nvSpPr>
        <p:spPr>
          <a:ln/>
        </p:spPr>
        <p:txBody>
          <a:bodyPr/>
          <a:lstStyle>
            <a:lvl1pPr>
              <a:defRPr/>
            </a:lvl1pPr>
          </a:lstStyle>
          <a:p>
            <a:pPr>
              <a:defRPr/>
            </a:pPr>
            <a:endParaRPr lang="en-US"/>
          </a:p>
        </p:txBody>
      </p:sp>
      <p:sp>
        <p:nvSpPr>
          <p:cNvPr id="5" name="Rectangle 21"/>
          <p:cNvSpPr>
            <a:spLocks noGrp="1" noChangeArrowheads="1"/>
          </p:cNvSpPr>
          <p:nvPr>
            <p:ph type="sldNum" sz="quarter" idx="12"/>
          </p:nvPr>
        </p:nvSpPr>
        <p:spPr>
          <a:ln/>
        </p:spPr>
        <p:txBody>
          <a:bodyPr/>
          <a:lstStyle>
            <a:lvl1pPr>
              <a:defRPr/>
            </a:lvl1pPr>
          </a:lstStyle>
          <a:p>
            <a:pPr>
              <a:defRPr/>
            </a:pPr>
            <a:fld id="{DD06F231-6D4B-49FB-9203-19B68234CF38}" type="slidenum">
              <a:rPr lang="en-US"/>
              <a:pPr>
                <a:defRPr/>
              </a:pPr>
              <a:t>‹#›</a:t>
            </a:fld>
            <a:endParaRPr 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pPr>
              <a:defRPr/>
            </a:pPr>
            <a:endParaRPr lang="en-US"/>
          </a:p>
        </p:txBody>
      </p:sp>
      <p:sp>
        <p:nvSpPr>
          <p:cNvPr id="3" name="Rectangle 20"/>
          <p:cNvSpPr>
            <a:spLocks noGrp="1" noChangeArrowheads="1"/>
          </p:cNvSpPr>
          <p:nvPr>
            <p:ph type="ftr" sz="quarter" idx="11"/>
          </p:nvPr>
        </p:nvSpPr>
        <p:spPr>
          <a:ln/>
        </p:spPr>
        <p:txBody>
          <a:bodyPr/>
          <a:lstStyle>
            <a:lvl1pPr>
              <a:defRPr/>
            </a:lvl1pPr>
          </a:lstStyle>
          <a:p>
            <a:pPr>
              <a:defRPr/>
            </a:pPr>
            <a:endParaRPr lang="en-US"/>
          </a:p>
        </p:txBody>
      </p:sp>
      <p:sp>
        <p:nvSpPr>
          <p:cNvPr id="4" name="Rectangle 21"/>
          <p:cNvSpPr>
            <a:spLocks noGrp="1" noChangeArrowheads="1"/>
          </p:cNvSpPr>
          <p:nvPr>
            <p:ph type="sldNum" sz="quarter" idx="12"/>
          </p:nvPr>
        </p:nvSpPr>
        <p:spPr>
          <a:ln/>
        </p:spPr>
        <p:txBody>
          <a:bodyPr/>
          <a:lstStyle>
            <a:lvl1pPr>
              <a:defRPr/>
            </a:lvl1pPr>
          </a:lstStyle>
          <a:p>
            <a:pPr>
              <a:defRPr/>
            </a:pPr>
            <a:fld id="{B8BEC536-E20B-4C99-8683-93978432B34D}" type="slidenum">
              <a:rPr lang="en-US"/>
              <a:pPr>
                <a:defRPr/>
              </a:pPr>
              <a:t>‹#›</a:t>
            </a:fld>
            <a:endParaRPr 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9"/>
          <p:cNvSpPr>
            <a:spLocks noGrp="1" noChangeArrowheads="1"/>
          </p:cNvSpPr>
          <p:nvPr>
            <p:ph type="dt" sz="half" idx="10"/>
          </p:nvPr>
        </p:nvSpPr>
        <p:spPr>
          <a:ln/>
        </p:spPr>
        <p:txBody>
          <a:bodyPr/>
          <a:lstStyle>
            <a:lvl1pPr>
              <a:defRPr/>
            </a:lvl1pPr>
          </a:lstStyle>
          <a:p>
            <a:pPr>
              <a:defRPr/>
            </a:pPr>
            <a:endParaRPr lang="en-US"/>
          </a:p>
        </p:txBody>
      </p:sp>
      <p:sp>
        <p:nvSpPr>
          <p:cNvPr id="6" name="Rectangle 20"/>
          <p:cNvSpPr>
            <a:spLocks noGrp="1" noChangeArrowheads="1"/>
          </p:cNvSpPr>
          <p:nvPr>
            <p:ph type="ftr" sz="quarter" idx="11"/>
          </p:nvPr>
        </p:nvSpPr>
        <p:spPr>
          <a:ln/>
        </p:spPr>
        <p:txBody>
          <a:bodyPr/>
          <a:lstStyle>
            <a:lvl1pPr>
              <a:defRPr/>
            </a:lvl1pPr>
          </a:lstStyle>
          <a:p>
            <a:pPr>
              <a:defRPr/>
            </a:pPr>
            <a:endParaRPr lang="en-US"/>
          </a:p>
        </p:txBody>
      </p:sp>
      <p:sp>
        <p:nvSpPr>
          <p:cNvPr id="7" name="Rectangle 21"/>
          <p:cNvSpPr>
            <a:spLocks noGrp="1" noChangeArrowheads="1"/>
          </p:cNvSpPr>
          <p:nvPr>
            <p:ph type="sldNum" sz="quarter" idx="12"/>
          </p:nvPr>
        </p:nvSpPr>
        <p:spPr>
          <a:ln/>
        </p:spPr>
        <p:txBody>
          <a:bodyPr/>
          <a:lstStyle>
            <a:lvl1pPr>
              <a:defRPr/>
            </a:lvl1pPr>
          </a:lstStyle>
          <a:p>
            <a:pPr>
              <a:defRPr/>
            </a:pPr>
            <a:fld id="{24479653-A1C7-4879-9E5A-2F0E7E214861}" type="slidenum">
              <a:rPr lang="en-US"/>
              <a:pPr>
                <a:defRPr/>
              </a:pPr>
              <a:t>‹#›</a:t>
            </a:fld>
            <a:endParaRPr 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9"/>
          <p:cNvSpPr>
            <a:spLocks noGrp="1" noChangeArrowheads="1"/>
          </p:cNvSpPr>
          <p:nvPr>
            <p:ph type="dt" sz="half" idx="10"/>
          </p:nvPr>
        </p:nvSpPr>
        <p:spPr>
          <a:ln/>
        </p:spPr>
        <p:txBody>
          <a:bodyPr/>
          <a:lstStyle>
            <a:lvl1pPr>
              <a:defRPr/>
            </a:lvl1pPr>
          </a:lstStyle>
          <a:p>
            <a:pPr>
              <a:defRPr/>
            </a:pPr>
            <a:endParaRPr lang="en-US"/>
          </a:p>
        </p:txBody>
      </p:sp>
      <p:sp>
        <p:nvSpPr>
          <p:cNvPr id="6" name="Rectangle 20"/>
          <p:cNvSpPr>
            <a:spLocks noGrp="1" noChangeArrowheads="1"/>
          </p:cNvSpPr>
          <p:nvPr>
            <p:ph type="ftr" sz="quarter" idx="11"/>
          </p:nvPr>
        </p:nvSpPr>
        <p:spPr>
          <a:ln/>
        </p:spPr>
        <p:txBody>
          <a:bodyPr/>
          <a:lstStyle>
            <a:lvl1pPr>
              <a:defRPr/>
            </a:lvl1pPr>
          </a:lstStyle>
          <a:p>
            <a:pPr>
              <a:defRPr/>
            </a:pPr>
            <a:endParaRPr lang="en-US"/>
          </a:p>
        </p:txBody>
      </p:sp>
      <p:sp>
        <p:nvSpPr>
          <p:cNvPr id="7" name="Rectangle 21"/>
          <p:cNvSpPr>
            <a:spLocks noGrp="1" noChangeArrowheads="1"/>
          </p:cNvSpPr>
          <p:nvPr>
            <p:ph type="sldNum" sz="quarter" idx="12"/>
          </p:nvPr>
        </p:nvSpPr>
        <p:spPr>
          <a:ln/>
        </p:spPr>
        <p:txBody>
          <a:bodyPr/>
          <a:lstStyle>
            <a:lvl1pPr>
              <a:defRPr/>
            </a:lvl1pPr>
          </a:lstStyle>
          <a:p>
            <a:pPr>
              <a:defRPr/>
            </a:pPr>
            <a:fld id="{2E229566-40AD-4396-911F-94F115461995}" type="slidenum">
              <a:rPr lang="en-US"/>
              <a:pPr>
                <a:defRPr/>
              </a:pPr>
              <a:t>‹#›</a:t>
            </a:fld>
            <a:endParaRPr 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9"/>
          <p:cNvSpPr>
            <a:spLocks noGrp="1" noChangeArrowheads="1"/>
          </p:cNvSpPr>
          <p:nvPr>
            <p:ph type="dt" sz="half" idx="10"/>
          </p:nvPr>
        </p:nvSpPr>
        <p:spPr>
          <a:ln/>
        </p:spPr>
        <p:txBody>
          <a:bodyPr/>
          <a:lstStyle>
            <a:lvl1pPr>
              <a:defRPr/>
            </a:lvl1pPr>
          </a:lstStyle>
          <a:p>
            <a:pPr>
              <a:defRPr/>
            </a:pPr>
            <a:endParaRPr lang="en-US"/>
          </a:p>
        </p:txBody>
      </p:sp>
      <p:sp>
        <p:nvSpPr>
          <p:cNvPr id="5" name="Rectangle 20"/>
          <p:cNvSpPr>
            <a:spLocks noGrp="1" noChangeArrowheads="1"/>
          </p:cNvSpPr>
          <p:nvPr>
            <p:ph type="ftr" sz="quarter" idx="11"/>
          </p:nvPr>
        </p:nvSpPr>
        <p:spPr>
          <a:ln/>
        </p:spPr>
        <p:txBody>
          <a:bodyPr/>
          <a:lstStyle>
            <a:lvl1pPr>
              <a:defRPr/>
            </a:lvl1pPr>
          </a:lstStyle>
          <a:p>
            <a:pPr>
              <a:defRPr/>
            </a:pPr>
            <a:endParaRPr lang="en-US"/>
          </a:p>
        </p:txBody>
      </p:sp>
      <p:sp>
        <p:nvSpPr>
          <p:cNvPr id="6" name="Rectangle 21"/>
          <p:cNvSpPr>
            <a:spLocks noGrp="1" noChangeArrowheads="1"/>
          </p:cNvSpPr>
          <p:nvPr>
            <p:ph type="sldNum" sz="quarter" idx="12"/>
          </p:nvPr>
        </p:nvSpPr>
        <p:spPr>
          <a:ln/>
        </p:spPr>
        <p:txBody>
          <a:bodyPr/>
          <a:lstStyle>
            <a:lvl1pPr>
              <a:defRPr/>
            </a:lvl1pPr>
          </a:lstStyle>
          <a:p>
            <a:pPr>
              <a:defRPr/>
            </a:pPr>
            <a:fld id="{2B74D45B-474B-45CA-9F61-D1F033F011B4}" type="slidenum">
              <a:rPr lang="en-US"/>
              <a:pPr>
                <a:defRPr/>
              </a:pPr>
              <a:t>‹#›</a:t>
            </a:fld>
            <a:endParaRPr lang="en-US"/>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9"/>
          <p:cNvSpPr>
            <a:spLocks noGrp="1" noChangeArrowheads="1"/>
          </p:cNvSpPr>
          <p:nvPr>
            <p:ph type="dt" sz="half" idx="10"/>
          </p:nvPr>
        </p:nvSpPr>
        <p:spPr>
          <a:ln/>
        </p:spPr>
        <p:txBody>
          <a:bodyPr/>
          <a:lstStyle>
            <a:lvl1pPr>
              <a:defRPr/>
            </a:lvl1pPr>
          </a:lstStyle>
          <a:p>
            <a:pPr>
              <a:defRPr/>
            </a:pPr>
            <a:endParaRPr lang="en-US"/>
          </a:p>
        </p:txBody>
      </p:sp>
      <p:sp>
        <p:nvSpPr>
          <p:cNvPr id="5" name="Rectangle 20"/>
          <p:cNvSpPr>
            <a:spLocks noGrp="1" noChangeArrowheads="1"/>
          </p:cNvSpPr>
          <p:nvPr>
            <p:ph type="ftr" sz="quarter" idx="11"/>
          </p:nvPr>
        </p:nvSpPr>
        <p:spPr>
          <a:ln/>
        </p:spPr>
        <p:txBody>
          <a:bodyPr/>
          <a:lstStyle>
            <a:lvl1pPr>
              <a:defRPr/>
            </a:lvl1pPr>
          </a:lstStyle>
          <a:p>
            <a:pPr>
              <a:defRPr/>
            </a:pPr>
            <a:endParaRPr lang="en-US"/>
          </a:p>
        </p:txBody>
      </p:sp>
      <p:sp>
        <p:nvSpPr>
          <p:cNvPr id="6" name="Rectangle 21"/>
          <p:cNvSpPr>
            <a:spLocks noGrp="1" noChangeArrowheads="1"/>
          </p:cNvSpPr>
          <p:nvPr>
            <p:ph type="sldNum" sz="quarter" idx="12"/>
          </p:nvPr>
        </p:nvSpPr>
        <p:spPr>
          <a:ln/>
        </p:spPr>
        <p:txBody>
          <a:bodyPr/>
          <a:lstStyle>
            <a:lvl1pPr>
              <a:defRPr/>
            </a:lvl1pPr>
          </a:lstStyle>
          <a:p>
            <a:pPr>
              <a:defRPr/>
            </a:pPr>
            <a:fld id="{BACB2017-34DE-4C43-9A0A-4B7AA9A415A3}" type="slidenum">
              <a:rPr lang="en-US"/>
              <a:pPr>
                <a:defRPr/>
              </a:pPr>
              <a:t>‹#›</a:t>
            </a:fld>
            <a:endParaRPr lang="en-US"/>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95263" y="228600"/>
            <a:ext cx="8015287"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0"/>
            <a:ext cx="38862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600200"/>
            <a:ext cx="3886200" cy="4419600"/>
          </a:xfrm>
        </p:spPr>
        <p:txBody>
          <a:bodyPr/>
          <a:lstStyle/>
          <a:p>
            <a:pPr lvl="0"/>
            <a:endParaRPr lang="en-US" noProof="0"/>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37DFCF39-AD28-4ADC-864C-99A4AB6C1240}" type="slidenum">
              <a:rPr lang="en-US"/>
              <a:pPr>
                <a:defRPr/>
              </a:pPr>
              <a:t>‹#›</a:t>
            </a:fld>
            <a:endParaRPr lang="en-US"/>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7"/>
          <p:cNvSpPr>
            <a:spLocks noChangeShapeType="1"/>
          </p:cNvSpPr>
          <p:nvPr/>
        </p:nvSpPr>
        <p:spPr bwMode="auto">
          <a:xfrm>
            <a:off x="228600" y="990600"/>
            <a:ext cx="8610600" cy="0"/>
          </a:xfrm>
          <a:prstGeom prst="line">
            <a:avLst/>
          </a:prstGeom>
          <a:noFill/>
          <a:ln w="66675">
            <a:solidFill>
              <a:schemeClr val="tx2"/>
            </a:solidFill>
            <a:round/>
            <a:headEnd/>
            <a:tailEnd/>
          </a:ln>
          <a:effectLst/>
        </p:spPr>
        <p:txBody>
          <a:bodyPr/>
          <a:lstStyle/>
          <a:p>
            <a:pPr>
              <a:defRPr/>
            </a:pPr>
            <a:endParaRPr lang="en-US"/>
          </a:p>
        </p:txBody>
      </p:sp>
      <p:grpSp>
        <p:nvGrpSpPr>
          <p:cNvPr id="5" name="Group 8"/>
          <p:cNvGrpSpPr>
            <a:grpSpLocks/>
          </p:cNvGrpSpPr>
          <p:nvPr/>
        </p:nvGrpSpPr>
        <p:grpSpPr bwMode="auto">
          <a:xfrm>
            <a:off x="228600" y="1447800"/>
            <a:ext cx="2286000" cy="2514600"/>
            <a:chOff x="144" y="912"/>
            <a:chExt cx="1440" cy="1584"/>
          </a:xfrm>
        </p:grpSpPr>
        <p:sp>
          <p:nvSpPr>
            <p:cNvPr id="6" name="Rectangle 9"/>
            <p:cNvSpPr>
              <a:spLocks noChangeArrowheads="1"/>
            </p:cNvSpPr>
            <p:nvPr/>
          </p:nvSpPr>
          <p:spPr bwMode="auto">
            <a:xfrm>
              <a:off x="960" y="912"/>
              <a:ext cx="52" cy="979"/>
            </a:xfrm>
            <a:prstGeom prst="rect">
              <a:avLst/>
            </a:prstGeom>
            <a:solidFill>
              <a:schemeClr val="accent2"/>
            </a:solidFill>
            <a:ln w="9525">
              <a:noFill/>
              <a:miter lim="800000"/>
              <a:headEnd/>
              <a:tailEnd/>
            </a:ln>
          </p:spPr>
          <p:txBody>
            <a:bodyPr/>
            <a:lstStyle/>
            <a:p>
              <a:pPr>
                <a:defRPr/>
              </a:pPr>
              <a:endParaRPr lang="en-US"/>
            </a:p>
          </p:txBody>
        </p:sp>
        <p:sp>
          <p:nvSpPr>
            <p:cNvPr id="7" name="Rectangle 10"/>
            <p:cNvSpPr>
              <a:spLocks noChangeArrowheads="1"/>
            </p:cNvSpPr>
            <p:nvPr/>
          </p:nvSpPr>
          <p:spPr bwMode="auto">
            <a:xfrm>
              <a:off x="844" y="912"/>
              <a:ext cx="52" cy="861"/>
            </a:xfrm>
            <a:prstGeom prst="rect">
              <a:avLst/>
            </a:prstGeom>
            <a:solidFill>
              <a:schemeClr val="bg2"/>
            </a:solidFill>
            <a:ln w="9525">
              <a:noFill/>
              <a:miter lim="800000"/>
              <a:headEnd/>
              <a:tailEnd/>
            </a:ln>
          </p:spPr>
          <p:txBody>
            <a:bodyPr/>
            <a:lstStyle/>
            <a:p>
              <a:pPr>
                <a:defRPr/>
              </a:pPr>
              <a:endParaRPr lang="en-US"/>
            </a:p>
          </p:txBody>
        </p:sp>
        <p:sp>
          <p:nvSpPr>
            <p:cNvPr id="8" name="Rectangle 11"/>
            <p:cNvSpPr>
              <a:spLocks noChangeArrowheads="1"/>
            </p:cNvSpPr>
            <p:nvPr/>
          </p:nvSpPr>
          <p:spPr bwMode="auto">
            <a:xfrm>
              <a:off x="727" y="912"/>
              <a:ext cx="52" cy="736"/>
            </a:xfrm>
            <a:prstGeom prst="rect">
              <a:avLst/>
            </a:prstGeom>
            <a:solidFill>
              <a:schemeClr val="bg2"/>
            </a:solidFill>
            <a:ln w="9525">
              <a:noFill/>
              <a:miter lim="800000"/>
              <a:headEnd/>
              <a:tailEnd/>
            </a:ln>
          </p:spPr>
          <p:txBody>
            <a:bodyPr/>
            <a:lstStyle/>
            <a:p>
              <a:pPr>
                <a:defRPr/>
              </a:pPr>
              <a:endParaRPr lang="en-US"/>
            </a:p>
          </p:txBody>
        </p:sp>
        <p:sp>
          <p:nvSpPr>
            <p:cNvPr id="9" name="Rectangle 12"/>
            <p:cNvSpPr>
              <a:spLocks noChangeArrowheads="1"/>
            </p:cNvSpPr>
            <p:nvPr/>
          </p:nvSpPr>
          <p:spPr bwMode="auto">
            <a:xfrm>
              <a:off x="610" y="912"/>
              <a:ext cx="52" cy="612"/>
            </a:xfrm>
            <a:prstGeom prst="rect">
              <a:avLst/>
            </a:prstGeom>
            <a:solidFill>
              <a:schemeClr val="bg2"/>
            </a:solidFill>
            <a:ln w="9525">
              <a:noFill/>
              <a:miter lim="800000"/>
              <a:headEnd/>
              <a:tailEnd/>
            </a:ln>
          </p:spPr>
          <p:txBody>
            <a:bodyPr/>
            <a:lstStyle/>
            <a:p>
              <a:pPr>
                <a:defRPr/>
              </a:pPr>
              <a:endParaRPr lang="en-US"/>
            </a:p>
          </p:txBody>
        </p:sp>
        <p:sp>
          <p:nvSpPr>
            <p:cNvPr id="10" name="Rectangle 13"/>
            <p:cNvSpPr>
              <a:spLocks noChangeArrowheads="1"/>
            </p:cNvSpPr>
            <p:nvPr/>
          </p:nvSpPr>
          <p:spPr bwMode="auto">
            <a:xfrm>
              <a:off x="494" y="912"/>
              <a:ext cx="52" cy="493"/>
            </a:xfrm>
            <a:prstGeom prst="rect">
              <a:avLst/>
            </a:prstGeom>
            <a:solidFill>
              <a:schemeClr val="bg2"/>
            </a:solidFill>
            <a:ln w="9525">
              <a:noFill/>
              <a:miter lim="800000"/>
              <a:headEnd/>
              <a:tailEnd/>
            </a:ln>
          </p:spPr>
          <p:txBody>
            <a:bodyPr/>
            <a:lstStyle/>
            <a:p>
              <a:pPr>
                <a:defRPr/>
              </a:pPr>
              <a:endParaRPr lang="en-US"/>
            </a:p>
          </p:txBody>
        </p:sp>
        <p:sp>
          <p:nvSpPr>
            <p:cNvPr id="11" name="Rectangle 14"/>
            <p:cNvSpPr>
              <a:spLocks noChangeArrowheads="1"/>
            </p:cNvSpPr>
            <p:nvPr/>
          </p:nvSpPr>
          <p:spPr bwMode="auto">
            <a:xfrm>
              <a:off x="377" y="912"/>
              <a:ext cx="52" cy="361"/>
            </a:xfrm>
            <a:prstGeom prst="rect">
              <a:avLst/>
            </a:prstGeom>
            <a:solidFill>
              <a:schemeClr val="bg2"/>
            </a:solidFill>
            <a:ln w="9525">
              <a:noFill/>
              <a:miter lim="800000"/>
              <a:headEnd/>
              <a:tailEnd/>
            </a:ln>
          </p:spPr>
          <p:txBody>
            <a:bodyPr/>
            <a:lstStyle/>
            <a:p>
              <a:pPr>
                <a:defRPr/>
              </a:pPr>
              <a:endParaRPr lang="en-US"/>
            </a:p>
          </p:txBody>
        </p:sp>
        <p:sp>
          <p:nvSpPr>
            <p:cNvPr id="12" name="Rectangle 15"/>
            <p:cNvSpPr>
              <a:spLocks noChangeArrowheads="1"/>
            </p:cNvSpPr>
            <p:nvPr/>
          </p:nvSpPr>
          <p:spPr bwMode="auto">
            <a:xfrm>
              <a:off x="260" y="912"/>
              <a:ext cx="52" cy="249"/>
            </a:xfrm>
            <a:prstGeom prst="rect">
              <a:avLst/>
            </a:prstGeom>
            <a:solidFill>
              <a:schemeClr val="bg2"/>
            </a:solidFill>
            <a:ln w="9525">
              <a:noFill/>
              <a:miter lim="800000"/>
              <a:headEnd/>
              <a:tailEnd/>
            </a:ln>
          </p:spPr>
          <p:txBody>
            <a:bodyPr/>
            <a:lstStyle/>
            <a:p>
              <a:pPr>
                <a:defRPr/>
              </a:pPr>
              <a:endParaRPr lang="en-US"/>
            </a:p>
          </p:txBody>
        </p:sp>
        <p:sp>
          <p:nvSpPr>
            <p:cNvPr id="13" name="Rectangle 16"/>
            <p:cNvSpPr>
              <a:spLocks noChangeArrowheads="1"/>
            </p:cNvSpPr>
            <p:nvPr/>
          </p:nvSpPr>
          <p:spPr bwMode="auto">
            <a:xfrm>
              <a:off x="144" y="912"/>
              <a:ext cx="52" cy="125"/>
            </a:xfrm>
            <a:prstGeom prst="rect">
              <a:avLst/>
            </a:prstGeom>
            <a:solidFill>
              <a:schemeClr val="bg2"/>
            </a:solidFill>
            <a:ln w="9525">
              <a:noFill/>
              <a:miter lim="800000"/>
              <a:headEnd/>
              <a:tailEnd/>
            </a:ln>
          </p:spPr>
          <p:txBody>
            <a:bodyPr/>
            <a:lstStyle/>
            <a:p>
              <a:pPr>
                <a:defRPr/>
              </a:pPr>
              <a:endParaRPr lang="en-US"/>
            </a:p>
          </p:txBody>
        </p:sp>
        <p:sp>
          <p:nvSpPr>
            <p:cNvPr id="14" name="Rectangle 17"/>
            <p:cNvSpPr>
              <a:spLocks noChangeArrowheads="1"/>
            </p:cNvSpPr>
            <p:nvPr/>
          </p:nvSpPr>
          <p:spPr bwMode="auto">
            <a:xfrm>
              <a:off x="1077" y="912"/>
              <a:ext cx="49" cy="1098"/>
            </a:xfrm>
            <a:prstGeom prst="rect">
              <a:avLst/>
            </a:prstGeom>
            <a:solidFill>
              <a:schemeClr val="accent2"/>
            </a:solidFill>
            <a:ln w="9525">
              <a:noFill/>
              <a:miter lim="800000"/>
              <a:headEnd/>
              <a:tailEnd/>
            </a:ln>
          </p:spPr>
          <p:txBody>
            <a:bodyPr/>
            <a:lstStyle/>
            <a:p>
              <a:pPr>
                <a:defRPr/>
              </a:pPr>
              <a:endParaRPr lang="en-US"/>
            </a:p>
          </p:txBody>
        </p:sp>
        <p:sp>
          <p:nvSpPr>
            <p:cNvPr id="15" name="Rectangle 18"/>
            <p:cNvSpPr>
              <a:spLocks noChangeArrowheads="1"/>
            </p:cNvSpPr>
            <p:nvPr/>
          </p:nvSpPr>
          <p:spPr bwMode="auto">
            <a:xfrm>
              <a:off x="1191" y="912"/>
              <a:ext cx="49" cy="1223"/>
            </a:xfrm>
            <a:prstGeom prst="rect">
              <a:avLst/>
            </a:prstGeom>
            <a:solidFill>
              <a:schemeClr val="accent2"/>
            </a:solidFill>
            <a:ln w="9525">
              <a:noFill/>
              <a:miter lim="800000"/>
              <a:headEnd/>
              <a:tailEnd/>
            </a:ln>
          </p:spPr>
          <p:txBody>
            <a:bodyPr/>
            <a:lstStyle/>
            <a:p>
              <a:pPr>
                <a:defRPr/>
              </a:pPr>
              <a:endParaRPr lang="en-US"/>
            </a:p>
          </p:txBody>
        </p:sp>
        <p:sp>
          <p:nvSpPr>
            <p:cNvPr id="16" name="Rectangle 19"/>
            <p:cNvSpPr>
              <a:spLocks noChangeArrowheads="1"/>
            </p:cNvSpPr>
            <p:nvPr/>
          </p:nvSpPr>
          <p:spPr bwMode="auto">
            <a:xfrm>
              <a:off x="1304" y="912"/>
              <a:ext cx="49" cy="1341"/>
            </a:xfrm>
            <a:prstGeom prst="rect">
              <a:avLst/>
            </a:prstGeom>
            <a:solidFill>
              <a:schemeClr val="accent1"/>
            </a:solidFill>
            <a:ln w="9525">
              <a:noFill/>
              <a:miter lim="800000"/>
              <a:headEnd/>
              <a:tailEnd/>
            </a:ln>
          </p:spPr>
          <p:txBody>
            <a:bodyPr/>
            <a:lstStyle/>
            <a:p>
              <a:pPr>
                <a:defRPr/>
              </a:pPr>
              <a:endParaRPr lang="en-US"/>
            </a:p>
          </p:txBody>
        </p:sp>
        <p:sp>
          <p:nvSpPr>
            <p:cNvPr id="17" name="Rectangle 20"/>
            <p:cNvSpPr>
              <a:spLocks noChangeArrowheads="1"/>
            </p:cNvSpPr>
            <p:nvPr/>
          </p:nvSpPr>
          <p:spPr bwMode="auto">
            <a:xfrm>
              <a:off x="1418" y="912"/>
              <a:ext cx="52" cy="1466"/>
            </a:xfrm>
            <a:prstGeom prst="rect">
              <a:avLst/>
            </a:prstGeom>
            <a:solidFill>
              <a:schemeClr val="accent1"/>
            </a:solidFill>
            <a:ln w="9525">
              <a:noFill/>
              <a:miter lim="800000"/>
              <a:headEnd/>
              <a:tailEnd/>
            </a:ln>
          </p:spPr>
          <p:txBody>
            <a:bodyPr/>
            <a:lstStyle/>
            <a:p>
              <a:pPr>
                <a:defRPr/>
              </a:pPr>
              <a:endParaRPr lang="en-US"/>
            </a:p>
          </p:txBody>
        </p:sp>
        <p:sp>
          <p:nvSpPr>
            <p:cNvPr id="18" name="Rectangle 21"/>
            <p:cNvSpPr>
              <a:spLocks noChangeArrowheads="1"/>
            </p:cNvSpPr>
            <p:nvPr/>
          </p:nvSpPr>
          <p:spPr bwMode="auto">
            <a:xfrm>
              <a:off x="1535" y="912"/>
              <a:ext cx="49" cy="1584"/>
            </a:xfrm>
            <a:prstGeom prst="rect">
              <a:avLst/>
            </a:prstGeom>
            <a:solidFill>
              <a:schemeClr val="accent1"/>
            </a:solidFill>
            <a:ln w="9525">
              <a:noFill/>
              <a:miter lim="800000"/>
              <a:headEnd/>
              <a:tailEnd/>
            </a:ln>
          </p:spPr>
          <p:txBody>
            <a:bodyPr/>
            <a:lstStyle/>
            <a:p>
              <a:pPr>
                <a:defRPr/>
              </a:pPr>
              <a:endParaRPr lang="en-US"/>
            </a:p>
          </p:txBody>
        </p:sp>
      </p:grpSp>
      <p:sp>
        <p:nvSpPr>
          <p:cNvPr id="19" name="Line 22"/>
          <p:cNvSpPr>
            <a:spLocks noChangeShapeType="1"/>
          </p:cNvSpPr>
          <p:nvPr/>
        </p:nvSpPr>
        <p:spPr bwMode="auto">
          <a:xfrm>
            <a:off x="266700" y="6172200"/>
            <a:ext cx="8610600" cy="0"/>
          </a:xfrm>
          <a:prstGeom prst="line">
            <a:avLst/>
          </a:prstGeom>
          <a:noFill/>
          <a:ln w="12700">
            <a:solidFill>
              <a:schemeClr val="tx2"/>
            </a:solidFill>
            <a:round/>
            <a:headEnd/>
            <a:tailEnd/>
          </a:ln>
          <a:effectLst/>
        </p:spPr>
        <p:txBody>
          <a:bodyPr/>
          <a:lstStyle/>
          <a:p>
            <a:pPr>
              <a:defRPr/>
            </a:pPr>
            <a:endParaRPr lang="en-US"/>
          </a:p>
        </p:txBody>
      </p:sp>
      <p:sp>
        <p:nvSpPr>
          <p:cNvPr id="49154" name="Rectangle 2"/>
          <p:cNvSpPr>
            <a:spLocks noGrp="1" noChangeArrowheads="1"/>
          </p:cNvSpPr>
          <p:nvPr>
            <p:ph type="ctrTitle"/>
          </p:nvPr>
        </p:nvSpPr>
        <p:spPr>
          <a:xfrm>
            <a:off x="2895600" y="1371600"/>
            <a:ext cx="5867400" cy="2286000"/>
          </a:xfrm>
        </p:spPr>
        <p:txBody>
          <a:bodyPr/>
          <a:lstStyle>
            <a:lvl1pPr>
              <a:defRPr sz="4500"/>
            </a:lvl1pPr>
          </a:lstStyle>
          <a:p>
            <a:r>
              <a:rPr lang="en-US"/>
              <a:t>Click to edit Master title style</a:t>
            </a:r>
          </a:p>
        </p:txBody>
      </p:sp>
      <p:sp>
        <p:nvSpPr>
          <p:cNvPr id="49155" name="Rectangle 3"/>
          <p:cNvSpPr>
            <a:spLocks noGrp="1" noChangeArrowheads="1"/>
          </p:cNvSpPr>
          <p:nvPr>
            <p:ph type="subTitle" idx="1"/>
          </p:nvPr>
        </p:nvSpPr>
        <p:spPr>
          <a:xfrm>
            <a:off x="2971800" y="4267200"/>
            <a:ext cx="5791200" cy="1447800"/>
          </a:xfrm>
        </p:spPr>
        <p:txBody>
          <a:bodyPr/>
          <a:lstStyle>
            <a:lvl1pPr marL="0" indent="0">
              <a:buFont typeface="Wingdings" pitchFamily="2" charset="2"/>
              <a:buNone/>
              <a:defRPr sz="2600" b="1"/>
            </a:lvl1pPr>
          </a:lstStyle>
          <a:p>
            <a:r>
              <a:rPr lang="en-US"/>
              <a:t>Click to edit Master subtitle style</a:t>
            </a:r>
          </a:p>
        </p:txBody>
      </p:sp>
      <p:sp>
        <p:nvSpPr>
          <p:cNvPr id="20" name="Rectangle 4"/>
          <p:cNvSpPr>
            <a:spLocks noGrp="1" noChangeArrowheads="1"/>
          </p:cNvSpPr>
          <p:nvPr>
            <p:ph type="dt" sz="half" idx="10"/>
          </p:nvPr>
        </p:nvSpPr>
        <p:spPr>
          <a:xfrm>
            <a:off x="457200" y="6248400"/>
            <a:ext cx="2133600" cy="457200"/>
          </a:xfrm>
        </p:spPr>
        <p:txBody>
          <a:bodyPr/>
          <a:lstStyle>
            <a:lvl1pPr>
              <a:defRPr smtClean="0"/>
            </a:lvl1pPr>
          </a:lstStyle>
          <a:p>
            <a:pPr>
              <a:defRPr/>
            </a:pPr>
            <a:endParaRPr lang="en-US"/>
          </a:p>
        </p:txBody>
      </p:sp>
      <p:sp>
        <p:nvSpPr>
          <p:cNvPr id="21" name="Rectangle 5"/>
          <p:cNvSpPr>
            <a:spLocks noGrp="1" noChangeArrowheads="1"/>
          </p:cNvSpPr>
          <p:nvPr>
            <p:ph type="ftr" sz="quarter" idx="11"/>
          </p:nvPr>
        </p:nvSpPr>
        <p:spPr/>
        <p:txBody>
          <a:bodyPr/>
          <a:lstStyle>
            <a:lvl1pPr>
              <a:defRPr smtClean="0"/>
            </a:lvl1pPr>
          </a:lstStyle>
          <a:p>
            <a:pPr>
              <a:defRPr/>
            </a:pPr>
            <a:endParaRPr lang="en-US"/>
          </a:p>
        </p:txBody>
      </p:sp>
      <p:sp>
        <p:nvSpPr>
          <p:cNvPr id="22" name="Rectangle 6"/>
          <p:cNvSpPr>
            <a:spLocks noGrp="1" noChangeArrowheads="1"/>
          </p:cNvSpPr>
          <p:nvPr>
            <p:ph type="sldNum" sz="quarter" idx="12"/>
          </p:nvPr>
        </p:nvSpPr>
        <p:spPr/>
        <p:txBody>
          <a:bodyPr/>
          <a:lstStyle>
            <a:lvl1pPr>
              <a:defRPr smtClean="0"/>
            </a:lvl1pPr>
          </a:lstStyle>
          <a:p>
            <a:pPr>
              <a:defRPr/>
            </a:pPr>
            <a:fld id="{662FBCBA-3532-4F59-8FF4-0652471875B6}" type="slidenum">
              <a:rPr lang="en-US"/>
              <a:pPr>
                <a:defRPr/>
              </a:pPr>
              <a:t>‹#›</a:t>
            </a:fld>
            <a:endParaRPr lang="en-US"/>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endParaRPr lang="en-US"/>
          </a:p>
        </p:txBody>
      </p:sp>
      <p:sp>
        <p:nvSpPr>
          <p:cNvPr id="5" name="Rectangle 5"/>
          <p:cNvSpPr>
            <a:spLocks noGrp="1" noChangeArrowheads="1"/>
          </p:cNvSpPr>
          <p:nvPr>
            <p:ph type="sldNum" sz="quarter" idx="11"/>
          </p:nvPr>
        </p:nvSpPr>
        <p:spPr>
          <a:ln/>
        </p:spPr>
        <p:txBody>
          <a:bodyPr/>
          <a:lstStyle>
            <a:lvl1pPr>
              <a:defRPr/>
            </a:lvl1pPr>
          </a:lstStyle>
          <a:p>
            <a:pPr>
              <a:defRPr/>
            </a:pPr>
            <a:fld id="{BD93B658-6B77-40E2-9797-6934D6FD19F8}" type="slidenum">
              <a:rPr lang="en-US"/>
              <a:pPr>
                <a:defRPr/>
              </a:pPr>
              <a:t>‹#›</a:t>
            </a:fld>
            <a:endParaRPr lang="en-US"/>
          </a:p>
        </p:txBody>
      </p:sp>
      <p:sp>
        <p:nvSpPr>
          <p:cNvPr id="6" name="Rectangle 22"/>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ftr" sz="quarter" idx="10"/>
          </p:nvPr>
        </p:nvSpPr>
        <p:spPr>
          <a:ln/>
        </p:spPr>
        <p:txBody>
          <a:bodyPr/>
          <a:lstStyle>
            <a:lvl1pPr>
              <a:defRPr/>
            </a:lvl1pPr>
          </a:lstStyle>
          <a:p>
            <a:pPr>
              <a:defRPr/>
            </a:pPr>
            <a:endParaRPr lang="en-US"/>
          </a:p>
        </p:txBody>
      </p:sp>
      <p:sp>
        <p:nvSpPr>
          <p:cNvPr id="5" name="Rectangle 5"/>
          <p:cNvSpPr>
            <a:spLocks noGrp="1" noChangeArrowheads="1"/>
          </p:cNvSpPr>
          <p:nvPr>
            <p:ph type="sldNum" sz="quarter" idx="11"/>
          </p:nvPr>
        </p:nvSpPr>
        <p:spPr>
          <a:ln/>
        </p:spPr>
        <p:txBody>
          <a:bodyPr/>
          <a:lstStyle>
            <a:lvl1pPr>
              <a:defRPr/>
            </a:lvl1pPr>
          </a:lstStyle>
          <a:p>
            <a:pPr>
              <a:defRPr/>
            </a:pPr>
            <a:fld id="{DDD02D93-63D6-4603-8236-408099604C1D}" type="slidenum">
              <a:rPr lang="en-US"/>
              <a:pPr>
                <a:defRPr/>
              </a:pPr>
              <a:t>‹#›</a:t>
            </a:fld>
            <a:endParaRPr lang="en-US"/>
          </a:p>
        </p:txBody>
      </p:sp>
      <p:sp>
        <p:nvSpPr>
          <p:cNvPr id="6" name="Rectangle 22"/>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7.xml"/><Relationship Id="rId3" Type="http://schemas.openxmlformats.org/officeDocument/2006/relationships/slideLayout" Target="../slideLayouts/slideLayout112.xml"/><Relationship Id="rId7" Type="http://schemas.openxmlformats.org/officeDocument/2006/relationships/slideLayout" Target="../slideLayouts/slideLayout116.xml"/><Relationship Id="rId12" Type="http://schemas.openxmlformats.org/officeDocument/2006/relationships/theme" Target="../theme/theme10.xml"/><Relationship Id="rId2" Type="http://schemas.openxmlformats.org/officeDocument/2006/relationships/slideLayout" Target="../slideLayouts/slideLayout111.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5" Type="http://schemas.openxmlformats.org/officeDocument/2006/relationships/slideLayout" Target="../slideLayouts/slideLayout114.xml"/><Relationship Id="rId10" Type="http://schemas.openxmlformats.org/officeDocument/2006/relationships/slideLayout" Target="../slideLayouts/slideLayout119.xml"/><Relationship Id="rId4" Type="http://schemas.openxmlformats.org/officeDocument/2006/relationships/slideLayout" Target="../slideLayouts/slideLayout113.xml"/><Relationship Id="rId9" Type="http://schemas.openxmlformats.org/officeDocument/2006/relationships/slideLayout" Target="../slideLayouts/slideLayout11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8.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theme" Target="../theme/theme11.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9.xml"/><Relationship Id="rId13" Type="http://schemas.openxmlformats.org/officeDocument/2006/relationships/slideLayout" Target="../slideLayouts/slideLayout144.xml"/><Relationship Id="rId3" Type="http://schemas.openxmlformats.org/officeDocument/2006/relationships/slideLayout" Target="../slideLayouts/slideLayout134.xml"/><Relationship Id="rId7" Type="http://schemas.openxmlformats.org/officeDocument/2006/relationships/slideLayout" Target="../slideLayouts/slideLayout138.xml"/><Relationship Id="rId12" Type="http://schemas.openxmlformats.org/officeDocument/2006/relationships/slideLayout" Target="../slideLayouts/slideLayout143.xml"/><Relationship Id="rId2" Type="http://schemas.openxmlformats.org/officeDocument/2006/relationships/slideLayout" Target="../slideLayouts/slideLayout133.xml"/><Relationship Id="rId1" Type="http://schemas.openxmlformats.org/officeDocument/2006/relationships/slideLayout" Target="../slideLayouts/slideLayout132.xml"/><Relationship Id="rId6" Type="http://schemas.openxmlformats.org/officeDocument/2006/relationships/slideLayout" Target="../slideLayouts/slideLayout137.xml"/><Relationship Id="rId11" Type="http://schemas.openxmlformats.org/officeDocument/2006/relationships/slideLayout" Target="../slideLayouts/slideLayout142.xml"/><Relationship Id="rId5" Type="http://schemas.openxmlformats.org/officeDocument/2006/relationships/slideLayout" Target="../slideLayouts/slideLayout136.xml"/><Relationship Id="rId10" Type="http://schemas.openxmlformats.org/officeDocument/2006/relationships/slideLayout" Target="../slideLayouts/slideLayout141.xml"/><Relationship Id="rId4" Type="http://schemas.openxmlformats.org/officeDocument/2006/relationships/slideLayout" Target="../slideLayouts/slideLayout135.xml"/><Relationship Id="rId9" Type="http://schemas.openxmlformats.org/officeDocument/2006/relationships/slideLayout" Target="../slideLayouts/slideLayout140.xml"/><Relationship Id="rId1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52.xml"/><Relationship Id="rId3" Type="http://schemas.openxmlformats.org/officeDocument/2006/relationships/slideLayout" Target="../slideLayouts/slideLayout147.xml"/><Relationship Id="rId7" Type="http://schemas.openxmlformats.org/officeDocument/2006/relationships/slideLayout" Target="../slideLayouts/slideLayout151.xml"/><Relationship Id="rId12" Type="http://schemas.openxmlformats.org/officeDocument/2006/relationships/theme" Target="../theme/theme13.xml"/><Relationship Id="rId2" Type="http://schemas.openxmlformats.org/officeDocument/2006/relationships/slideLayout" Target="../slideLayouts/slideLayout146.xml"/><Relationship Id="rId1" Type="http://schemas.openxmlformats.org/officeDocument/2006/relationships/slideLayout" Target="../slideLayouts/slideLayout145.xml"/><Relationship Id="rId6" Type="http://schemas.openxmlformats.org/officeDocument/2006/relationships/slideLayout" Target="../slideLayouts/slideLayout150.xml"/><Relationship Id="rId11" Type="http://schemas.openxmlformats.org/officeDocument/2006/relationships/slideLayout" Target="../slideLayouts/slideLayout155.xml"/><Relationship Id="rId5" Type="http://schemas.openxmlformats.org/officeDocument/2006/relationships/slideLayout" Target="../slideLayouts/slideLayout149.xml"/><Relationship Id="rId10" Type="http://schemas.openxmlformats.org/officeDocument/2006/relationships/slideLayout" Target="../slideLayouts/slideLayout154.xml"/><Relationship Id="rId4" Type="http://schemas.openxmlformats.org/officeDocument/2006/relationships/slideLayout" Target="../slideLayouts/slideLayout148.xml"/><Relationship Id="rId9" Type="http://schemas.openxmlformats.org/officeDocument/2006/relationships/slideLayout" Target="../slideLayouts/slideLayout15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63.xml"/><Relationship Id="rId3" Type="http://schemas.openxmlformats.org/officeDocument/2006/relationships/slideLayout" Target="../slideLayouts/slideLayout158.xml"/><Relationship Id="rId7" Type="http://schemas.openxmlformats.org/officeDocument/2006/relationships/slideLayout" Target="../slideLayouts/slideLayout162.xml"/><Relationship Id="rId12" Type="http://schemas.openxmlformats.org/officeDocument/2006/relationships/theme" Target="../theme/theme14.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11" Type="http://schemas.openxmlformats.org/officeDocument/2006/relationships/slideLayout" Target="../slideLayouts/slideLayout166.xml"/><Relationship Id="rId5" Type="http://schemas.openxmlformats.org/officeDocument/2006/relationships/slideLayout" Target="../slideLayouts/slideLayout160.xml"/><Relationship Id="rId10" Type="http://schemas.openxmlformats.org/officeDocument/2006/relationships/slideLayout" Target="../slideLayouts/slideLayout165.xml"/><Relationship Id="rId4" Type="http://schemas.openxmlformats.org/officeDocument/2006/relationships/slideLayout" Target="../slideLayouts/slideLayout159.xml"/><Relationship Id="rId9" Type="http://schemas.openxmlformats.org/officeDocument/2006/relationships/slideLayout" Target="../slideLayouts/slideLayout16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theme" Target="../theme/theme5.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theme" Target="../theme/theme6.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image" Target="../media/image1.png"/><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7.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5" Type="http://schemas.openxmlformats.org/officeDocument/2006/relationships/image" Target="../media/image3.png"/><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image" Target="../media/image2.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theme" Target="../theme/theme8.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7813"/>
            <a:ext cx="8229600" cy="11398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4099"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44" name="Rectangle 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smtClean="0">
                <a:latin typeface="+mn-lt"/>
              </a:defRPr>
            </a:lvl1pPr>
          </a:lstStyle>
          <a:p>
            <a:pPr>
              <a:defRPr/>
            </a:pPr>
            <a:endParaRPr lang="en-US"/>
          </a:p>
        </p:txBody>
      </p:sp>
      <p:sp>
        <p:nvSpPr>
          <p:cNvPr id="10245"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smtClean="0">
                <a:latin typeface="+mn-lt"/>
              </a:defRPr>
            </a:lvl1pPr>
          </a:lstStyle>
          <a:p>
            <a:pPr>
              <a:defRPr/>
            </a:pPr>
            <a:endParaRPr lang="en-US"/>
          </a:p>
        </p:txBody>
      </p:sp>
      <p:sp>
        <p:nvSpPr>
          <p:cNvPr id="10246" name="Rectangle 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smtClean="0">
                <a:latin typeface="+mn-lt"/>
              </a:defRPr>
            </a:lvl1pPr>
          </a:lstStyle>
          <a:p>
            <a:pPr>
              <a:defRPr/>
            </a:pPr>
            <a:fld id="{6A07B62C-8FC6-42E1-AE64-A5039B4C13BB}" type="slidenum">
              <a:rPr lang="en-US"/>
              <a:pPr>
                <a:defRPr/>
              </a:pPr>
              <a:t>‹#›</a:t>
            </a:fld>
            <a:endParaRPr lang="en-US"/>
          </a:p>
        </p:txBody>
      </p:sp>
      <p:sp>
        <p:nvSpPr>
          <p:cNvPr id="10247" name="Rectangle 7"/>
          <p:cNvSpPr>
            <a:spLocks noChangeArrowheads="1"/>
          </p:cNvSpPr>
          <p:nvPr/>
        </p:nvSpPr>
        <p:spPr bwMode="auto">
          <a:xfrm>
            <a:off x="0" y="0"/>
            <a:ext cx="228600" cy="2286000"/>
          </a:xfrm>
          <a:prstGeom prst="rect">
            <a:avLst/>
          </a:prstGeom>
          <a:solidFill>
            <a:schemeClr val="bg2"/>
          </a:soli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10248" name="Line 8"/>
          <p:cNvSpPr>
            <a:spLocks noChangeShapeType="1"/>
          </p:cNvSpPr>
          <p:nvPr/>
        </p:nvSpPr>
        <p:spPr bwMode="auto">
          <a:xfrm>
            <a:off x="457200" y="1447800"/>
            <a:ext cx="8077200" cy="0"/>
          </a:xfrm>
          <a:prstGeom prst="line">
            <a:avLst/>
          </a:prstGeom>
          <a:noFill/>
          <a:ln w="19050">
            <a:solidFill>
              <a:schemeClr val="tx2"/>
            </a:solidFill>
            <a:round/>
            <a:headEnd/>
            <a:tailEnd/>
          </a:ln>
          <a:effectLst/>
        </p:spPr>
        <p:txBody>
          <a:bodyPr/>
          <a:lstStyle/>
          <a:p>
            <a:pPr>
              <a:defRPr/>
            </a:pPr>
            <a:endParaRPr lang="en-US"/>
          </a:p>
        </p:txBody>
      </p:sp>
      <p:sp>
        <p:nvSpPr>
          <p:cNvPr id="10249" name="Rectangle 9"/>
          <p:cNvSpPr>
            <a:spLocks noChangeArrowheads="1"/>
          </p:cNvSpPr>
          <p:nvPr/>
        </p:nvSpPr>
        <p:spPr bwMode="auto">
          <a:xfrm>
            <a:off x="0" y="2286000"/>
            <a:ext cx="228600" cy="2286000"/>
          </a:xfrm>
          <a:prstGeom prst="rect">
            <a:avLst/>
          </a:prstGeom>
          <a:solidFill>
            <a:schemeClr val="accent2"/>
          </a:soli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10250" name="Rectangle 10"/>
          <p:cNvSpPr>
            <a:spLocks noChangeArrowheads="1"/>
          </p:cNvSpPr>
          <p:nvPr/>
        </p:nvSpPr>
        <p:spPr bwMode="auto">
          <a:xfrm>
            <a:off x="0" y="4572000"/>
            <a:ext cx="228600" cy="2286000"/>
          </a:xfrm>
          <a:prstGeom prst="rect">
            <a:avLst/>
          </a:prstGeom>
          <a:solidFill>
            <a:schemeClr val="tx2"/>
          </a:soli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Tree>
  </p:cSld>
  <p:clrMap bg1="dk2" tx1="lt1" bg2="dk1" tx2="lt2" accent1="accent1" accent2="accent2" accent3="accent3" accent4="accent4" accent5="accent5" accent6="accent6" hlink="hlink" folHlink="folHlink"/>
  <p:sldLayoutIdLst>
    <p:sldLayoutId id="2147484028"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 id="2147484043" r:id="rId12"/>
  </p:sldLayoutIdLst>
  <p:timing>
    <p:tnLst>
      <p:par>
        <p:cTn id="1" dur="indefinite" restart="never" nodeType="tmRoot"/>
      </p:par>
    </p:tnLst>
  </p:timing>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defRPr>
      </a:lvl2pPr>
      <a:lvl3pPr algn="l" rtl="0" eaLnBrk="0" fontAlgn="base" hangingPunct="0">
        <a:spcBef>
          <a:spcPct val="0"/>
        </a:spcBef>
        <a:spcAft>
          <a:spcPct val="0"/>
        </a:spcAft>
        <a:defRPr sz="4400">
          <a:solidFill>
            <a:schemeClr val="tx2"/>
          </a:solidFill>
          <a:latin typeface="Garamond" pitchFamily="18" charset="0"/>
        </a:defRPr>
      </a:lvl3pPr>
      <a:lvl4pPr algn="l" rtl="0" eaLnBrk="0" fontAlgn="base" hangingPunct="0">
        <a:spcBef>
          <a:spcPct val="0"/>
        </a:spcBef>
        <a:spcAft>
          <a:spcPct val="0"/>
        </a:spcAft>
        <a:defRPr sz="4400">
          <a:solidFill>
            <a:schemeClr val="tx2"/>
          </a:solidFill>
          <a:latin typeface="Garamond" pitchFamily="18" charset="0"/>
        </a:defRPr>
      </a:lvl4pPr>
      <a:lvl5pPr algn="l" rtl="0" eaLnBrk="0" fontAlgn="base" hangingPunct="0">
        <a:spcBef>
          <a:spcPct val="0"/>
        </a:spcBef>
        <a:spcAft>
          <a:spcPct val="0"/>
        </a:spcAft>
        <a:defRPr sz="4400">
          <a:solidFill>
            <a:schemeClr val="tx2"/>
          </a:solidFill>
          <a:latin typeface="Garamond" pitchFamily="18" charset="0"/>
        </a:defRPr>
      </a:lvl5pPr>
      <a:lvl6pPr marL="457200" algn="l" rtl="0" fontAlgn="base">
        <a:spcBef>
          <a:spcPct val="0"/>
        </a:spcBef>
        <a:spcAft>
          <a:spcPct val="0"/>
        </a:spcAft>
        <a:defRPr sz="4400">
          <a:solidFill>
            <a:schemeClr val="tx2"/>
          </a:solidFill>
          <a:latin typeface="Garamond" pitchFamily="18" charset="0"/>
        </a:defRPr>
      </a:lvl6pPr>
      <a:lvl7pPr marL="914400" algn="l" rtl="0" fontAlgn="base">
        <a:spcBef>
          <a:spcPct val="0"/>
        </a:spcBef>
        <a:spcAft>
          <a:spcPct val="0"/>
        </a:spcAft>
        <a:defRPr sz="4400">
          <a:solidFill>
            <a:schemeClr val="tx2"/>
          </a:solidFill>
          <a:latin typeface="Garamond" pitchFamily="18" charset="0"/>
        </a:defRPr>
      </a:lvl7pPr>
      <a:lvl8pPr marL="1371600" algn="l" rtl="0" fontAlgn="base">
        <a:spcBef>
          <a:spcPct val="0"/>
        </a:spcBef>
        <a:spcAft>
          <a:spcPct val="0"/>
        </a:spcAft>
        <a:defRPr sz="4400">
          <a:solidFill>
            <a:schemeClr val="tx2"/>
          </a:solidFill>
          <a:latin typeface="Garamond" pitchFamily="18" charset="0"/>
        </a:defRPr>
      </a:lvl8pPr>
      <a:lvl9pPr marL="1828800" algn="l" rtl="0" fontAlgn="base">
        <a:spcBef>
          <a:spcPct val="0"/>
        </a:spcBef>
        <a:spcAft>
          <a:spcPct val="0"/>
        </a:spcAft>
        <a:defRPr sz="44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p"/>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eaLnBrk="1" hangingPunct="1">
              <a:defRPr/>
            </a:pPr>
            <a:endParaRPr kumimoji="1" lang="en-US" sz="2400">
              <a:latin typeface="Tahoma" pitchFamily="34" charset="0"/>
            </a:endParaRPr>
          </a:p>
        </p:txBody>
      </p:sp>
      <p:sp>
        <p:nvSpPr>
          <p:cNvPr id="51203"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eaLnBrk="1" hangingPunct="1">
              <a:defRPr/>
            </a:pPr>
            <a:endParaRPr kumimoji="1" lang="en-US" sz="2400">
              <a:latin typeface="Tahoma" pitchFamily="34" charset="0"/>
            </a:endParaRPr>
          </a:p>
        </p:txBody>
      </p:sp>
      <p:sp>
        <p:nvSpPr>
          <p:cNvPr id="51204"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eaLnBrk="1" hangingPunct="1">
              <a:defRPr/>
            </a:pPr>
            <a:endParaRPr kumimoji="1" lang="en-US" sz="2400">
              <a:latin typeface="Tahoma" pitchFamily="34" charset="0"/>
            </a:endParaRPr>
          </a:p>
        </p:txBody>
      </p:sp>
      <p:sp>
        <p:nvSpPr>
          <p:cNvPr id="51205"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eaLnBrk="1" hangingPunct="1">
              <a:defRPr/>
            </a:pPr>
            <a:endParaRPr kumimoji="1" lang="en-US" sz="2400">
              <a:latin typeface="Tahoma" pitchFamily="34" charset="0"/>
            </a:endParaRPr>
          </a:p>
        </p:txBody>
      </p:sp>
      <p:sp>
        <p:nvSpPr>
          <p:cNvPr id="51206"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eaLnBrk="1" hangingPunct="1">
              <a:defRPr/>
            </a:pPr>
            <a:endParaRPr kumimoji="1" lang="en-US" sz="2400">
              <a:latin typeface="Tahoma" pitchFamily="34" charset="0"/>
            </a:endParaRPr>
          </a:p>
        </p:txBody>
      </p:sp>
      <p:sp>
        <p:nvSpPr>
          <p:cNvPr id="51207"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eaLnBrk="1" hangingPunct="1">
              <a:defRPr/>
            </a:pPr>
            <a:endParaRPr kumimoji="1" lang="en-US" sz="2400">
              <a:latin typeface="Tahoma" pitchFamily="34" charset="0"/>
            </a:endParaRPr>
          </a:p>
        </p:txBody>
      </p:sp>
      <p:sp>
        <p:nvSpPr>
          <p:cNvPr id="51208"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eaLnBrk="1" hangingPunct="1">
              <a:defRPr/>
            </a:pPr>
            <a:endParaRPr kumimoji="1" lang="en-US" sz="2400">
              <a:latin typeface="Tahoma" pitchFamily="34" charset="0"/>
            </a:endParaRPr>
          </a:p>
        </p:txBody>
      </p:sp>
      <p:sp>
        <p:nvSpPr>
          <p:cNvPr id="13321" name="Rectangle 9"/>
          <p:cNvSpPr>
            <a:spLocks noGrp="1" noChangeArrowheads="1"/>
          </p:cNvSpPr>
          <p:nvPr>
            <p:ph type="title"/>
          </p:nvPr>
        </p:nvSpPr>
        <p:spPr bwMode="auto">
          <a:xfrm>
            <a:off x="1150938" y="214313"/>
            <a:ext cx="7793037" cy="1462087"/>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3322"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11"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smtClean="0">
                <a:latin typeface="+mn-lt"/>
              </a:defRPr>
            </a:lvl1pPr>
          </a:lstStyle>
          <a:p>
            <a:pPr>
              <a:defRPr/>
            </a:pPr>
            <a:endParaRPr lang="en-US"/>
          </a:p>
        </p:txBody>
      </p:sp>
      <p:sp>
        <p:nvSpPr>
          <p:cNvPr id="5121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smtClean="0">
                <a:latin typeface="+mn-lt"/>
              </a:defRPr>
            </a:lvl1pPr>
          </a:lstStyle>
          <a:p>
            <a:pPr>
              <a:defRPr/>
            </a:pPr>
            <a:endParaRPr lang="en-US"/>
          </a:p>
        </p:txBody>
      </p:sp>
      <p:sp>
        <p:nvSpPr>
          <p:cNvPr id="51213"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smtClean="0">
                <a:latin typeface="+mn-lt"/>
              </a:defRPr>
            </a:lvl1pPr>
          </a:lstStyle>
          <a:p>
            <a:pPr>
              <a:defRPr/>
            </a:pPr>
            <a:fld id="{108932BC-6BB4-4999-848A-ADA9552CF08E}"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4037" r:id="rId1"/>
    <p:sldLayoutId id="2147483967" r:id="rId2"/>
    <p:sldLayoutId id="2147483968" r:id="rId3"/>
    <p:sldLayoutId id="2147483969" r:id="rId4"/>
    <p:sldLayoutId id="2147483970" r:id="rId5"/>
    <p:sldLayoutId id="2147483971" r:id="rId6"/>
    <p:sldLayoutId id="2147483972" r:id="rId7"/>
    <p:sldLayoutId id="2147483973" r:id="rId8"/>
    <p:sldLayoutId id="2147483974" r:id="rId9"/>
    <p:sldLayoutId id="2147483975" r:id="rId10"/>
    <p:sldLayoutId id="2147483976"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Line 2"/>
          <p:cNvSpPr>
            <a:spLocks noChangeShapeType="1"/>
          </p:cNvSpPr>
          <p:nvPr/>
        </p:nvSpPr>
        <p:spPr bwMode="auto">
          <a:xfrm>
            <a:off x="7962900" y="152400"/>
            <a:ext cx="0" cy="1524000"/>
          </a:xfrm>
          <a:prstGeom prst="line">
            <a:avLst/>
          </a:prstGeom>
          <a:noFill/>
          <a:ln w="9525">
            <a:solidFill>
              <a:schemeClr val="tx1"/>
            </a:solidFill>
            <a:round/>
            <a:headEnd/>
            <a:tailEnd/>
          </a:ln>
          <a:effectLst/>
        </p:spPr>
        <p:txBody>
          <a:bodyPr/>
          <a:lstStyle/>
          <a:p>
            <a:pPr>
              <a:defRPr/>
            </a:pPr>
            <a:endParaRPr lang="en-US"/>
          </a:p>
        </p:txBody>
      </p:sp>
      <p:sp>
        <p:nvSpPr>
          <p:cNvPr id="14339" name="Rectangle 3"/>
          <p:cNvSpPr>
            <a:spLocks noGrp="1" noChangeArrowheads="1"/>
          </p:cNvSpPr>
          <p:nvPr>
            <p:ph type="title"/>
          </p:nvPr>
        </p:nvSpPr>
        <p:spPr bwMode="auto">
          <a:xfrm>
            <a:off x="457200" y="122238"/>
            <a:ext cx="7543800" cy="1295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4340" name="Rectangle 4"/>
          <p:cNvSpPr>
            <a:spLocks noGrp="1" noChangeArrowheads="1"/>
          </p:cNvSpPr>
          <p:nvPr>
            <p:ph type="body" idx="1"/>
          </p:nvPr>
        </p:nvSpPr>
        <p:spPr bwMode="auto">
          <a:xfrm>
            <a:off x="457200" y="1719263"/>
            <a:ext cx="8229600" cy="44116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54277" name="Rectangle 5"/>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smtClean="0">
                <a:latin typeface="+mn-lt"/>
              </a:defRPr>
            </a:lvl1pPr>
          </a:lstStyle>
          <a:p>
            <a:pPr>
              <a:defRPr/>
            </a:pPr>
            <a:endParaRPr lang="en-US" altLang="en-US"/>
          </a:p>
        </p:txBody>
      </p:sp>
      <p:sp>
        <p:nvSpPr>
          <p:cNvPr id="54278" name="Rectangle 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smtClean="0">
                <a:latin typeface="+mn-lt"/>
              </a:defRPr>
            </a:lvl1pPr>
          </a:lstStyle>
          <a:p>
            <a:pPr>
              <a:defRPr/>
            </a:pPr>
            <a:endParaRPr lang="en-US" altLang="en-US"/>
          </a:p>
        </p:txBody>
      </p:sp>
      <p:sp>
        <p:nvSpPr>
          <p:cNvPr id="54279" name="Rectangle 7"/>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smtClean="0">
                <a:latin typeface="+mn-lt"/>
              </a:defRPr>
            </a:lvl1pPr>
          </a:lstStyle>
          <a:p>
            <a:pPr>
              <a:defRPr/>
            </a:pPr>
            <a:fld id="{8961454B-B47A-4F54-9AB0-55C8A77F6840}" type="slidenum">
              <a:rPr lang="en-US" altLang="en-US"/>
              <a:pPr>
                <a:defRPr/>
              </a:pPr>
              <a:t>‹#›</a:t>
            </a:fld>
            <a:endParaRPr lang="en-US" altLang="en-US"/>
          </a:p>
        </p:txBody>
      </p:sp>
      <p:grpSp>
        <p:nvGrpSpPr>
          <p:cNvPr id="14344" name="Group 8"/>
          <p:cNvGrpSpPr>
            <a:grpSpLocks/>
          </p:cNvGrpSpPr>
          <p:nvPr/>
        </p:nvGrpSpPr>
        <p:grpSpPr bwMode="auto">
          <a:xfrm>
            <a:off x="8153400" y="152400"/>
            <a:ext cx="792163" cy="1295400"/>
            <a:chOff x="5136" y="960"/>
            <a:chExt cx="528" cy="864"/>
          </a:xfrm>
        </p:grpSpPr>
        <p:sp>
          <p:nvSpPr>
            <p:cNvPr id="54281" name="Oval 9"/>
            <p:cNvSpPr>
              <a:spLocks noChangeArrowheads="1"/>
            </p:cNvSpPr>
            <p:nvPr/>
          </p:nvSpPr>
          <p:spPr bwMode="auto">
            <a:xfrm>
              <a:off x="5136" y="960"/>
              <a:ext cx="80" cy="80"/>
            </a:xfrm>
            <a:prstGeom prst="ellipse">
              <a:avLst/>
            </a:prstGeom>
            <a:solidFill>
              <a:schemeClr val="tx2"/>
            </a:solidFill>
            <a:ln w="9525">
              <a:noFill/>
              <a:round/>
              <a:headEnd/>
              <a:tailEnd/>
            </a:ln>
            <a:effectLst/>
          </p:spPr>
          <p:txBody>
            <a:bodyPr wrap="none" anchor="ctr"/>
            <a:lstStyle/>
            <a:p>
              <a:pPr>
                <a:defRPr/>
              </a:pPr>
              <a:endParaRPr lang="en-US"/>
            </a:p>
          </p:txBody>
        </p:sp>
        <p:sp>
          <p:nvSpPr>
            <p:cNvPr id="54282" name="Oval 10"/>
            <p:cNvSpPr>
              <a:spLocks noChangeArrowheads="1"/>
            </p:cNvSpPr>
            <p:nvPr/>
          </p:nvSpPr>
          <p:spPr bwMode="auto">
            <a:xfrm>
              <a:off x="5248" y="960"/>
              <a:ext cx="79" cy="80"/>
            </a:xfrm>
            <a:prstGeom prst="ellipse">
              <a:avLst/>
            </a:prstGeom>
            <a:solidFill>
              <a:schemeClr val="tx2"/>
            </a:solidFill>
            <a:ln w="9525">
              <a:noFill/>
              <a:round/>
              <a:headEnd/>
              <a:tailEnd/>
            </a:ln>
            <a:effectLst/>
          </p:spPr>
          <p:txBody>
            <a:bodyPr wrap="none" anchor="ctr"/>
            <a:lstStyle/>
            <a:p>
              <a:pPr>
                <a:defRPr/>
              </a:pPr>
              <a:endParaRPr lang="en-US"/>
            </a:p>
          </p:txBody>
        </p:sp>
        <p:sp>
          <p:nvSpPr>
            <p:cNvPr id="54283" name="Oval 11"/>
            <p:cNvSpPr>
              <a:spLocks noChangeArrowheads="1"/>
            </p:cNvSpPr>
            <p:nvPr/>
          </p:nvSpPr>
          <p:spPr bwMode="auto">
            <a:xfrm>
              <a:off x="5360" y="960"/>
              <a:ext cx="79" cy="80"/>
            </a:xfrm>
            <a:prstGeom prst="ellipse">
              <a:avLst/>
            </a:prstGeom>
            <a:solidFill>
              <a:schemeClr val="tx2"/>
            </a:solidFill>
            <a:ln w="9525">
              <a:noFill/>
              <a:round/>
              <a:headEnd/>
              <a:tailEnd/>
            </a:ln>
            <a:effectLst/>
          </p:spPr>
          <p:txBody>
            <a:bodyPr wrap="none" anchor="ctr"/>
            <a:lstStyle/>
            <a:p>
              <a:pPr>
                <a:defRPr/>
              </a:pPr>
              <a:endParaRPr lang="en-US"/>
            </a:p>
          </p:txBody>
        </p:sp>
        <p:sp>
          <p:nvSpPr>
            <p:cNvPr id="54284" name="Oval 12"/>
            <p:cNvSpPr>
              <a:spLocks noChangeArrowheads="1"/>
            </p:cNvSpPr>
            <p:nvPr/>
          </p:nvSpPr>
          <p:spPr bwMode="auto">
            <a:xfrm>
              <a:off x="5136" y="1072"/>
              <a:ext cx="80" cy="79"/>
            </a:xfrm>
            <a:prstGeom prst="ellipse">
              <a:avLst/>
            </a:prstGeom>
            <a:solidFill>
              <a:schemeClr val="tx2"/>
            </a:solidFill>
            <a:ln w="9525">
              <a:noFill/>
              <a:round/>
              <a:headEnd/>
              <a:tailEnd/>
            </a:ln>
            <a:effectLst/>
          </p:spPr>
          <p:txBody>
            <a:bodyPr wrap="none" anchor="ctr"/>
            <a:lstStyle/>
            <a:p>
              <a:pPr>
                <a:defRPr/>
              </a:pPr>
              <a:endParaRPr lang="en-US"/>
            </a:p>
          </p:txBody>
        </p:sp>
        <p:sp>
          <p:nvSpPr>
            <p:cNvPr id="54285" name="Oval 13"/>
            <p:cNvSpPr>
              <a:spLocks noChangeArrowheads="1"/>
            </p:cNvSpPr>
            <p:nvPr/>
          </p:nvSpPr>
          <p:spPr bwMode="auto">
            <a:xfrm>
              <a:off x="5248" y="1072"/>
              <a:ext cx="79" cy="79"/>
            </a:xfrm>
            <a:prstGeom prst="ellipse">
              <a:avLst/>
            </a:prstGeom>
            <a:solidFill>
              <a:schemeClr val="tx2"/>
            </a:solidFill>
            <a:ln w="9525">
              <a:noFill/>
              <a:round/>
              <a:headEnd/>
              <a:tailEnd/>
            </a:ln>
            <a:effectLst/>
          </p:spPr>
          <p:txBody>
            <a:bodyPr wrap="none" anchor="ctr"/>
            <a:lstStyle/>
            <a:p>
              <a:pPr>
                <a:defRPr/>
              </a:pPr>
              <a:endParaRPr lang="en-US"/>
            </a:p>
          </p:txBody>
        </p:sp>
        <p:sp>
          <p:nvSpPr>
            <p:cNvPr id="54286" name="Oval 14"/>
            <p:cNvSpPr>
              <a:spLocks noChangeArrowheads="1"/>
            </p:cNvSpPr>
            <p:nvPr/>
          </p:nvSpPr>
          <p:spPr bwMode="auto">
            <a:xfrm>
              <a:off x="5360" y="1072"/>
              <a:ext cx="79" cy="79"/>
            </a:xfrm>
            <a:prstGeom prst="ellipse">
              <a:avLst/>
            </a:prstGeom>
            <a:solidFill>
              <a:schemeClr val="tx2"/>
            </a:solidFill>
            <a:ln w="9525">
              <a:noFill/>
              <a:round/>
              <a:headEnd/>
              <a:tailEnd/>
            </a:ln>
            <a:effectLst/>
          </p:spPr>
          <p:txBody>
            <a:bodyPr wrap="none" anchor="ctr"/>
            <a:lstStyle/>
            <a:p>
              <a:pPr>
                <a:defRPr/>
              </a:pPr>
              <a:endParaRPr lang="en-US"/>
            </a:p>
          </p:txBody>
        </p:sp>
        <p:sp>
          <p:nvSpPr>
            <p:cNvPr id="54287" name="Oval 15"/>
            <p:cNvSpPr>
              <a:spLocks noChangeArrowheads="1"/>
            </p:cNvSpPr>
            <p:nvPr/>
          </p:nvSpPr>
          <p:spPr bwMode="auto">
            <a:xfrm>
              <a:off x="5472" y="1072"/>
              <a:ext cx="79" cy="79"/>
            </a:xfrm>
            <a:prstGeom prst="ellipse">
              <a:avLst/>
            </a:prstGeom>
            <a:solidFill>
              <a:schemeClr val="accent2"/>
            </a:solidFill>
            <a:ln w="9525">
              <a:noFill/>
              <a:round/>
              <a:headEnd/>
              <a:tailEnd/>
            </a:ln>
            <a:effectLst/>
          </p:spPr>
          <p:txBody>
            <a:bodyPr wrap="none" anchor="ctr"/>
            <a:lstStyle/>
            <a:p>
              <a:pPr>
                <a:defRPr/>
              </a:pPr>
              <a:endParaRPr lang="en-US"/>
            </a:p>
          </p:txBody>
        </p:sp>
        <p:sp>
          <p:nvSpPr>
            <p:cNvPr id="54288" name="Oval 16"/>
            <p:cNvSpPr>
              <a:spLocks noChangeArrowheads="1"/>
            </p:cNvSpPr>
            <p:nvPr/>
          </p:nvSpPr>
          <p:spPr bwMode="auto">
            <a:xfrm>
              <a:off x="5136" y="1184"/>
              <a:ext cx="80" cy="79"/>
            </a:xfrm>
            <a:prstGeom prst="ellipse">
              <a:avLst/>
            </a:prstGeom>
            <a:solidFill>
              <a:schemeClr val="tx2"/>
            </a:solidFill>
            <a:ln w="9525">
              <a:noFill/>
              <a:round/>
              <a:headEnd/>
              <a:tailEnd/>
            </a:ln>
            <a:effectLst/>
          </p:spPr>
          <p:txBody>
            <a:bodyPr wrap="none" anchor="ctr"/>
            <a:lstStyle/>
            <a:p>
              <a:pPr>
                <a:defRPr/>
              </a:pPr>
              <a:endParaRPr lang="en-US"/>
            </a:p>
          </p:txBody>
        </p:sp>
        <p:sp>
          <p:nvSpPr>
            <p:cNvPr id="54289" name="Oval 17"/>
            <p:cNvSpPr>
              <a:spLocks noChangeArrowheads="1"/>
            </p:cNvSpPr>
            <p:nvPr/>
          </p:nvSpPr>
          <p:spPr bwMode="auto">
            <a:xfrm>
              <a:off x="5248" y="1184"/>
              <a:ext cx="79" cy="79"/>
            </a:xfrm>
            <a:prstGeom prst="ellipse">
              <a:avLst/>
            </a:prstGeom>
            <a:solidFill>
              <a:schemeClr val="tx2"/>
            </a:solidFill>
            <a:ln w="9525">
              <a:noFill/>
              <a:round/>
              <a:headEnd/>
              <a:tailEnd/>
            </a:ln>
            <a:effectLst/>
          </p:spPr>
          <p:txBody>
            <a:bodyPr wrap="none" anchor="ctr"/>
            <a:lstStyle/>
            <a:p>
              <a:pPr>
                <a:defRPr/>
              </a:pPr>
              <a:endParaRPr lang="en-US"/>
            </a:p>
          </p:txBody>
        </p:sp>
        <p:sp>
          <p:nvSpPr>
            <p:cNvPr id="54290" name="Oval 18"/>
            <p:cNvSpPr>
              <a:spLocks noChangeArrowheads="1"/>
            </p:cNvSpPr>
            <p:nvPr/>
          </p:nvSpPr>
          <p:spPr bwMode="auto">
            <a:xfrm>
              <a:off x="5360" y="1184"/>
              <a:ext cx="79" cy="79"/>
            </a:xfrm>
            <a:prstGeom prst="ellipse">
              <a:avLst/>
            </a:prstGeom>
            <a:solidFill>
              <a:schemeClr val="accent2"/>
            </a:solidFill>
            <a:ln w="9525">
              <a:noFill/>
              <a:round/>
              <a:headEnd/>
              <a:tailEnd/>
            </a:ln>
            <a:effectLst/>
          </p:spPr>
          <p:txBody>
            <a:bodyPr wrap="none" anchor="ctr"/>
            <a:lstStyle/>
            <a:p>
              <a:pPr>
                <a:defRPr/>
              </a:pPr>
              <a:endParaRPr lang="en-US"/>
            </a:p>
          </p:txBody>
        </p:sp>
        <p:sp>
          <p:nvSpPr>
            <p:cNvPr id="54291" name="Oval 19"/>
            <p:cNvSpPr>
              <a:spLocks noChangeArrowheads="1"/>
            </p:cNvSpPr>
            <p:nvPr/>
          </p:nvSpPr>
          <p:spPr bwMode="auto">
            <a:xfrm>
              <a:off x="5472" y="1184"/>
              <a:ext cx="79" cy="79"/>
            </a:xfrm>
            <a:prstGeom prst="ellipse">
              <a:avLst/>
            </a:prstGeom>
            <a:solidFill>
              <a:schemeClr val="accent2"/>
            </a:solidFill>
            <a:ln w="9525">
              <a:noFill/>
              <a:round/>
              <a:headEnd/>
              <a:tailEnd/>
            </a:ln>
            <a:effectLst/>
          </p:spPr>
          <p:txBody>
            <a:bodyPr wrap="none" anchor="ctr"/>
            <a:lstStyle/>
            <a:p>
              <a:pPr>
                <a:defRPr/>
              </a:pPr>
              <a:endParaRPr lang="en-US"/>
            </a:p>
          </p:txBody>
        </p:sp>
        <p:sp>
          <p:nvSpPr>
            <p:cNvPr id="54292" name="Oval 20"/>
            <p:cNvSpPr>
              <a:spLocks noChangeArrowheads="1"/>
            </p:cNvSpPr>
            <p:nvPr/>
          </p:nvSpPr>
          <p:spPr bwMode="auto">
            <a:xfrm>
              <a:off x="5584" y="1184"/>
              <a:ext cx="80" cy="79"/>
            </a:xfrm>
            <a:prstGeom prst="ellipse">
              <a:avLst/>
            </a:prstGeom>
            <a:solidFill>
              <a:schemeClr val="accent1"/>
            </a:solidFill>
            <a:ln w="9525">
              <a:noFill/>
              <a:round/>
              <a:headEnd/>
              <a:tailEnd/>
            </a:ln>
            <a:effectLst/>
          </p:spPr>
          <p:txBody>
            <a:bodyPr wrap="none" anchor="ctr"/>
            <a:lstStyle/>
            <a:p>
              <a:pPr>
                <a:defRPr/>
              </a:pPr>
              <a:endParaRPr lang="en-US"/>
            </a:p>
          </p:txBody>
        </p:sp>
        <p:sp>
          <p:nvSpPr>
            <p:cNvPr id="54293" name="Oval 21"/>
            <p:cNvSpPr>
              <a:spLocks noChangeArrowheads="1"/>
            </p:cNvSpPr>
            <p:nvPr/>
          </p:nvSpPr>
          <p:spPr bwMode="auto">
            <a:xfrm>
              <a:off x="5136" y="1296"/>
              <a:ext cx="80" cy="80"/>
            </a:xfrm>
            <a:prstGeom prst="ellipse">
              <a:avLst/>
            </a:prstGeom>
            <a:solidFill>
              <a:schemeClr val="tx2"/>
            </a:solidFill>
            <a:ln w="9525">
              <a:noFill/>
              <a:round/>
              <a:headEnd/>
              <a:tailEnd/>
            </a:ln>
            <a:effectLst/>
          </p:spPr>
          <p:txBody>
            <a:bodyPr wrap="none" anchor="ctr"/>
            <a:lstStyle/>
            <a:p>
              <a:pPr>
                <a:defRPr/>
              </a:pPr>
              <a:endParaRPr lang="en-US"/>
            </a:p>
          </p:txBody>
        </p:sp>
        <p:sp>
          <p:nvSpPr>
            <p:cNvPr id="54294" name="Oval 22"/>
            <p:cNvSpPr>
              <a:spLocks noChangeArrowheads="1"/>
            </p:cNvSpPr>
            <p:nvPr/>
          </p:nvSpPr>
          <p:spPr bwMode="auto">
            <a:xfrm>
              <a:off x="5248" y="1296"/>
              <a:ext cx="79" cy="80"/>
            </a:xfrm>
            <a:prstGeom prst="ellipse">
              <a:avLst/>
            </a:prstGeom>
            <a:solidFill>
              <a:schemeClr val="accent2"/>
            </a:solidFill>
            <a:ln w="9525">
              <a:noFill/>
              <a:round/>
              <a:headEnd/>
              <a:tailEnd/>
            </a:ln>
            <a:effectLst/>
          </p:spPr>
          <p:txBody>
            <a:bodyPr wrap="none" anchor="ctr"/>
            <a:lstStyle/>
            <a:p>
              <a:pPr>
                <a:defRPr/>
              </a:pPr>
              <a:endParaRPr lang="en-US"/>
            </a:p>
          </p:txBody>
        </p:sp>
        <p:sp>
          <p:nvSpPr>
            <p:cNvPr id="54295" name="Oval 23"/>
            <p:cNvSpPr>
              <a:spLocks noChangeArrowheads="1"/>
            </p:cNvSpPr>
            <p:nvPr/>
          </p:nvSpPr>
          <p:spPr bwMode="auto">
            <a:xfrm>
              <a:off x="5360" y="1296"/>
              <a:ext cx="79" cy="80"/>
            </a:xfrm>
            <a:prstGeom prst="ellipse">
              <a:avLst/>
            </a:prstGeom>
            <a:solidFill>
              <a:schemeClr val="accent2"/>
            </a:solidFill>
            <a:ln w="9525">
              <a:noFill/>
              <a:round/>
              <a:headEnd/>
              <a:tailEnd/>
            </a:ln>
            <a:effectLst/>
          </p:spPr>
          <p:txBody>
            <a:bodyPr wrap="none" anchor="ctr"/>
            <a:lstStyle/>
            <a:p>
              <a:pPr>
                <a:defRPr/>
              </a:pPr>
              <a:endParaRPr lang="en-US"/>
            </a:p>
          </p:txBody>
        </p:sp>
        <p:sp>
          <p:nvSpPr>
            <p:cNvPr id="54296" name="Oval 24"/>
            <p:cNvSpPr>
              <a:spLocks noChangeArrowheads="1"/>
            </p:cNvSpPr>
            <p:nvPr/>
          </p:nvSpPr>
          <p:spPr bwMode="auto">
            <a:xfrm>
              <a:off x="5472" y="1296"/>
              <a:ext cx="79" cy="80"/>
            </a:xfrm>
            <a:prstGeom prst="ellipse">
              <a:avLst/>
            </a:prstGeom>
            <a:solidFill>
              <a:schemeClr val="accent1"/>
            </a:solidFill>
            <a:ln w="9525">
              <a:noFill/>
              <a:round/>
              <a:headEnd/>
              <a:tailEnd/>
            </a:ln>
            <a:effectLst/>
          </p:spPr>
          <p:txBody>
            <a:bodyPr wrap="none" anchor="ctr"/>
            <a:lstStyle/>
            <a:p>
              <a:pPr>
                <a:defRPr/>
              </a:pPr>
              <a:endParaRPr lang="en-US"/>
            </a:p>
          </p:txBody>
        </p:sp>
        <p:sp>
          <p:nvSpPr>
            <p:cNvPr id="54297" name="Oval 25"/>
            <p:cNvSpPr>
              <a:spLocks noChangeArrowheads="1"/>
            </p:cNvSpPr>
            <p:nvPr/>
          </p:nvSpPr>
          <p:spPr bwMode="auto">
            <a:xfrm>
              <a:off x="5136" y="1408"/>
              <a:ext cx="80" cy="80"/>
            </a:xfrm>
            <a:prstGeom prst="ellipse">
              <a:avLst/>
            </a:prstGeom>
            <a:solidFill>
              <a:schemeClr val="accent2"/>
            </a:solidFill>
            <a:ln w="9525">
              <a:noFill/>
              <a:round/>
              <a:headEnd/>
              <a:tailEnd/>
            </a:ln>
            <a:effectLst/>
          </p:spPr>
          <p:txBody>
            <a:bodyPr wrap="none" anchor="ctr"/>
            <a:lstStyle/>
            <a:p>
              <a:pPr>
                <a:defRPr/>
              </a:pPr>
              <a:endParaRPr lang="en-US"/>
            </a:p>
          </p:txBody>
        </p:sp>
        <p:sp>
          <p:nvSpPr>
            <p:cNvPr id="54298" name="Oval 26"/>
            <p:cNvSpPr>
              <a:spLocks noChangeArrowheads="1"/>
            </p:cNvSpPr>
            <p:nvPr/>
          </p:nvSpPr>
          <p:spPr bwMode="auto">
            <a:xfrm>
              <a:off x="5248" y="1408"/>
              <a:ext cx="79" cy="80"/>
            </a:xfrm>
            <a:prstGeom prst="ellipse">
              <a:avLst/>
            </a:prstGeom>
            <a:solidFill>
              <a:schemeClr val="accent2"/>
            </a:solidFill>
            <a:ln w="9525">
              <a:noFill/>
              <a:round/>
              <a:headEnd/>
              <a:tailEnd/>
            </a:ln>
            <a:effectLst/>
          </p:spPr>
          <p:txBody>
            <a:bodyPr wrap="none" anchor="ctr"/>
            <a:lstStyle/>
            <a:p>
              <a:pPr>
                <a:defRPr/>
              </a:pPr>
              <a:endParaRPr lang="en-US"/>
            </a:p>
          </p:txBody>
        </p:sp>
        <p:sp>
          <p:nvSpPr>
            <p:cNvPr id="54299" name="Oval 27"/>
            <p:cNvSpPr>
              <a:spLocks noChangeArrowheads="1"/>
            </p:cNvSpPr>
            <p:nvPr/>
          </p:nvSpPr>
          <p:spPr bwMode="auto">
            <a:xfrm>
              <a:off x="5360" y="1408"/>
              <a:ext cx="79" cy="80"/>
            </a:xfrm>
            <a:prstGeom prst="ellipse">
              <a:avLst/>
            </a:prstGeom>
            <a:solidFill>
              <a:schemeClr val="accent1"/>
            </a:solidFill>
            <a:ln w="9525">
              <a:noFill/>
              <a:round/>
              <a:headEnd/>
              <a:tailEnd/>
            </a:ln>
            <a:effectLst/>
          </p:spPr>
          <p:txBody>
            <a:bodyPr wrap="none" anchor="ctr"/>
            <a:lstStyle/>
            <a:p>
              <a:pPr>
                <a:defRPr/>
              </a:pPr>
              <a:endParaRPr lang="en-US"/>
            </a:p>
          </p:txBody>
        </p:sp>
        <p:sp>
          <p:nvSpPr>
            <p:cNvPr id="54300" name="Oval 28"/>
            <p:cNvSpPr>
              <a:spLocks noChangeArrowheads="1"/>
            </p:cNvSpPr>
            <p:nvPr/>
          </p:nvSpPr>
          <p:spPr bwMode="auto">
            <a:xfrm>
              <a:off x="5472" y="1408"/>
              <a:ext cx="79" cy="80"/>
            </a:xfrm>
            <a:prstGeom prst="ellipse">
              <a:avLst/>
            </a:prstGeom>
            <a:solidFill>
              <a:schemeClr val="accent1"/>
            </a:solidFill>
            <a:ln w="9525">
              <a:noFill/>
              <a:round/>
              <a:headEnd/>
              <a:tailEnd/>
            </a:ln>
            <a:effectLst/>
          </p:spPr>
          <p:txBody>
            <a:bodyPr wrap="none" anchor="ctr"/>
            <a:lstStyle/>
            <a:p>
              <a:pPr>
                <a:defRPr/>
              </a:pPr>
              <a:endParaRPr lang="en-US"/>
            </a:p>
          </p:txBody>
        </p:sp>
        <p:sp>
          <p:nvSpPr>
            <p:cNvPr id="54301" name="Oval 29"/>
            <p:cNvSpPr>
              <a:spLocks noChangeArrowheads="1"/>
            </p:cNvSpPr>
            <p:nvPr/>
          </p:nvSpPr>
          <p:spPr bwMode="auto">
            <a:xfrm>
              <a:off x="5584" y="1408"/>
              <a:ext cx="80" cy="80"/>
            </a:xfrm>
            <a:prstGeom prst="ellipse">
              <a:avLst/>
            </a:prstGeom>
            <a:solidFill>
              <a:schemeClr val="folHlink"/>
            </a:solidFill>
            <a:ln w="9525">
              <a:noFill/>
              <a:round/>
              <a:headEnd/>
              <a:tailEnd/>
            </a:ln>
            <a:effectLst/>
          </p:spPr>
          <p:txBody>
            <a:bodyPr wrap="none" anchor="ctr"/>
            <a:lstStyle/>
            <a:p>
              <a:pPr>
                <a:defRPr/>
              </a:pPr>
              <a:endParaRPr lang="en-US"/>
            </a:p>
          </p:txBody>
        </p:sp>
        <p:sp>
          <p:nvSpPr>
            <p:cNvPr id="54302" name="Oval 30"/>
            <p:cNvSpPr>
              <a:spLocks noChangeArrowheads="1"/>
            </p:cNvSpPr>
            <p:nvPr/>
          </p:nvSpPr>
          <p:spPr bwMode="auto">
            <a:xfrm>
              <a:off x="5136" y="1520"/>
              <a:ext cx="80" cy="79"/>
            </a:xfrm>
            <a:prstGeom prst="ellipse">
              <a:avLst/>
            </a:prstGeom>
            <a:solidFill>
              <a:schemeClr val="accent2"/>
            </a:solidFill>
            <a:ln w="9525">
              <a:noFill/>
              <a:round/>
              <a:headEnd/>
              <a:tailEnd/>
            </a:ln>
            <a:effectLst/>
          </p:spPr>
          <p:txBody>
            <a:bodyPr wrap="none" anchor="ctr"/>
            <a:lstStyle/>
            <a:p>
              <a:pPr>
                <a:defRPr/>
              </a:pPr>
              <a:endParaRPr lang="en-US"/>
            </a:p>
          </p:txBody>
        </p:sp>
        <p:sp>
          <p:nvSpPr>
            <p:cNvPr id="54303" name="Oval 31"/>
            <p:cNvSpPr>
              <a:spLocks noChangeArrowheads="1"/>
            </p:cNvSpPr>
            <p:nvPr/>
          </p:nvSpPr>
          <p:spPr bwMode="auto">
            <a:xfrm>
              <a:off x="5248" y="1520"/>
              <a:ext cx="79" cy="79"/>
            </a:xfrm>
            <a:prstGeom prst="ellipse">
              <a:avLst/>
            </a:prstGeom>
            <a:solidFill>
              <a:schemeClr val="accent1"/>
            </a:solidFill>
            <a:ln w="9525">
              <a:noFill/>
              <a:round/>
              <a:headEnd/>
              <a:tailEnd/>
            </a:ln>
            <a:effectLst/>
          </p:spPr>
          <p:txBody>
            <a:bodyPr wrap="none" anchor="ctr"/>
            <a:lstStyle/>
            <a:p>
              <a:pPr>
                <a:defRPr/>
              </a:pPr>
              <a:endParaRPr lang="en-US"/>
            </a:p>
          </p:txBody>
        </p:sp>
        <p:sp>
          <p:nvSpPr>
            <p:cNvPr id="54304" name="Oval 32"/>
            <p:cNvSpPr>
              <a:spLocks noChangeArrowheads="1"/>
            </p:cNvSpPr>
            <p:nvPr/>
          </p:nvSpPr>
          <p:spPr bwMode="auto">
            <a:xfrm>
              <a:off x="5360" y="1520"/>
              <a:ext cx="79" cy="79"/>
            </a:xfrm>
            <a:prstGeom prst="ellipse">
              <a:avLst/>
            </a:prstGeom>
            <a:solidFill>
              <a:schemeClr val="accent1"/>
            </a:solidFill>
            <a:ln w="9525">
              <a:noFill/>
              <a:round/>
              <a:headEnd/>
              <a:tailEnd/>
            </a:ln>
            <a:effectLst/>
          </p:spPr>
          <p:txBody>
            <a:bodyPr wrap="none" anchor="ctr"/>
            <a:lstStyle/>
            <a:p>
              <a:pPr>
                <a:defRPr/>
              </a:pPr>
              <a:endParaRPr lang="en-US"/>
            </a:p>
          </p:txBody>
        </p:sp>
        <p:sp>
          <p:nvSpPr>
            <p:cNvPr id="54305" name="Oval 33"/>
            <p:cNvSpPr>
              <a:spLocks noChangeArrowheads="1"/>
            </p:cNvSpPr>
            <p:nvPr/>
          </p:nvSpPr>
          <p:spPr bwMode="auto">
            <a:xfrm>
              <a:off x="5472" y="1520"/>
              <a:ext cx="79" cy="79"/>
            </a:xfrm>
            <a:prstGeom prst="ellipse">
              <a:avLst/>
            </a:prstGeom>
            <a:solidFill>
              <a:schemeClr val="folHlink"/>
            </a:solidFill>
            <a:ln w="9525">
              <a:noFill/>
              <a:round/>
              <a:headEnd/>
              <a:tailEnd/>
            </a:ln>
            <a:effectLst/>
          </p:spPr>
          <p:txBody>
            <a:bodyPr wrap="none" anchor="ctr"/>
            <a:lstStyle/>
            <a:p>
              <a:pPr>
                <a:defRPr/>
              </a:pPr>
              <a:endParaRPr lang="en-US"/>
            </a:p>
          </p:txBody>
        </p:sp>
        <p:sp>
          <p:nvSpPr>
            <p:cNvPr id="54306" name="Oval 34"/>
            <p:cNvSpPr>
              <a:spLocks noChangeArrowheads="1"/>
            </p:cNvSpPr>
            <p:nvPr/>
          </p:nvSpPr>
          <p:spPr bwMode="auto">
            <a:xfrm>
              <a:off x="5136" y="1632"/>
              <a:ext cx="80" cy="79"/>
            </a:xfrm>
            <a:prstGeom prst="ellipse">
              <a:avLst/>
            </a:prstGeom>
            <a:solidFill>
              <a:schemeClr val="accent1"/>
            </a:solidFill>
            <a:ln w="9525">
              <a:noFill/>
              <a:round/>
              <a:headEnd/>
              <a:tailEnd/>
            </a:ln>
            <a:effectLst/>
          </p:spPr>
          <p:txBody>
            <a:bodyPr wrap="none" anchor="ctr"/>
            <a:lstStyle/>
            <a:p>
              <a:pPr>
                <a:defRPr/>
              </a:pPr>
              <a:endParaRPr lang="en-US"/>
            </a:p>
          </p:txBody>
        </p:sp>
        <p:sp>
          <p:nvSpPr>
            <p:cNvPr id="54307" name="Oval 35"/>
            <p:cNvSpPr>
              <a:spLocks noChangeArrowheads="1"/>
            </p:cNvSpPr>
            <p:nvPr/>
          </p:nvSpPr>
          <p:spPr bwMode="auto">
            <a:xfrm>
              <a:off x="5248" y="1632"/>
              <a:ext cx="79" cy="79"/>
            </a:xfrm>
            <a:prstGeom prst="ellipse">
              <a:avLst/>
            </a:prstGeom>
            <a:solidFill>
              <a:schemeClr val="accent1"/>
            </a:solidFill>
            <a:ln w="9525">
              <a:noFill/>
              <a:round/>
              <a:headEnd/>
              <a:tailEnd/>
            </a:ln>
            <a:effectLst/>
          </p:spPr>
          <p:txBody>
            <a:bodyPr wrap="none" anchor="ctr"/>
            <a:lstStyle/>
            <a:p>
              <a:pPr>
                <a:defRPr/>
              </a:pPr>
              <a:endParaRPr lang="en-US"/>
            </a:p>
          </p:txBody>
        </p:sp>
        <p:sp>
          <p:nvSpPr>
            <p:cNvPr id="54308" name="Oval 36"/>
            <p:cNvSpPr>
              <a:spLocks noChangeArrowheads="1"/>
            </p:cNvSpPr>
            <p:nvPr/>
          </p:nvSpPr>
          <p:spPr bwMode="auto">
            <a:xfrm>
              <a:off x="5360" y="1632"/>
              <a:ext cx="79" cy="79"/>
            </a:xfrm>
            <a:prstGeom prst="ellipse">
              <a:avLst/>
            </a:prstGeom>
            <a:solidFill>
              <a:schemeClr val="folHlink"/>
            </a:solidFill>
            <a:ln w="9525">
              <a:noFill/>
              <a:round/>
              <a:headEnd/>
              <a:tailEnd/>
            </a:ln>
            <a:effectLst/>
          </p:spPr>
          <p:txBody>
            <a:bodyPr wrap="none" anchor="ctr"/>
            <a:lstStyle/>
            <a:p>
              <a:pPr>
                <a:defRPr/>
              </a:pPr>
              <a:endParaRPr lang="en-US"/>
            </a:p>
          </p:txBody>
        </p:sp>
        <p:sp>
          <p:nvSpPr>
            <p:cNvPr id="54309" name="Oval 37"/>
            <p:cNvSpPr>
              <a:spLocks noChangeArrowheads="1"/>
            </p:cNvSpPr>
            <p:nvPr/>
          </p:nvSpPr>
          <p:spPr bwMode="auto">
            <a:xfrm>
              <a:off x="5472" y="1632"/>
              <a:ext cx="79" cy="79"/>
            </a:xfrm>
            <a:prstGeom prst="ellipse">
              <a:avLst/>
            </a:prstGeom>
            <a:solidFill>
              <a:schemeClr val="folHlink"/>
            </a:solidFill>
            <a:ln w="9525">
              <a:noFill/>
              <a:round/>
              <a:headEnd/>
              <a:tailEnd/>
            </a:ln>
            <a:effectLst/>
          </p:spPr>
          <p:txBody>
            <a:bodyPr wrap="none" anchor="ctr"/>
            <a:lstStyle/>
            <a:p>
              <a:pPr>
                <a:defRPr/>
              </a:pPr>
              <a:endParaRPr lang="en-US"/>
            </a:p>
          </p:txBody>
        </p:sp>
        <p:sp>
          <p:nvSpPr>
            <p:cNvPr id="54310" name="Oval 38"/>
            <p:cNvSpPr>
              <a:spLocks noChangeArrowheads="1"/>
            </p:cNvSpPr>
            <p:nvPr/>
          </p:nvSpPr>
          <p:spPr bwMode="auto">
            <a:xfrm>
              <a:off x="5248" y="1744"/>
              <a:ext cx="79" cy="80"/>
            </a:xfrm>
            <a:prstGeom prst="ellipse">
              <a:avLst/>
            </a:prstGeom>
            <a:solidFill>
              <a:schemeClr val="folHlink"/>
            </a:solidFill>
            <a:ln w="9525">
              <a:noFill/>
              <a:round/>
              <a:headEnd/>
              <a:tailEnd/>
            </a:ln>
            <a:effectLst/>
          </p:spPr>
          <p:txBody>
            <a:bodyPr wrap="none" anchor="ctr"/>
            <a:lstStyle/>
            <a:p>
              <a:pPr>
                <a:defRPr/>
              </a:pPr>
              <a:endParaRPr lang="en-US"/>
            </a:p>
          </p:txBody>
        </p:sp>
        <p:sp>
          <p:nvSpPr>
            <p:cNvPr id="54311" name="Oval 39"/>
            <p:cNvSpPr>
              <a:spLocks noChangeArrowheads="1"/>
            </p:cNvSpPr>
            <p:nvPr/>
          </p:nvSpPr>
          <p:spPr bwMode="auto">
            <a:xfrm>
              <a:off x="5472" y="1744"/>
              <a:ext cx="79" cy="80"/>
            </a:xfrm>
            <a:prstGeom prst="ellipse">
              <a:avLst/>
            </a:prstGeom>
            <a:solidFill>
              <a:schemeClr val="folHlink"/>
            </a:solidFill>
            <a:ln w="9525">
              <a:noFill/>
              <a:round/>
              <a:headEnd/>
              <a:tailEnd/>
            </a:ln>
            <a:effectLst/>
          </p:spPr>
          <p:txBody>
            <a:bodyPr wrap="none" anchor="ctr"/>
            <a:lstStyle/>
            <a:p>
              <a:pPr>
                <a:defRPr/>
              </a:pPr>
              <a:endParaRPr lang="en-US"/>
            </a:p>
          </p:txBody>
        </p:sp>
      </p:grpSp>
    </p:spTree>
  </p:cSld>
  <p:clrMap bg1="dk2" tx1="lt1" bg2="dk1" tx2="lt2" accent1="accent1" accent2="accent2" accent3="accent3" accent4="accent4" accent5="accent5" accent6="accent6" hlink="hlink" folHlink="folHlink"/>
  <p:sldLayoutIdLst>
    <p:sldLayoutId id="2147484038" r:id="rId1"/>
    <p:sldLayoutId id="2147483977" r:id="rId2"/>
    <p:sldLayoutId id="2147483978" r:id="rId3"/>
    <p:sldLayoutId id="2147483979" r:id="rId4"/>
    <p:sldLayoutId id="2147483980" r:id="rId5"/>
    <p:sldLayoutId id="2147483981" r:id="rId6"/>
    <p:sldLayoutId id="2147483982" r:id="rId7"/>
    <p:sldLayoutId id="2147483983" r:id="rId8"/>
    <p:sldLayoutId id="2147483984" r:id="rId9"/>
    <p:sldLayoutId id="2147483985" r:id="rId10"/>
    <p:sldLayoutId id="2147483986" r:id="rId11"/>
  </p:sldLayoutIdLst>
  <p:timing>
    <p:tnLst>
      <p:par>
        <p:cTn id="1" dur="indefinite" restart="never" nodeType="tmRoot"/>
      </p:par>
    </p:tnLst>
  </p:timing>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1524000" y="190500"/>
            <a:ext cx="7010400" cy="15271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5363" name="Rectangle 3"/>
          <p:cNvSpPr>
            <a:spLocks noGrp="1" noChangeArrowheads="1"/>
          </p:cNvSpPr>
          <p:nvPr>
            <p:ph type="body" idx="1"/>
          </p:nvPr>
        </p:nvSpPr>
        <p:spPr bwMode="auto">
          <a:xfrm>
            <a:off x="1524000" y="1905000"/>
            <a:ext cx="7010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6564" name="Rectangle 4"/>
          <p:cNvSpPr>
            <a:spLocks noGrp="1" noChangeArrowheads="1"/>
          </p:cNvSpPr>
          <p:nvPr>
            <p:ph type="dt" sz="half" idx="2"/>
          </p:nvPr>
        </p:nvSpPr>
        <p:spPr bwMode="auto">
          <a:xfrm>
            <a:off x="66294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smtClean="0">
                <a:latin typeface="+mn-lt"/>
              </a:defRPr>
            </a:lvl1pPr>
          </a:lstStyle>
          <a:p>
            <a:pPr>
              <a:defRPr/>
            </a:pPr>
            <a:endParaRPr lang="en-US"/>
          </a:p>
        </p:txBody>
      </p:sp>
      <p:sp>
        <p:nvSpPr>
          <p:cNvPr id="66565" name="Rectangle 5"/>
          <p:cNvSpPr>
            <a:spLocks noGrp="1" noChangeArrowheads="1"/>
          </p:cNvSpPr>
          <p:nvPr>
            <p:ph type="ftr" sz="quarter" idx="3"/>
          </p:nvPr>
        </p:nvSpPr>
        <p:spPr bwMode="auto">
          <a:xfrm>
            <a:off x="32766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smtClean="0">
                <a:latin typeface="+mn-lt"/>
              </a:defRPr>
            </a:lvl1pPr>
          </a:lstStyle>
          <a:p>
            <a:pPr>
              <a:defRPr/>
            </a:pPr>
            <a:endParaRPr lang="en-US"/>
          </a:p>
        </p:txBody>
      </p:sp>
      <p:sp>
        <p:nvSpPr>
          <p:cNvPr id="66566" name="Rectangle 6"/>
          <p:cNvSpPr>
            <a:spLocks noGrp="1" noChangeArrowheads="1"/>
          </p:cNvSpPr>
          <p:nvPr>
            <p:ph type="sldNum" sz="quarter" idx="4"/>
          </p:nvPr>
        </p:nvSpPr>
        <p:spPr bwMode="auto">
          <a:xfrm>
            <a:off x="1524000" y="6248400"/>
            <a:ext cx="1295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smtClean="0">
                <a:latin typeface="+mn-lt"/>
              </a:defRPr>
            </a:lvl1pPr>
          </a:lstStyle>
          <a:p>
            <a:pPr>
              <a:defRPr/>
            </a:pPr>
            <a:fld id="{46127B56-C84F-46B1-AB3A-5D7AB13381AA}" type="slidenum">
              <a:rPr lang="en-US"/>
              <a:pPr>
                <a:defRPr/>
              </a:pPr>
              <a:t>‹#›</a:t>
            </a:fld>
            <a:endParaRPr lang="en-US"/>
          </a:p>
        </p:txBody>
      </p:sp>
      <p:sp>
        <p:nvSpPr>
          <p:cNvPr id="66567" name="Line 7"/>
          <p:cNvSpPr>
            <a:spLocks noChangeShapeType="1"/>
          </p:cNvSpPr>
          <p:nvPr/>
        </p:nvSpPr>
        <p:spPr bwMode="auto">
          <a:xfrm flipV="1">
            <a:off x="1371600" y="304800"/>
            <a:ext cx="0" cy="1295400"/>
          </a:xfrm>
          <a:prstGeom prst="line">
            <a:avLst/>
          </a:prstGeom>
          <a:noFill/>
          <a:ln w="38100">
            <a:solidFill>
              <a:schemeClr val="tx2"/>
            </a:solidFill>
            <a:round/>
            <a:headEnd/>
            <a:tailEnd/>
          </a:ln>
          <a:effectLst/>
        </p:spPr>
        <p:txBody>
          <a:bodyPr/>
          <a:lstStyle/>
          <a:p>
            <a:pPr>
              <a:defRPr/>
            </a:pPr>
            <a:endParaRPr lang="en-US"/>
          </a:p>
        </p:txBody>
      </p:sp>
      <p:sp>
        <p:nvSpPr>
          <p:cNvPr id="66568" name="Oval 8"/>
          <p:cNvSpPr>
            <a:spLocks noChangeArrowheads="1"/>
          </p:cNvSpPr>
          <p:nvPr/>
        </p:nvSpPr>
        <p:spPr bwMode="auto">
          <a:xfrm>
            <a:off x="152400" y="838200"/>
            <a:ext cx="228600" cy="228600"/>
          </a:xfrm>
          <a:prstGeom prst="ellipse">
            <a:avLst/>
          </a:prstGeom>
          <a:solidFill>
            <a:schemeClr val="tx1"/>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66569" name="Oval 9"/>
          <p:cNvSpPr>
            <a:spLocks noChangeArrowheads="1"/>
          </p:cNvSpPr>
          <p:nvPr/>
        </p:nvSpPr>
        <p:spPr bwMode="auto">
          <a:xfrm>
            <a:off x="539750" y="838200"/>
            <a:ext cx="228600" cy="228600"/>
          </a:xfrm>
          <a:prstGeom prst="ellipse">
            <a:avLst/>
          </a:prstGeom>
          <a:solidFill>
            <a:schemeClr val="accent1"/>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66570" name="Oval 10"/>
          <p:cNvSpPr>
            <a:spLocks noChangeArrowheads="1"/>
          </p:cNvSpPr>
          <p:nvPr/>
        </p:nvSpPr>
        <p:spPr bwMode="auto">
          <a:xfrm>
            <a:off x="927100" y="838200"/>
            <a:ext cx="228600" cy="228600"/>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Tree>
  </p:cSld>
  <p:clrMap bg1="dk2" tx1="lt1" bg2="dk1" tx2="lt2" accent1="accent1" accent2="accent2" accent3="accent3" accent4="accent4" accent5="accent5" accent6="accent6" hlink="hlink" folHlink="folHlink"/>
  <p:sldLayoutIdLst>
    <p:sldLayoutId id="2147484039" r:id="rId1"/>
    <p:sldLayoutId id="2147483987" r:id="rId2"/>
    <p:sldLayoutId id="2147483988" r:id="rId3"/>
    <p:sldLayoutId id="2147483989" r:id="rId4"/>
    <p:sldLayoutId id="2147483990" r:id="rId5"/>
    <p:sldLayoutId id="2147483991" r:id="rId6"/>
    <p:sldLayoutId id="2147483992" r:id="rId7"/>
    <p:sldLayoutId id="2147483993" r:id="rId8"/>
    <p:sldLayoutId id="2147483994" r:id="rId9"/>
    <p:sldLayoutId id="2147483995" r:id="rId10"/>
    <p:sldLayoutId id="2147483996" r:id="rId11"/>
    <p:sldLayoutId id="2147484059" r:id="rId12"/>
    <p:sldLayoutId id="2147484065" r:id="rId13"/>
  </p:sldLayoutIdLst>
  <p:timing>
    <p:tnLst>
      <p:par>
        <p:cTn id="1" dur="indefinite" restart="never" nodeType="tmRoot"/>
      </p:par>
    </p:tnLst>
  </p:timing>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charset="0"/>
        </a:defRPr>
      </a:lvl2pPr>
      <a:lvl3pPr algn="l" rtl="0" eaLnBrk="0" fontAlgn="base" hangingPunct="0">
        <a:spcBef>
          <a:spcPct val="0"/>
        </a:spcBef>
        <a:spcAft>
          <a:spcPct val="0"/>
        </a:spcAft>
        <a:defRPr sz="4200">
          <a:solidFill>
            <a:schemeClr val="tx2"/>
          </a:solidFill>
          <a:latin typeface="Arial" charset="0"/>
        </a:defRPr>
      </a:lvl3pPr>
      <a:lvl4pPr algn="l" rtl="0" eaLnBrk="0" fontAlgn="base" hangingPunct="0">
        <a:spcBef>
          <a:spcPct val="0"/>
        </a:spcBef>
        <a:spcAft>
          <a:spcPct val="0"/>
        </a:spcAft>
        <a:defRPr sz="4200">
          <a:solidFill>
            <a:schemeClr val="tx2"/>
          </a:solidFill>
          <a:latin typeface="Arial" charset="0"/>
        </a:defRPr>
      </a:lvl4pPr>
      <a:lvl5pPr algn="l" rtl="0" eaLnBrk="0" fontAlgn="base" hangingPunct="0">
        <a:spcBef>
          <a:spcPct val="0"/>
        </a:spcBef>
        <a:spcAft>
          <a:spcPct val="0"/>
        </a:spcAft>
        <a:defRPr sz="4200">
          <a:solidFill>
            <a:schemeClr val="tx2"/>
          </a:solidFill>
          <a:latin typeface="Arial" charset="0"/>
        </a:defRPr>
      </a:lvl5pPr>
      <a:lvl6pPr marL="457200" algn="l" rtl="0" fontAlgn="base">
        <a:spcBef>
          <a:spcPct val="0"/>
        </a:spcBef>
        <a:spcAft>
          <a:spcPct val="0"/>
        </a:spcAft>
        <a:defRPr sz="4200">
          <a:solidFill>
            <a:schemeClr val="tx2"/>
          </a:solidFill>
          <a:latin typeface="Arial" charset="0"/>
        </a:defRPr>
      </a:lvl6pPr>
      <a:lvl7pPr marL="914400" algn="l" rtl="0" fontAlgn="base">
        <a:spcBef>
          <a:spcPct val="0"/>
        </a:spcBef>
        <a:spcAft>
          <a:spcPct val="0"/>
        </a:spcAft>
        <a:defRPr sz="4200">
          <a:solidFill>
            <a:schemeClr val="tx2"/>
          </a:solidFill>
          <a:latin typeface="Arial" charset="0"/>
        </a:defRPr>
      </a:lvl7pPr>
      <a:lvl8pPr marL="1371600" algn="l" rtl="0" fontAlgn="base">
        <a:spcBef>
          <a:spcPct val="0"/>
        </a:spcBef>
        <a:spcAft>
          <a:spcPct val="0"/>
        </a:spcAft>
        <a:defRPr sz="4200">
          <a:solidFill>
            <a:schemeClr val="tx2"/>
          </a:solidFill>
          <a:latin typeface="Arial" charset="0"/>
        </a:defRPr>
      </a:lvl8pPr>
      <a:lvl9pPr marL="1828800" algn="l" rtl="0" fontAlgn="base">
        <a:spcBef>
          <a:spcPct val="0"/>
        </a:spcBef>
        <a:spcAft>
          <a:spcPct val="0"/>
        </a:spcAft>
        <a:defRPr sz="4200">
          <a:solidFill>
            <a:schemeClr val="tx2"/>
          </a:solidFill>
          <a:latin typeface="Arial" charset="0"/>
        </a:defRPr>
      </a:lvl9pPr>
    </p:titleStyle>
    <p:bodyStyle>
      <a:lvl1pPr marL="342900" indent="-342900" algn="l" rtl="0" eaLnBrk="0" fontAlgn="base" hangingPunct="0">
        <a:spcBef>
          <a:spcPct val="20000"/>
        </a:spcBef>
        <a:spcAft>
          <a:spcPct val="0"/>
        </a:spcAft>
        <a:buClr>
          <a:schemeClr val="tx1"/>
        </a:buClr>
        <a:buSzPct val="70000"/>
        <a:buFont typeface="Wingdings" pitchFamily="2" charset="2"/>
        <a:buChar char="¢"/>
        <a:defRPr sz="30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itchFamily="2" charset="2"/>
        <a:buChar char="l"/>
        <a:defRPr sz="2800">
          <a:solidFill>
            <a:schemeClr val="tx2"/>
          </a:solidFill>
          <a:latin typeface="+mn-lt"/>
        </a:defRPr>
      </a:lvl2pPr>
      <a:lvl3pPr marL="1143000" indent="-228600" algn="l" rtl="0" eaLnBrk="0" fontAlgn="base" hangingPunct="0">
        <a:spcBef>
          <a:spcPct val="20000"/>
        </a:spcBef>
        <a:spcAft>
          <a:spcPct val="0"/>
        </a:spcAft>
        <a:buClr>
          <a:schemeClr val="accent2"/>
        </a:buClr>
        <a:buChar char="•"/>
        <a:defRPr sz="2400">
          <a:solidFill>
            <a:schemeClr val="tx2"/>
          </a:solidFill>
          <a:latin typeface="+mn-lt"/>
        </a:defRPr>
      </a:lvl3pPr>
      <a:lvl4pPr marL="1600200" indent="-228600" algn="l" rtl="0" eaLnBrk="0" fontAlgn="base" hangingPunct="0">
        <a:spcBef>
          <a:spcPct val="20000"/>
        </a:spcBef>
        <a:spcAft>
          <a:spcPct val="0"/>
        </a:spcAft>
        <a:buClr>
          <a:schemeClr val="tx1"/>
        </a:buClr>
        <a:buChar char="•"/>
        <a:defRPr sz="2000">
          <a:solidFill>
            <a:schemeClr val="tx2"/>
          </a:solidFill>
          <a:latin typeface="+mn-lt"/>
        </a:defRPr>
      </a:lvl4pPr>
      <a:lvl5pPr marL="2057400" indent="-228600" algn="l" rtl="0" eaLnBrk="0" fontAlgn="base" hangingPunct="0">
        <a:spcBef>
          <a:spcPct val="20000"/>
        </a:spcBef>
        <a:spcAft>
          <a:spcPct val="0"/>
        </a:spcAft>
        <a:buChar char="•"/>
        <a:defRPr sz="2000">
          <a:solidFill>
            <a:schemeClr val="tx2"/>
          </a:solidFill>
          <a:latin typeface="+mn-lt"/>
        </a:defRPr>
      </a:lvl5pPr>
      <a:lvl6pPr marL="2514600" indent="-228600" algn="l" rtl="0" fontAlgn="base">
        <a:spcBef>
          <a:spcPct val="20000"/>
        </a:spcBef>
        <a:spcAft>
          <a:spcPct val="0"/>
        </a:spcAft>
        <a:buChar char="•"/>
        <a:defRPr sz="2000">
          <a:solidFill>
            <a:schemeClr val="tx2"/>
          </a:solidFill>
          <a:latin typeface="+mn-lt"/>
        </a:defRPr>
      </a:lvl6pPr>
      <a:lvl7pPr marL="2971800" indent="-228600" algn="l" rtl="0" fontAlgn="base">
        <a:spcBef>
          <a:spcPct val="20000"/>
        </a:spcBef>
        <a:spcAft>
          <a:spcPct val="0"/>
        </a:spcAft>
        <a:buChar char="•"/>
        <a:defRPr sz="2000">
          <a:solidFill>
            <a:schemeClr val="tx2"/>
          </a:solidFill>
          <a:latin typeface="+mn-lt"/>
        </a:defRPr>
      </a:lvl7pPr>
      <a:lvl8pPr marL="3429000" indent="-228600" algn="l" rtl="0" fontAlgn="base">
        <a:spcBef>
          <a:spcPct val="20000"/>
        </a:spcBef>
        <a:spcAft>
          <a:spcPct val="0"/>
        </a:spcAft>
        <a:buChar char="•"/>
        <a:defRPr sz="2000">
          <a:solidFill>
            <a:schemeClr val="tx2"/>
          </a:solidFill>
          <a:latin typeface="+mn-lt"/>
        </a:defRPr>
      </a:lvl8pPr>
      <a:lvl9pPr marL="3886200" indent="-228600" algn="l" rtl="0" fontAlgn="base">
        <a:spcBef>
          <a:spcPct val="20000"/>
        </a:spcBef>
        <a:spcAft>
          <a:spcPct val="0"/>
        </a:spcAft>
        <a:buChar char="•"/>
        <a:defRPr sz="20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bwMode="auto">
          <a:xfrm>
            <a:off x="457200" y="533400"/>
            <a:ext cx="82296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7411" name="Rectangle 3"/>
          <p:cNvSpPr>
            <a:spLocks noGrp="1" noChangeArrowheads="1"/>
          </p:cNvSpPr>
          <p:nvPr>
            <p:ph type="body" idx="1"/>
          </p:nvPr>
        </p:nvSpPr>
        <p:spPr bwMode="auto">
          <a:xfrm>
            <a:off x="457200" y="1828800"/>
            <a:ext cx="8229600" cy="43021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7828" name="Rectangle 4"/>
          <p:cNvSpPr>
            <a:spLocks noGrp="1" noChangeArrowheads="1"/>
          </p:cNvSpPr>
          <p:nvPr>
            <p:ph type="dt" sz="half" idx="2"/>
          </p:nvPr>
        </p:nvSpPr>
        <p:spPr bwMode="auto">
          <a:xfrm>
            <a:off x="457200" y="6248400"/>
            <a:ext cx="1676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smtClean="0">
                <a:latin typeface="Arial" charset="0"/>
              </a:defRPr>
            </a:lvl1pPr>
          </a:lstStyle>
          <a:p>
            <a:pPr>
              <a:defRPr/>
            </a:pPr>
            <a:endParaRPr lang="en-US"/>
          </a:p>
        </p:txBody>
      </p:sp>
      <p:sp>
        <p:nvSpPr>
          <p:cNvPr id="778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smtClean="0">
                <a:latin typeface="Arial" charset="0"/>
              </a:defRPr>
            </a:lvl1pPr>
          </a:lstStyle>
          <a:p>
            <a:pPr>
              <a:defRPr/>
            </a:pPr>
            <a:endParaRPr lang="en-US"/>
          </a:p>
        </p:txBody>
      </p:sp>
      <p:sp>
        <p:nvSpPr>
          <p:cNvPr id="77830" name="Rectangle 6"/>
          <p:cNvSpPr>
            <a:spLocks noGrp="1" noChangeArrowheads="1"/>
          </p:cNvSpPr>
          <p:nvPr>
            <p:ph type="sldNum" sz="quarter" idx="4"/>
          </p:nvPr>
        </p:nvSpPr>
        <p:spPr bwMode="auto">
          <a:xfrm>
            <a:off x="6781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smtClean="0">
                <a:latin typeface="Arial" charset="0"/>
              </a:defRPr>
            </a:lvl1pPr>
          </a:lstStyle>
          <a:p>
            <a:pPr>
              <a:defRPr/>
            </a:pPr>
            <a:fld id="{3C23688A-E2E0-4C5E-AA94-8196FD55FD1C}" type="slidenum">
              <a:rPr lang="en-US"/>
              <a:pPr>
                <a:defRPr/>
              </a:pPr>
              <a:t>‹#›</a:t>
            </a:fld>
            <a:endParaRPr lang="en-US"/>
          </a:p>
        </p:txBody>
      </p:sp>
      <p:grpSp>
        <p:nvGrpSpPr>
          <p:cNvPr id="17415" name="Group 7"/>
          <p:cNvGrpSpPr>
            <a:grpSpLocks/>
          </p:cNvGrpSpPr>
          <p:nvPr/>
        </p:nvGrpSpPr>
        <p:grpSpPr bwMode="auto">
          <a:xfrm>
            <a:off x="279400" y="152400"/>
            <a:ext cx="8686800" cy="1600200"/>
            <a:chOff x="176" y="96"/>
            <a:chExt cx="5472" cy="1008"/>
          </a:xfrm>
        </p:grpSpPr>
        <p:sp>
          <p:nvSpPr>
            <p:cNvPr id="77832" name="Line 8"/>
            <p:cNvSpPr>
              <a:spLocks noChangeShapeType="1"/>
            </p:cNvSpPr>
            <p:nvPr/>
          </p:nvSpPr>
          <p:spPr bwMode="auto">
            <a:xfrm flipH="1">
              <a:off x="288" y="1104"/>
              <a:ext cx="5232" cy="0"/>
            </a:xfrm>
            <a:prstGeom prst="line">
              <a:avLst/>
            </a:prstGeom>
            <a:noFill/>
            <a:ln w="12700">
              <a:solidFill>
                <a:schemeClr val="tx1"/>
              </a:solidFill>
              <a:round/>
              <a:headEnd/>
              <a:tailEnd/>
            </a:ln>
            <a:effectLst/>
          </p:spPr>
          <p:txBody>
            <a:bodyPr/>
            <a:lstStyle/>
            <a:p>
              <a:pPr>
                <a:defRPr/>
              </a:pPr>
              <a:endParaRPr lang="en-US"/>
            </a:p>
          </p:txBody>
        </p:sp>
        <p:sp>
          <p:nvSpPr>
            <p:cNvPr id="77833" name="Rectangle 9"/>
            <p:cNvSpPr>
              <a:spLocks noChangeArrowheads="1"/>
            </p:cNvSpPr>
            <p:nvPr/>
          </p:nvSpPr>
          <p:spPr bwMode="auto">
            <a:xfrm>
              <a:off x="5504" y="96"/>
              <a:ext cx="144" cy="144"/>
            </a:xfrm>
            <a:prstGeom prst="rect">
              <a:avLst/>
            </a:prstGeom>
            <a:solidFill>
              <a:schemeClr val="bg2"/>
            </a:solidFill>
            <a:ln w="12700">
              <a:solidFill>
                <a:schemeClr val="tx1"/>
              </a:solid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77834" name="Rectangle 10"/>
            <p:cNvSpPr>
              <a:spLocks noChangeArrowheads="1"/>
            </p:cNvSpPr>
            <p:nvPr/>
          </p:nvSpPr>
          <p:spPr bwMode="auto">
            <a:xfrm>
              <a:off x="176" y="96"/>
              <a:ext cx="5326" cy="144"/>
            </a:xfrm>
            <a:prstGeom prst="rect">
              <a:avLst/>
            </a:prstGeom>
            <a:solidFill>
              <a:schemeClr val="accent2"/>
            </a:solidFill>
            <a:ln w="12700">
              <a:solidFill>
                <a:schemeClr val="tx1"/>
              </a:solid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77835" name="Rectangle 11"/>
            <p:cNvSpPr>
              <a:spLocks noChangeArrowheads="1"/>
            </p:cNvSpPr>
            <p:nvPr/>
          </p:nvSpPr>
          <p:spPr bwMode="auto">
            <a:xfrm>
              <a:off x="176" y="240"/>
              <a:ext cx="5326" cy="88"/>
            </a:xfrm>
            <a:prstGeom prst="rect">
              <a:avLst/>
            </a:prstGeom>
            <a:solidFill>
              <a:schemeClr val="bg2"/>
            </a:solidFill>
            <a:ln w="12700">
              <a:solidFill>
                <a:schemeClr val="tx1"/>
              </a:solid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77836" name="Rectangle 12"/>
            <p:cNvSpPr>
              <a:spLocks noChangeArrowheads="1"/>
            </p:cNvSpPr>
            <p:nvPr/>
          </p:nvSpPr>
          <p:spPr bwMode="auto">
            <a:xfrm>
              <a:off x="5504" y="241"/>
              <a:ext cx="144" cy="86"/>
            </a:xfrm>
            <a:prstGeom prst="rect">
              <a:avLst/>
            </a:prstGeom>
            <a:solidFill>
              <a:schemeClr val="accent2"/>
            </a:solidFill>
            <a:ln w="12700">
              <a:solidFill>
                <a:schemeClr val="tx1"/>
              </a:solidFill>
              <a:miter lim="800000"/>
              <a:headEnd/>
              <a:tailEnd/>
            </a:ln>
            <a:effectLst/>
          </p:spPr>
          <p:txBody>
            <a:bodyPr wrap="none" anchor="ctr"/>
            <a:lstStyle/>
            <a:p>
              <a:pPr algn="ctr" eaLnBrk="1" hangingPunct="1">
                <a:defRPr/>
              </a:pPr>
              <a:endParaRPr lang="en-US" sz="2400">
                <a:latin typeface="Times New Roman" pitchFamily="18" charset="0"/>
              </a:endParaRPr>
            </a:p>
          </p:txBody>
        </p:sp>
      </p:grpSp>
    </p:spTree>
  </p:cSld>
  <p:clrMap bg1="lt1" tx1="dk1" bg2="lt2" tx2="dk2" accent1="accent1" accent2="accent2" accent3="accent3" accent4="accent4" accent5="accent5" accent6="accent6" hlink="hlink" folHlink="folHlink"/>
  <p:sldLayoutIdLst>
    <p:sldLayoutId id="2147484041" r:id="rId1"/>
    <p:sldLayoutId id="2147484007" r:id="rId2"/>
    <p:sldLayoutId id="2147484008" r:id="rId3"/>
    <p:sldLayoutId id="2147484009" r:id="rId4"/>
    <p:sldLayoutId id="2147484010" r:id="rId5"/>
    <p:sldLayoutId id="2147484011" r:id="rId6"/>
    <p:sldLayoutId id="2147484012" r:id="rId7"/>
    <p:sldLayoutId id="2147484013" r:id="rId8"/>
    <p:sldLayoutId id="2147484014" r:id="rId9"/>
    <p:sldLayoutId id="2147484015" r:id="rId10"/>
    <p:sldLayoutId id="2147484016" r:id="rId11"/>
  </p:sldLayoutIdLst>
  <p:timing>
    <p:tnLst>
      <p:par>
        <p:cTn id="1" dur="indefinite" restart="never" nodeType="tmRoot"/>
      </p:par>
    </p:tnLst>
  </p:timing>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469900" indent="-469900" algn="l" rtl="0" eaLnBrk="0" fontAlgn="base" hangingPunct="0">
        <a:spcBef>
          <a:spcPct val="20000"/>
        </a:spcBef>
        <a:spcAft>
          <a:spcPct val="0"/>
        </a:spcAft>
        <a:buClr>
          <a:schemeClr val="bg2"/>
        </a:buClr>
        <a:buSzPct val="70000"/>
        <a:buFont typeface="Wingdings" pitchFamily="2" charset="2"/>
        <a:buChar char="o"/>
        <a:defRPr sz="32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SzPct val="75000"/>
        <a:buFont typeface="Wingdings" pitchFamily="2" charset="2"/>
        <a:buChar char="n"/>
        <a:defRPr sz="2800">
          <a:solidFill>
            <a:schemeClr val="tx1"/>
          </a:solidFill>
          <a:latin typeface="+mn-lt"/>
        </a:defRPr>
      </a:lvl2pPr>
      <a:lvl3pPr marL="1377950" indent="-468313" algn="l" rtl="0" eaLnBrk="0" fontAlgn="base" hangingPunct="0">
        <a:spcBef>
          <a:spcPct val="20000"/>
        </a:spcBef>
        <a:spcAft>
          <a:spcPct val="0"/>
        </a:spcAft>
        <a:buClr>
          <a:schemeClr val="bg2"/>
        </a:buClr>
        <a:buSzPct val="65000"/>
        <a:buFont typeface="Wingdings" pitchFamily="2" charset="2"/>
        <a:buChar char="o"/>
        <a:defRPr sz="2400">
          <a:solidFill>
            <a:schemeClr val="tx1"/>
          </a:solidFill>
          <a:latin typeface="+mn-lt"/>
        </a:defRPr>
      </a:lvl3pPr>
      <a:lvl4pPr marL="1827213" indent="-438150" algn="l" rtl="0" eaLnBrk="0" fontAlgn="base" hangingPunct="0">
        <a:spcBef>
          <a:spcPct val="20000"/>
        </a:spcBef>
        <a:spcAft>
          <a:spcPct val="0"/>
        </a:spcAft>
        <a:buClr>
          <a:schemeClr val="accent2"/>
        </a:buClr>
        <a:buSzPct val="75000"/>
        <a:buFont typeface="Wingdings" pitchFamily="2" charset="2"/>
        <a:buChar char="n"/>
        <a:defRPr sz="2000">
          <a:solidFill>
            <a:schemeClr val="tx1"/>
          </a:solidFill>
          <a:latin typeface="+mn-lt"/>
        </a:defRPr>
      </a:lvl4pPr>
      <a:lvl5pPr marL="2297113" indent="-468313" algn="l" rtl="0" eaLnBrk="0" fontAlgn="base" hangingPunct="0">
        <a:spcBef>
          <a:spcPct val="20000"/>
        </a:spcBef>
        <a:spcAft>
          <a:spcPct val="0"/>
        </a:spcAft>
        <a:buClr>
          <a:schemeClr val="accent1"/>
        </a:buClr>
        <a:buSzPct val="50000"/>
        <a:buFont typeface="Wingdings" pitchFamily="2" charset="2"/>
        <a:buChar char="o"/>
        <a:defRPr sz="2000">
          <a:solidFill>
            <a:schemeClr val="tx1"/>
          </a:solidFill>
          <a:latin typeface="+mn-lt"/>
        </a:defRPr>
      </a:lvl5pPr>
      <a:lvl6pPr marL="27543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6pPr>
      <a:lvl7pPr marL="32115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7pPr>
      <a:lvl8pPr marL="36687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8pPr>
      <a:lvl9pPr marL="41259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pPr>
              <a:defRPr/>
            </a:pPr>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pPr>
              <a:defRPr/>
            </a:pPr>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pPr>
              <a:defRPr/>
            </a:pPr>
            <a:fld id="{6A07B62C-8FC6-42E1-AE64-A5039B4C13BB}" type="slidenum">
              <a:rPr lang="en-US" smtClean="0"/>
              <a:pPr>
                <a:defRPr/>
              </a:pPr>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4046" r:id="rId1"/>
    <p:sldLayoutId id="2147484047" r:id="rId2"/>
    <p:sldLayoutId id="2147484048" r:id="rId3"/>
    <p:sldLayoutId id="2147484049" r:id="rId4"/>
    <p:sldLayoutId id="2147484050" r:id="rId5"/>
    <p:sldLayoutId id="2147484051" r:id="rId6"/>
    <p:sldLayoutId id="2147484052" r:id="rId7"/>
    <p:sldLayoutId id="2147484053" r:id="rId8"/>
    <p:sldLayoutId id="2147484054" r:id="rId9"/>
    <p:sldLayoutId id="2147484055" r:id="rId10"/>
    <p:sldLayoutId id="2147484056"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122" name="Group 2"/>
          <p:cNvGrpSpPr>
            <a:grpSpLocks/>
          </p:cNvGrpSpPr>
          <p:nvPr/>
        </p:nvGrpSpPr>
        <p:grpSpPr bwMode="auto">
          <a:xfrm>
            <a:off x="-3238500" y="0"/>
            <a:ext cx="11925300" cy="3810000"/>
            <a:chOff x="-2040" y="0"/>
            <a:chExt cx="7512" cy="2400"/>
          </a:xfrm>
        </p:grpSpPr>
        <p:sp>
          <p:nvSpPr>
            <p:cNvPr id="14339" name="AutoShape 3"/>
            <p:cNvSpPr>
              <a:spLocks noChangeArrowheads="1"/>
            </p:cNvSpPr>
            <p:nvPr/>
          </p:nvSpPr>
          <p:spPr bwMode="auto">
            <a:xfrm>
              <a:off x="-2040" y="432"/>
              <a:ext cx="2592" cy="1968"/>
            </a:xfrm>
            <a:custGeom>
              <a:avLst/>
              <a:gdLst>
                <a:gd name="G0" fmla="+- 18296 0 0"/>
                <a:gd name="G1" fmla="+- -30880 0 0"/>
                <a:gd name="G2" fmla="+- 31512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296" y="5746"/>
                </a:cxn>
                <a:cxn ang="0">
                  <a:pos x="64000" y="32000"/>
                </a:cxn>
                <a:cxn ang="0">
                  <a:pos x="50296" y="58253"/>
                </a:cxn>
                <a:cxn ang="0">
                  <a:pos x="50296" y="58253"/>
                </a:cxn>
                <a:cxn ang="0">
                  <a:pos x="50295" y="58253"/>
                </a:cxn>
                <a:cxn ang="0">
                  <a:pos x="50296" y="58254"/>
                </a:cxn>
                <a:cxn ang="0">
                  <a:pos x="50296" y="5746"/>
                </a:cxn>
                <a:cxn ang="0">
                  <a:pos x="50295" y="5746"/>
                </a:cxn>
                <a:cxn ang="0">
                  <a:pos x="50296" y="5746"/>
                </a:cxn>
              </a:cxnLst>
              <a:rect l="T13" t="T15" r="T17" b="T19"/>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w="9525">
              <a:noFill/>
              <a:miter lim="800000"/>
              <a:headEnd/>
              <a:tailEnd/>
            </a:ln>
          </p:spPr>
          <p:txBody>
            <a:bodyPr/>
            <a:lstStyle/>
            <a:p>
              <a:pPr eaLnBrk="1" hangingPunct="1">
                <a:defRPr/>
              </a:pPr>
              <a:endParaRPr lang="en-US" sz="2400">
                <a:latin typeface="Times New Roman" pitchFamily="18" charset="0"/>
              </a:endParaRPr>
            </a:p>
          </p:txBody>
        </p:sp>
        <p:sp>
          <p:nvSpPr>
            <p:cNvPr id="14340" name="AutoShape 4"/>
            <p:cNvSpPr>
              <a:spLocks noChangeArrowheads="1"/>
            </p:cNvSpPr>
            <p:nvPr/>
          </p:nvSpPr>
          <p:spPr bwMode="auto">
            <a:xfrm>
              <a:off x="-1528" y="0"/>
              <a:ext cx="1949" cy="1987"/>
            </a:xfrm>
            <a:custGeom>
              <a:avLst/>
              <a:gdLst>
                <a:gd name="G0" fmla="+- 18077 0 0"/>
                <a:gd name="G1" fmla="+- -3088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077" y="5595"/>
                </a:cxn>
                <a:cxn ang="0">
                  <a:pos x="64000" y="32000"/>
                </a:cxn>
                <a:cxn ang="0">
                  <a:pos x="50077" y="58404"/>
                </a:cxn>
                <a:cxn ang="0">
                  <a:pos x="50077" y="58404"/>
                </a:cxn>
                <a:cxn ang="0">
                  <a:pos x="50076" y="58404"/>
                </a:cxn>
                <a:cxn ang="0">
                  <a:pos x="50077" y="58405"/>
                </a:cxn>
                <a:cxn ang="0">
                  <a:pos x="50077" y="5595"/>
                </a:cxn>
                <a:cxn ang="0">
                  <a:pos x="50076" y="5595"/>
                </a:cxn>
                <a:cxn ang="0">
                  <a:pos x="50077" y="5595"/>
                </a:cxn>
              </a:cxnLst>
              <a:rect l="T13" t="T15" r="T17" b="T19"/>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w="9525">
              <a:noFill/>
              <a:miter lim="800000"/>
              <a:headEnd/>
              <a:tailEnd/>
            </a:ln>
          </p:spPr>
          <p:txBody>
            <a:bodyPr/>
            <a:lstStyle/>
            <a:p>
              <a:pPr eaLnBrk="1" hangingPunct="1">
                <a:defRPr/>
              </a:pPr>
              <a:endParaRPr lang="en-US">
                <a:latin typeface="Arial" charset="0"/>
              </a:endParaRPr>
            </a:p>
          </p:txBody>
        </p:sp>
        <p:sp>
          <p:nvSpPr>
            <p:cNvPr id="14341" name="Line 5"/>
            <p:cNvSpPr>
              <a:spLocks noChangeShapeType="1"/>
            </p:cNvSpPr>
            <p:nvPr/>
          </p:nvSpPr>
          <p:spPr bwMode="auto">
            <a:xfrm>
              <a:off x="864" y="960"/>
              <a:ext cx="4608" cy="0"/>
            </a:xfrm>
            <a:prstGeom prst="line">
              <a:avLst/>
            </a:prstGeom>
            <a:noFill/>
            <a:ln w="12700">
              <a:solidFill>
                <a:schemeClr val="tx1"/>
              </a:solidFill>
              <a:round/>
              <a:headEnd/>
              <a:tailEnd/>
            </a:ln>
            <a:effectLst/>
          </p:spPr>
          <p:txBody>
            <a:bodyPr/>
            <a:lstStyle/>
            <a:p>
              <a:pPr>
                <a:defRPr/>
              </a:pPr>
              <a:endParaRPr lang="en-US"/>
            </a:p>
          </p:txBody>
        </p:sp>
      </p:grpSp>
      <p:sp>
        <p:nvSpPr>
          <p:cNvPr id="5123" name="Rectangle 6"/>
          <p:cNvSpPr>
            <a:spLocks noGrp="1" noChangeArrowheads="1"/>
          </p:cNvSpPr>
          <p:nvPr>
            <p:ph type="title"/>
          </p:nvPr>
        </p:nvSpPr>
        <p:spPr bwMode="auto">
          <a:xfrm>
            <a:off x="1370013" y="301625"/>
            <a:ext cx="7313612"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5124" name="Rectangle 7"/>
          <p:cNvSpPr>
            <a:spLocks noGrp="1" noChangeArrowheads="1"/>
          </p:cNvSpPr>
          <p:nvPr>
            <p:ph type="body" idx="1"/>
          </p:nvPr>
        </p:nvSpPr>
        <p:spPr bwMode="auto">
          <a:xfrm>
            <a:off x="1370013" y="1827213"/>
            <a:ext cx="7313612"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344" name="Rectangle 8"/>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latin typeface="+mn-lt"/>
              </a:defRPr>
            </a:lvl1pPr>
          </a:lstStyle>
          <a:p>
            <a:pPr>
              <a:defRPr/>
            </a:pPr>
            <a:endParaRPr lang="en-US"/>
          </a:p>
        </p:txBody>
      </p:sp>
      <p:sp>
        <p:nvSpPr>
          <p:cNvPr id="14345" name="Rectangle 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smtClean="0">
                <a:latin typeface="+mn-lt"/>
              </a:defRPr>
            </a:lvl1pPr>
          </a:lstStyle>
          <a:p>
            <a:pPr>
              <a:defRPr/>
            </a:pPr>
            <a:endParaRPr lang="en-US"/>
          </a:p>
        </p:txBody>
      </p:sp>
      <p:sp>
        <p:nvSpPr>
          <p:cNvPr id="14346" name="Rectangle 10"/>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mn-lt"/>
              </a:defRPr>
            </a:lvl1pPr>
          </a:lstStyle>
          <a:p>
            <a:pPr>
              <a:defRPr/>
            </a:pPr>
            <a:fld id="{231251DE-44D0-4CFB-A575-F7BDE56E3C3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29" r:id="rId1"/>
    <p:sldLayoutId id="2147483886" r:id="rId2"/>
    <p:sldLayoutId id="2147483887" r:id="rId3"/>
    <p:sldLayoutId id="2147483888" r:id="rId4"/>
    <p:sldLayoutId id="2147483889" r:id="rId5"/>
    <p:sldLayoutId id="2147483890" r:id="rId6"/>
    <p:sldLayoutId id="2147483891" r:id="rId7"/>
    <p:sldLayoutId id="2147483892" r:id="rId8"/>
    <p:sldLayoutId id="2147483893" r:id="rId9"/>
    <p:sldLayoutId id="2147483894" r:id="rId10"/>
    <p:sldLayoutId id="2147483895" r:id="rId11"/>
    <p:sldLayoutId id="2147483896" r:id="rId12"/>
    <p:sldLayoutId id="2147484061" r:id="rId13"/>
  </p:sldLayoutIdLst>
  <p:txStyles>
    <p:title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charset="0"/>
        </a:defRPr>
      </a:lvl2pPr>
      <a:lvl3pPr algn="l" rtl="0" eaLnBrk="0" fontAlgn="base" hangingPunct="0">
        <a:spcBef>
          <a:spcPct val="0"/>
        </a:spcBef>
        <a:spcAft>
          <a:spcPct val="0"/>
        </a:spcAft>
        <a:defRPr sz="3600">
          <a:solidFill>
            <a:schemeClr val="tx2"/>
          </a:solidFill>
          <a:latin typeface="Arial" charset="0"/>
        </a:defRPr>
      </a:lvl3pPr>
      <a:lvl4pPr algn="l" rtl="0" eaLnBrk="0" fontAlgn="base" hangingPunct="0">
        <a:spcBef>
          <a:spcPct val="0"/>
        </a:spcBef>
        <a:spcAft>
          <a:spcPct val="0"/>
        </a:spcAft>
        <a:defRPr sz="3600">
          <a:solidFill>
            <a:schemeClr val="tx2"/>
          </a:solidFill>
          <a:latin typeface="Arial" charset="0"/>
        </a:defRPr>
      </a:lvl4pPr>
      <a:lvl5pPr algn="l" rtl="0" eaLnBrk="0" fontAlgn="base" hangingPunct="0">
        <a:spcBef>
          <a:spcPct val="0"/>
        </a:spcBef>
        <a:spcAft>
          <a:spcPct val="0"/>
        </a:spcAft>
        <a:defRPr sz="3600">
          <a:solidFill>
            <a:schemeClr val="tx2"/>
          </a:solidFill>
          <a:latin typeface="Arial" charset="0"/>
        </a:defRPr>
      </a:lvl5pPr>
      <a:lvl6pPr marL="457200" algn="l" rtl="0" fontAlgn="base">
        <a:spcBef>
          <a:spcPct val="0"/>
        </a:spcBef>
        <a:spcAft>
          <a:spcPct val="0"/>
        </a:spcAft>
        <a:defRPr sz="3600">
          <a:solidFill>
            <a:schemeClr val="tx2"/>
          </a:solidFill>
          <a:latin typeface="Arial" charset="0"/>
        </a:defRPr>
      </a:lvl6pPr>
      <a:lvl7pPr marL="914400" algn="l" rtl="0" fontAlgn="base">
        <a:spcBef>
          <a:spcPct val="0"/>
        </a:spcBef>
        <a:spcAft>
          <a:spcPct val="0"/>
        </a:spcAft>
        <a:defRPr sz="3600">
          <a:solidFill>
            <a:schemeClr val="tx2"/>
          </a:solidFill>
          <a:latin typeface="Arial" charset="0"/>
        </a:defRPr>
      </a:lvl7pPr>
      <a:lvl8pPr marL="1371600" algn="l" rtl="0" fontAlgn="base">
        <a:spcBef>
          <a:spcPct val="0"/>
        </a:spcBef>
        <a:spcAft>
          <a:spcPct val="0"/>
        </a:spcAft>
        <a:defRPr sz="3600">
          <a:solidFill>
            <a:schemeClr val="tx2"/>
          </a:solidFill>
          <a:latin typeface="Arial" charset="0"/>
        </a:defRPr>
      </a:lvl8pPr>
      <a:lvl9pPr marL="1828800" algn="l" rtl="0" fontAlgn="base">
        <a:spcBef>
          <a:spcPct val="0"/>
        </a:spcBef>
        <a:spcAft>
          <a:spcPct val="0"/>
        </a:spcAft>
        <a:defRPr sz="3600">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
        <a:defRPr sz="29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l"/>
        <a:defRPr sz="2500">
          <a:solidFill>
            <a:schemeClr val="tx1"/>
          </a:solidFill>
          <a:latin typeface="+mn-lt"/>
        </a:defRPr>
      </a:lvl2pPr>
      <a:lvl3pPr marL="1143000" indent="-228600" algn="l" rtl="0" eaLnBrk="0" fontAlgn="base" hangingPunct="0">
        <a:spcBef>
          <a:spcPct val="20000"/>
        </a:spcBef>
        <a:spcAft>
          <a:spcPct val="0"/>
        </a:spcAft>
        <a:buClr>
          <a:schemeClr val="tx2"/>
        </a:buClr>
        <a:buSzPct val="65000"/>
        <a:buFont typeface="Wingdings" pitchFamily="2" charset="2"/>
        <a:buChar char="¡"/>
        <a:defRPr sz="22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l"/>
        <a:defRPr sz="1900">
          <a:solidFill>
            <a:schemeClr val="tx1"/>
          </a:solidFill>
          <a:latin typeface="+mn-lt"/>
        </a:defRPr>
      </a:lvl4pPr>
      <a:lvl5pPr marL="2057400" indent="-228600" algn="l" rtl="0" eaLnBrk="0" fontAlgn="base" hangingPunct="0">
        <a:spcBef>
          <a:spcPct val="20000"/>
        </a:spcBef>
        <a:spcAft>
          <a:spcPct val="0"/>
        </a:spcAft>
        <a:buClr>
          <a:schemeClr val="tx2"/>
        </a:buClr>
        <a:buSzPct val="60000"/>
        <a:buFont typeface="Wingdings" pitchFamily="2" charset="2"/>
        <a:buChar char="¡"/>
        <a:defRPr sz="1900">
          <a:solidFill>
            <a:schemeClr val="tx1"/>
          </a:solidFill>
          <a:latin typeface="+mn-lt"/>
        </a:defRPr>
      </a:lvl5pPr>
      <a:lvl6pPr marL="25146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6pPr>
      <a:lvl7pPr marL="29718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7pPr>
      <a:lvl8pPr marL="34290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8pPr>
      <a:lvl9pPr marL="38862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1377950"/>
            <a:ext cx="2133600" cy="101600"/>
          </a:xfrm>
          <a:prstGeom prst="rect">
            <a:avLst/>
          </a:prstGeom>
          <a:solidFill>
            <a:schemeClr val="accent2"/>
          </a:soli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19459" name="Rectangle 3"/>
          <p:cNvSpPr>
            <a:spLocks noChangeArrowheads="1"/>
          </p:cNvSpPr>
          <p:nvPr/>
        </p:nvSpPr>
        <p:spPr bwMode="auto">
          <a:xfrm>
            <a:off x="1447800" y="1377950"/>
            <a:ext cx="7239000" cy="101600"/>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6148" name="Rectangle 4"/>
          <p:cNvSpPr>
            <a:spLocks noGrp="1" noChangeArrowheads="1"/>
          </p:cNvSpPr>
          <p:nvPr>
            <p:ph type="title"/>
          </p:nvPr>
        </p:nvSpPr>
        <p:spPr bwMode="auto">
          <a:xfrm>
            <a:off x="931863" y="96838"/>
            <a:ext cx="7158037" cy="141287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6149" name="Rectangle 5"/>
          <p:cNvSpPr>
            <a:spLocks noGrp="1" noChangeArrowheads="1"/>
          </p:cNvSpPr>
          <p:nvPr>
            <p:ph type="body" idx="1"/>
          </p:nvPr>
        </p:nvSpPr>
        <p:spPr bwMode="auto">
          <a:xfrm>
            <a:off x="949325" y="1981200"/>
            <a:ext cx="7661275"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9462" name="Rectangle 6"/>
          <p:cNvSpPr>
            <a:spLocks noGrp="1" noChangeArrowheads="1"/>
          </p:cNvSpPr>
          <p:nvPr>
            <p:ph type="dt" sz="half" idx="2"/>
          </p:nvPr>
        </p:nvSpPr>
        <p:spPr bwMode="auto">
          <a:xfrm>
            <a:off x="94615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smtClean="0">
                <a:latin typeface="+mn-lt"/>
              </a:defRPr>
            </a:lvl1pPr>
          </a:lstStyle>
          <a:p>
            <a:pPr>
              <a:defRPr/>
            </a:pPr>
            <a:endParaRPr lang="en-US"/>
          </a:p>
        </p:txBody>
      </p:sp>
      <p:sp>
        <p:nvSpPr>
          <p:cNvPr id="19463" name="Rectangle 7"/>
          <p:cNvSpPr>
            <a:spLocks noGrp="1" noChangeArrowheads="1"/>
          </p:cNvSpPr>
          <p:nvPr>
            <p:ph type="ftr" sz="quarter" idx="3"/>
          </p:nvPr>
        </p:nvSpPr>
        <p:spPr bwMode="auto">
          <a:xfrm>
            <a:off x="33528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smtClean="0">
                <a:latin typeface="+mn-lt"/>
              </a:defRPr>
            </a:lvl1pPr>
          </a:lstStyle>
          <a:p>
            <a:pPr>
              <a:defRPr/>
            </a:pPr>
            <a:endParaRPr lang="en-US"/>
          </a:p>
        </p:txBody>
      </p:sp>
      <p:sp>
        <p:nvSpPr>
          <p:cNvPr id="19464" name="Rectangle 8"/>
          <p:cNvSpPr>
            <a:spLocks noGrp="1" noChangeArrowheads="1"/>
          </p:cNvSpPr>
          <p:nvPr>
            <p:ph type="sldNum" sz="quarter" idx="4"/>
          </p:nvPr>
        </p:nvSpPr>
        <p:spPr bwMode="auto">
          <a:xfrm>
            <a:off x="67056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smtClean="0">
                <a:latin typeface="+mn-lt"/>
              </a:defRPr>
            </a:lvl1pPr>
          </a:lstStyle>
          <a:p>
            <a:pPr>
              <a:defRPr/>
            </a:pPr>
            <a:fld id="{DD087B89-255F-40E8-BEE0-B50BD69680D9}" type="slidenum">
              <a:rPr lang="en-US"/>
              <a:pPr>
                <a:defRPr/>
              </a:pPr>
              <a:t>‹#›</a:t>
            </a:fld>
            <a:endParaRPr lang="en-US"/>
          </a:p>
        </p:txBody>
      </p:sp>
      <p:sp>
        <p:nvSpPr>
          <p:cNvPr id="19465" name="Freeform 9"/>
          <p:cNvSpPr>
            <a:spLocks noChangeArrowheads="1"/>
          </p:cNvSpPr>
          <p:nvPr/>
        </p:nvSpPr>
        <p:spPr bwMode="auto">
          <a:xfrm>
            <a:off x="838200" y="561975"/>
            <a:ext cx="152400" cy="1066800"/>
          </a:xfrm>
          <a:custGeom>
            <a:avLst/>
            <a:gdLst/>
            <a:ahLst/>
            <a:cxnLst>
              <a:cxn ang="0">
                <a:pos x="1000" y="1000"/>
              </a:cxn>
              <a:cxn ang="0">
                <a:pos x="0" y="1000"/>
              </a:cxn>
              <a:cxn ang="0">
                <a:pos x="0" y="0"/>
              </a:cxn>
              <a:cxn ang="0">
                <a:pos x="1000" y="0"/>
              </a:cxn>
            </a:cxnLst>
            <a:rect l="0" t="0" r="r" b="b"/>
            <a:pathLst>
              <a:path w="1000" h="1000">
                <a:moveTo>
                  <a:pt x="1000" y="1000"/>
                </a:moveTo>
                <a:lnTo>
                  <a:pt x="0" y="1000"/>
                </a:lnTo>
                <a:lnTo>
                  <a:pt x="0" y="0"/>
                </a:lnTo>
                <a:lnTo>
                  <a:pt x="1000" y="0"/>
                </a:lnTo>
              </a:path>
            </a:pathLst>
          </a:custGeom>
          <a:noFill/>
          <a:ln w="76200" cmpd="sng">
            <a:solidFill>
              <a:schemeClr val="tx2"/>
            </a:solidFill>
            <a:miter lim="800000"/>
            <a:headEnd/>
            <a:tailEnd/>
          </a:ln>
        </p:spPr>
        <p:txBody>
          <a:bodyPr/>
          <a:lstStyle/>
          <a:p>
            <a:pPr>
              <a:defRPr/>
            </a:pPr>
            <a:endParaRPr lang="en-US"/>
          </a:p>
        </p:txBody>
      </p:sp>
      <p:sp>
        <p:nvSpPr>
          <p:cNvPr id="19466" name="Freeform 10"/>
          <p:cNvSpPr>
            <a:spLocks noChangeArrowheads="1"/>
          </p:cNvSpPr>
          <p:nvPr/>
        </p:nvSpPr>
        <p:spPr bwMode="auto">
          <a:xfrm>
            <a:off x="8262938" y="269875"/>
            <a:ext cx="152400" cy="1073150"/>
          </a:xfrm>
          <a:custGeom>
            <a:avLst/>
            <a:gdLst/>
            <a:ahLst/>
            <a:cxnLst>
              <a:cxn ang="0">
                <a:pos x="0" y="0"/>
              </a:cxn>
              <a:cxn ang="0">
                <a:pos x="1000" y="0"/>
              </a:cxn>
              <a:cxn ang="0">
                <a:pos x="1000" y="1000"/>
              </a:cxn>
              <a:cxn ang="0">
                <a:pos x="0" y="1000"/>
              </a:cxn>
            </a:cxnLst>
            <a:rect l="0" t="0" r="r" b="b"/>
            <a:pathLst>
              <a:path w="1000" h="1000">
                <a:moveTo>
                  <a:pt x="0" y="0"/>
                </a:moveTo>
                <a:lnTo>
                  <a:pt x="1000" y="0"/>
                </a:lnTo>
                <a:lnTo>
                  <a:pt x="1000" y="1000"/>
                </a:lnTo>
                <a:lnTo>
                  <a:pt x="0" y="1000"/>
                </a:lnTo>
              </a:path>
            </a:pathLst>
          </a:custGeom>
          <a:noFill/>
          <a:ln w="76200" cap="flat" cmpd="sng">
            <a:solidFill>
              <a:schemeClr val="accent1"/>
            </a:solidFill>
            <a:prstDash val="solid"/>
            <a:miter lim="800000"/>
            <a:headEnd/>
            <a:tailEnd/>
          </a:ln>
        </p:spPr>
        <p:txBody>
          <a:bodyPr/>
          <a:lstStyle/>
          <a:p>
            <a:pPr>
              <a:defRPr/>
            </a:pPr>
            <a:endParaRPr lang="en-US"/>
          </a:p>
        </p:txBody>
      </p:sp>
    </p:spTree>
  </p:cSld>
  <p:clrMap bg1="dk2" tx1="lt1" bg2="dk1" tx2="lt2" accent1="accent1" accent2="accent2" accent3="accent3" accent4="accent4" accent5="accent5" accent6="accent6" hlink="hlink" folHlink="folHlink"/>
  <p:sldLayoutIdLst>
    <p:sldLayoutId id="2147484030" r:id="rId1"/>
    <p:sldLayoutId id="2147483897" r:id="rId2"/>
    <p:sldLayoutId id="2147483898" r:id="rId3"/>
    <p:sldLayoutId id="2147483899" r:id="rId4"/>
    <p:sldLayoutId id="2147483900" r:id="rId5"/>
    <p:sldLayoutId id="2147483901" r:id="rId6"/>
    <p:sldLayoutId id="2147483902" r:id="rId7"/>
    <p:sldLayoutId id="2147483903" r:id="rId8"/>
    <p:sldLayoutId id="2147483904" r:id="rId9"/>
    <p:sldLayoutId id="2147483905" r:id="rId10"/>
    <p:sldLayoutId id="2147483906" r:id="rId11"/>
  </p:sldLayoutIdLst>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p:titleStyle>
    <p:bodyStyle>
      <a:lvl1pPr marL="447675" indent="-447675" algn="l" rtl="0" eaLnBrk="0" fontAlgn="base" hangingPunct="0">
        <a:spcBef>
          <a:spcPct val="20000"/>
        </a:spcBef>
        <a:spcAft>
          <a:spcPct val="0"/>
        </a:spcAft>
        <a:buClr>
          <a:schemeClr val="accent1"/>
        </a:buClr>
        <a:buSzPct val="70000"/>
        <a:buFont typeface="Wingdings" pitchFamily="2" charset="2"/>
        <a:buChar char="n"/>
        <a:defRPr sz="3200">
          <a:solidFill>
            <a:schemeClr val="tx1"/>
          </a:solidFill>
          <a:latin typeface="+mn-lt"/>
          <a:ea typeface="+mn-ea"/>
          <a:cs typeface="+mn-cs"/>
        </a:defRPr>
      </a:lvl1pPr>
      <a:lvl2pPr marL="889000" indent="-439738" algn="l" rtl="0" eaLnBrk="0" fontAlgn="base" hangingPunct="0">
        <a:spcBef>
          <a:spcPct val="20000"/>
        </a:spcBef>
        <a:spcAft>
          <a:spcPct val="0"/>
        </a:spcAft>
        <a:buClr>
          <a:schemeClr val="hlink"/>
        </a:buClr>
        <a:buSzPct val="65000"/>
        <a:buFont typeface="Wingdings" pitchFamily="2" charset="2"/>
        <a:buChar char="¡"/>
        <a:defRPr sz="2800">
          <a:solidFill>
            <a:schemeClr val="tx1"/>
          </a:solidFill>
          <a:latin typeface="+mn-lt"/>
        </a:defRPr>
      </a:lvl2pPr>
      <a:lvl3pPr marL="1293813" indent="-403225" algn="l" rtl="0" eaLnBrk="0" fontAlgn="base" hangingPunct="0">
        <a:spcBef>
          <a:spcPct val="20000"/>
        </a:spcBef>
        <a:spcAft>
          <a:spcPct val="0"/>
        </a:spcAft>
        <a:buClr>
          <a:schemeClr val="accent1"/>
        </a:buClr>
        <a:buSzPct val="70000"/>
        <a:buFont typeface="Wingdings" pitchFamily="2" charset="2"/>
        <a:buChar char="n"/>
        <a:defRPr sz="2400">
          <a:solidFill>
            <a:schemeClr val="tx1"/>
          </a:solidFill>
          <a:latin typeface="+mn-lt"/>
        </a:defRPr>
      </a:lvl3pPr>
      <a:lvl4pPr marL="1681163" indent="-385763" algn="l" rtl="0" eaLnBrk="0" fontAlgn="base" hangingPunct="0">
        <a:spcBef>
          <a:spcPct val="20000"/>
        </a:spcBef>
        <a:spcAft>
          <a:spcPct val="0"/>
        </a:spcAft>
        <a:buClr>
          <a:schemeClr val="hlink"/>
        </a:buClr>
        <a:buSzPct val="75000"/>
        <a:buFont typeface="Wingdings" pitchFamily="2" charset="2"/>
        <a:buChar char="¡"/>
        <a:defRPr sz="2000">
          <a:solidFill>
            <a:schemeClr val="tx1"/>
          </a:solidFill>
          <a:latin typeface="+mn-lt"/>
        </a:defRPr>
      </a:lvl4pPr>
      <a:lvl5pPr marL="2070100" indent="-387350" algn="l" rtl="0" eaLnBrk="0" fontAlgn="base" hangingPunct="0">
        <a:spcBef>
          <a:spcPct val="20000"/>
        </a:spcBef>
        <a:spcAft>
          <a:spcPct val="0"/>
        </a:spcAft>
        <a:buClr>
          <a:schemeClr val="accent1"/>
        </a:buClr>
        <a:buSzPct val="70000"/>
        <a:buFont typeface="Wingdings" pitchFamily="2" charset="2"/>
        <a:buChar char="n"/>
        <a:defRPr sz="2000">
          <a:solidFill>
            <a:schemeClr val="tx1"/>
          </a:solidFill>
          <a:latin typeface="+mn-lt"/>
        </a:defRPr>
      </a:lvl5pPr>
      <a:lvl6pPr marL="25273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6pPr>
      <a:lvl7pPr marL="29845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7pPr>
      <a:lvl8pPr marL="34417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8pPr>
      <a:lvl9pPr marL="38989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smtClean="0">
                <a:latin typeface="+mn-lt"/>
              </a:defRPr>
            </a:lvl1pPr>
          </a:lstStyle>
          <a:p>
            <a:pPr>
              <a:defRPr/>
            </a:pPr>
            <a:endParaRPr lang="en-US"/>
          </a:p>
        </p:txBody>
      </p:sp>
      <p:sp>
        <p:nvSpPr>
          <p:cNvPr id="25603" name="Rectangle 3"/>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Black" pitchFamily="34" charset="0"/>
              </a:defRPr>
            </a:lvl1pPr>
          </a:lstStyle>
          <a:p>
            <a:pPr>
              <a:defRPr/>
            </a:pPr>
            <a:fld id="{E096FC37-E94A-468B-B433-75A4720CE8BD}" type="slidenum">
              <a:rPr lang="en-US"/>
              <a:pPr>
                <a:defRPr/>
              </a:pPr>
              <a:t>‹#›</a:t>
            </a:fld>
            <a:endParaRPr lang="en-US"/>
          </a:p>
        </p:txBody>
      </p:sp>
      <p:grpSp>
        <p:nvGrpSpPr>
          <p:cNvPr id="7172" name="Group 4"/>
          <p:cNvGrpSpPr>
            <a:grpSpLocks/>
          </p:cNvGrpSpPr>
          <p:nvPr/>
        </p:nvGrpSpPr>
        <p:grpSpPr bwMode="auto">
          <a:xfrm>
            <a:off x="0" y="0"/>
            <a:ext cx="9144000" cy="546100"/>
            <a:chOff x="0" y="0"/>
            <a:chExt cx="5760" cy="344"/>
          </a:xfrm>
        </p:grpSpPr>
        <p:sp>
          <p:nvSpPr>
            <p:cNvPr id="25605"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25606"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pPr eaLnBrk="1" hangingPunct="1">
                <a:defRPr/>
              </a:pPr>
              <a:endParaRPr lang="en-US" sz="2400">
                <a:latin typeface="Times New Roman" pitchFamily="18" charset="0"/>
              </a:endParaRPr>
            </a:p>
          </p:txBody>
        </p:sp>
        <p:sp>
          <p:nvSpPr>
            <p:cNvPr id="25607"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pPr eaLnBrk="1" hangingPunct="1">
                <a:defRPr/>
              </a:pPr>
              <a:endParaRPr lang="en-US">
                <a:solidFill>
                  <a:schemeClr val="hlink"/>
                </a:solidFill>
                <a:latin typeface="Arial" charset="0"/>
              </a:endParaRPr>
            </a:p>
          </p:txBody>
        </p:sp>
        <p:sp>
          <p:nvSpPr>
            <p:cNvPr id="25608"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pPr eaLnBrk="1" hangingPunct="1">
                <a:defRPr/>
              </a:pPr>
              <a:endParaRPr lang="en-US">
                <a:solidFill>
                  <a:schemeClr val="hlink"/>
                </a:solidFill>
                <a:latin typeface="Arial" charset="0"/>
              </a:endParaRPr>
            </a:p>
          </p:txBody>
        </p:sp>
        <p:sp>
          <p:nvSpPr>
            <p:cNvPr id="25609"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pPr eaLnBrk="1" hangingPunct="1">
                <a:defRPr/>
              </a:pPr>
              <a:endParaRPr lang="en-US">
                <a:solidFill>
                  <a:schemeClr val="accent2"/>
                </a:solidFill>
                <a:latin typeface="Arial" charset="0"/>
              </a:endParaRPr>
            </a:p>
          </p:txBody>
        </p:sp>
        <p:sp>
          <p:nvSpPr>
            <p:cNvPr id="25610"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pPr eaLnBrk="1" hangingPunct="1">
                <a:defRPr/>
              </a:pPr>
              <a:endParaRPr lang="en-US">
                <a:solidFill>
                  <a:schemeClr val="hlink"/>
                </a:solidFill>
                <a:latin typeface="Arial" charset="0"/>
              </a:endParaRPr>
            </a:p>
          </p:txBody>
        </p:sp>
        <p:sp>
          <p:nvSpPr>
            <p:cNvPr id="25611"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pPr eaLnBrk="1" hangingPunct="1">
                <a:defRPr/>
              </a:pPr>
              <a:endParaRPr lang="en-US" sz="2400">
                <a:latin typeface="Times New Roman" pitchFamily="18" charset="0"/>
              </a:endParaRPr>
            </a:p>
          </p:txBody>
        </p:sp>
        <p:sp>
          <p:nvSpPr>
            <p:cNvPr id="25612"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pPr eaLnBrk="1" hangingPunct="1">
                <a:defRPr/>
              </a:pPr>
              <a:endParaRPr lang="en-US">
                <a:solidFill>
                  <a:schemeClr val="accent2"/>
                </a:solidFill>
                <a:latin typeface="Arial" charset="0"/>
              </a:endParaRPr>
            </a:p>
          </p:txBody>
        </p:sp>
        <p:sp>
          <p:nvSpPr>
            <p:cNvPr id="25613"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pPr eaLnBrk="1" hangingPunct="1">
                <a:defRPr/>
              </a:pPr>
              <a:endParaRPr lang="en-US">
                <a:solidFill>
                  <a:schemeClr val="accent2"/>
                </a:solidFill>
                <a:latin typeface="Arial" charset="0"/>
              </a:endParaRPr>
            </a:p>
          </p:txBody>
        </p:sp>
      </p:grpSp>
      <p:sp>
        <p:nvSpPr>
          <p:cNvPr id="7173" name="Rectangle 14"/>
          <p:cNvSpPr>
            <a:spLocks noGrp="1" noChangeArrowheads="1"/>
          </p:cNvSpPr>
          <p:nvPr>
            <p:ph type="title"/>
          </p:nvPr>
        </p:nvSpPr>
        <p:spPr bwMode="auto">
          <a:xfrm>
            <a:off x="457200" y="457200"/>
            <a:ext cx="8229600" cy="1371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174" name="Rectangle 15"/>
          <p:cNvSpPr>
            <a:spLocks noGrp="1" noChangeArrowheads="1"/>
          </p:cNvSpPr>
          <p:nvPr>
            <p:ph type="body" idx="1"/>
          </p:nvPr>
        </p:nvSpPr>
        <p:spPr bwMode="auto">
          <a:xfrm>
            <a:off x="457200" y="1981200"/>
            <a:ext cx="82296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5616"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latin typeface="+mn-lt"/>
              </a:defRPr>
            </a:lvl1pPr>
          </a:lstStyle>
          <a:p>
            <a:pPr>
              <a:defRPr/>
            </a:pPr>
            <a:endParaRPr lang="en-US"/>
          </a:p>
        </p:txBody>
      </p:sp>
    </p:spTree>
  </p:cSld>
  <p:clrMap bg1="dk2" tx1="lt1" bg2="dk1" tx2="lt2" accent1="accent1" accent2="accent2" accent3="accent3" accent4="accent4" accent5="accent5" accent6="accent6" hlink="hlink" folHlink="folHlink"/>
  <p:sldLayoutIdLst>
    <p:sldLayoutId id="2147484031" r:id="rId1"/>
    <p:sldLayoutId id="2147483907" r:id="rId2"/>
    <p:sldLayoutId id="2147483908" r:id="rId3"/>
    <p:sldLayoutId id="2147483909" r:id="rId4"/>
    <p:sldLayoutId id="2147483910" r:id="rId5"/>
    <p:sldLayoutId id="2147483911" r:id="rId6"/>
    <p:sldLayoutId id="2147483912" r:id="rId7"/>
    <p:sldLayoutId id="2147483913" r:id="rId8"/>
    <p:sldLayoutId id="2147483914" r:id="rId9"/>
    <p:sldLayoutId id="2147483915" r:id="rId10"/>
    <p:sldLayoutId id="2147483916" r:id="rId11"/>
    <p:sldLayoutId id="2147484063" r:id="rId12"/>
    <p:sldLayoutId id="2147484067" r:id="rId13"/>
  </p:sldLayoutIdLst>
  <p:txStyles>
    <p:title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defRPr>
      </a:lvl2pPr>
      <a:lvl3pPr algn="l" rtl="0" eaLnBrk="0" fontAlgn="base" hangingPunct="0">
        <a:spcBef>
          <a:spcPct val="0"/>
        </a:spcBef>
        <a:spcAft>
          <a:spcPct val="0"/>
        </a:spcAft>
        <a:defRPr sz="4400">
          <a:solidFill>
            <a:schemeClr val="tx1"/>
          </a:solidFill>
          <a:latin typeface="Arial" charset="0"/>
        </a:defRPr>
      </a:lvl3pPr>
      <a:lvl4pPr algn="l" rtl="0" eaLnBrk="0" fontAlgn="base" hangingPunct="0">
        <a:spcBef>
          <a:spcPct val="0"/>
        </a:spcBef>
        <a:spcAft>
          <a:spcPct val="0"/>
        </a:spcAft>
        <a:defRPr sz="4400">
          <a:solidFill>
            <a:schemeClr val="tx1"/>
          </a:solidFill>
          <a:latin typeface="Arial" charset="0"/>
        </a:defRPr>
      </a:lvl4pPr>
      <a:lvl5pPr algn="l" rtl="0" eaLnBrk="0" fontAlgn="base" hangingPunct="0">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574675" y="304800"/>
            <a:ext cx="8001000" cy="12160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8195" name="Rectangle 3"/>
          <p:cNvSpPr>
            <a:spLocks noGrp="1" noChangeArrowheads="1"/>
          </p:cNvSpPr>
          <p:nvPr>
            <p:ph type="body" idx="1"/>
          </p:nvPr>
        </p:nvSpPr>
        <p:spPr bwMode="auto">
          <a:xfrm>
            <a:off x="566738" y="1752600"/>
            <a:ext cx="80010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8676" name="AutoShape 4"/>
          <p:cNvSpPr>
            <a:spLocks noChangeArrowheads="1"/>
          </p:cNvSpPr>
          <p:nvPr/>
        </p:nvSpPr>
        <p:spPr bwMode="auto">
          <a:xfrm>
            <a:off x="609600" y="1566863"/>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eaLnBrk="1" hangingPunct="1">
              <a:defRPr/>
            </a:pPr>
            <a:endParaRPr lang="en-US" sz="2400">
              <a:latin typeface="Times New Roman" pitchFamily="18" charset="0"/>
            </a:endParaRPr>
          </a:p>
        </p:txBody>
      </p:sp>
      <p:sp>
        <p:nvSpPr>
          <p:cNvPr id="28677" name="Line 5"/>
          <p:cNvSpPr>
            <a:spLocks noChangeShapeType="1"/>
          </p:cNvSpPr>
          <p:nvPr/>
        </p:nvSpPr>
        <p:spPr bwMode="auto">
          <a:xfrm flipV="1">
            <a:off x="609600" y="6172200"/>
            <a:ext cx="7924800" cy="0"/>
          </a:xfrm>
          <a:prstGeom prst="line">
            <a:avLst/>
          </a:prstGeom>
          <a:noFill/>
          <a:ln w="3175">
            <a:solidFill>
              <a:schemeClr val="accent2"/>
            </a:solidFill>
            <a:round/>
            <a:headEnd/>
            <a:tailEnd/>
          </a:ln>
          <a:effectLst/>
        </p:spPr>
        <p:txBody>
          <a:bodyPr/>
          <a:lstStyle/>
          <a:p>
            <a:pPr>
              <a:defRPr/>
            </a:pPr>
            <a:endParaRPr lang="en-US"/>
          </a:p>
        </p:txBody>
      </p:sp>
      <p:sp>
        <p:nvSpPr>
          <p:cNvPr id="28678" name="Rectangle 6"/>
          <p:cNvSpPr>
            <a:spLocks noGrp="1" noChangeArrowheads="1"/>
          </p:cNvSpPr>
          <p:nvPr>
            <p:ph type="dt" sz="half" idx="2"/>
          </p:nvPr>
        </p:nvSpPr>
        <p:spPr bwMode="auto">
          <a:xfrm>
            <a:off x="6096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smtClean="0">
                <a:latin typeface="+mn-lt"/>
              </a:defRPr>
            </a:lvl1pPr>
          </a:lstStyle>
          <a:p>
            <a:pPr>
              <a:defRPr/>
            </a:pPr>
            <a:endParaRPr lang="en-US"/>
          </a:p>
        </p:txBody>
      </p:sp>
      <p:sp>
        <p:nvSpPr>
          <p:cNvPr id="2867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smtClean="0">
                <a:latin typeface="+mn-lt"/>
              </a:defRPr>
            </a:lvl1pPr>
          </a:lstStyle>
          <a:p>
            <a:pPr>
              <a:defRPr/>
            </a:pPr>
            <a:endParaRPr lang="en-US"/>
          </a:p>
        </p:txBody>
      </p:sp>
      <p:sp>
        <p:nvSpPr>
          <p:cNvPr id="28680"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smtClean="0">
                <a:latin typeface="+mn-lt"/>
              </a:defRPr>
            </a:lvl1pPr>
          </a:lstStyle>
          <a:p>
            <a:pPr>
              <a:defRPr/>
            </a:pPr>
            <a:fld id="{F248535D-E6DF-4D8B-86A6-36FEB270D03E}"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4032" r:id="rId1"/>
    <p:sldLayoutId id="2147483917" r:id="rId2"/>
    <p:sldLayoutId id="2147483918" r:id="rId3"/>
    <p:sldLayoutId id="2147483919" r:id="rId4"/>
    <p:sldLayoutId id="2147483920" r:id="rId5"/>
    <p:sldLayoutId id="2147483921" r:id="rId6"/>
    <p:sldLayoutId id="2147483922" r:id="rId7"/>
    <p:sldLayoutId id="2147483923" r:id="rId8"/>
    <p:sldLayoutId id="2147483924" r:id="rId9"/>
    <p:sldLayoutId id="2147483925" r:id="rId10"/>
    <p:sldLayoutId id="2147483926" r:id="rId11"/>
    <p:sldLayoutId id="2147484069" r:id="rId12"/>
  </p:sldLayoutIdLst>
  <p:timing>
    <p:tnLst>
      <p:par>
        <p:cTn id="1" dur="indefinite" restart="never" nodeType="tmRoot"/>
      </p:par>
    </p:tnLst>
  </p:timing>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469900" indent="-469900" algn="l" rtl="0" eaLnBrk="0" fontAlgn="base" hangingPunct="0">
        <a:spcBef>
          <a:spcPct val="2000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pitchFamily="2" charset="2"/>
        <a:buChar char="n"/>
        <a:defRPr sz="2600">
          <a:solidFill>
            <a:schemeClr val="tx1"/>
          </a:solidFill>
          <a:latin typeface="+mn-lt"/>
        </a:defRPr>
      </a:lvl2pPr>
      <a:lvl3pPr marL="1304925" indent="-395288" algn="l" rtl="0" eaLnBrk="0" fontAlgn="base" hangingPunct="0">
        <a:spcBef>
          <a:spcPct val="20000"/>
        </a:spcBef>
        <a:spcAft>
          <a:spcPct val="0"/>
        </a:spcAft>
        <a:buClr>
          <a:schemeClr val="accent2"/>
        </a:buClr>
        <a:buFont typeface="Wingdings" pitchFamily="2" charset="2"/>
        <a:buChar char="o"/>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218" name="Group 2"/>
          <p:cNvGrpSpPr>
            <a:grpSpLocks/>
          </p:cNvGrpSpPr>
          <p:nvPr/>
        </p:nvGrpSpPr>
        <p:grpSpPr bwMode="auto">
          <a:xfrm>
            <a:off x="1071563" y="304800"/>
            <a:ext cx="7615237" cy="1106488"/>
            <a:chOff x="675" y="192"/>
            <a:chExt cx="4797" cy="697"/>
          </a:xfrm>
        </p:grpSpPr>
        <p:sp>
          <p:nvSpPr>
            <p:cNvPr id="31747" name="Oval 3"/>
            <p:cNvSpPr>
              <a:spLocks noChangeArrowheads="1"/>
            </p:cNvSpPr>
            <p:nvPr/>
          </p:nvSpPr>
          <p:spPr bwMode="hidden">
            <a:xfrm flipH="1">
              <a:off x="3067" y="192"/>
              <a:ext cx="696" cy="696"/>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31748" name="Oval 4"/>
            <p:cNvSpPr>
              <a:spLocks noChangeArrowheads="1"/>
            </p:cNvSpPr>
            <p:nvPr/>
          </p:nvSpPr>
          <p:spPr bwMode="hidden">
            <a:xfrm flipH="1">
              <a:off x="4777" y="192"/>
              <a:ext cx="695" cy="696"/>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31749" name="Oval 5"/>
            <p:cNvSpPr>
              <a:spLocks noChangeArrowheads="1"/>
            </p:cNvSpPr>
            <p:nvPr/>
          </p:nvSpPr>
          <p:spPr bwMode="hidden">
            <a:xfrm flipH="1">
              <a:off x="675" y="193"/>
              <a:ext cx="695" cy="696"/>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31750" name="Oval 6"/>
            <p:cNvSpPr>
              <a:spLocks noChangeArrowheads="1"/>
            </p:cNvSpPr>
            <p:nvPr/>
          </p:nvSpPr>
          <p:spPr bwMode="hidden">
            <a:xfrm flipH="1">
              <a:off x="3984" y="192"/>
              <a:ext cx="695" cy="696"/>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latin typeface="Times New Roman" pitchFamily="18" charset="0"/>
              </a:endParaRPr>
            </a:p>
          </p:txBody>
        </p:sp>
        <p:sp>
          <p:nvSpPr>
            <p:cNvPr id="31751" name="Oval 7"/>
            <p:cNvSpPr>
              <a:spLocks noChangeArrowheads="1"/>
            </p:cNvSpPr>
            <p:nvPr/>
          </p:nvSpPr>
          <p:spPr bwMode="hidden">
            <a:xfrm flipH="1">
              <a:off x="1486" y="192"/>
              <a:ext cx="695" cy="696"/>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latin typeface="Times New Roman" pitchFamily="18" charset="0"/>
              </a:endParaRPr>
            </a:p>
          </p:txBody>
        </p:sp>
      </p:grpSp>
      <p:sp>
        <p:nvSpPr>
          <p:cNvPr id="9219" name="Rectangle 8"/>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1753" name="Rectangle 9"/>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smtClean="0">
                <a:latin typeface="+mn-lt"/>
              </a:defRPr>
            </a:lvl1pPr>
          </a:lstStyle>
          <a:p>
            <a:pPr>
              <a:defRPr/>
            </a:pPr>
            <a:endParaRPr lang="en-US"/>
          </a:p>
        </p:txBody>
      </p:sp>
      <p:sp>
        <p:nvSpPr>
          <p:cNvPr id="31754" name="Rectangle 1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smtClean="0">
                <a:latin typeface="+mn-lt"/>
              </a:defRPr>
            </a:lvl1pPr>
          </a:lstStyle>
          <a:p>
            <a:pPr>
              <a:defRPr/>
            </a:pPr>
            <a:endParaRPr lang="en-US"/>
          </a:p>
        </p:txBody>
      </p:sp>
      <p:sp>
        <p:nvSpPr>
          <p:cNvPr id="31755" name="Rectangle 11"/>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smtClean="0">
                <a:latin typeface="+mn-lt"/>
              </a:defRPr>
            </a:lvl1pPr>
          </a:lstStyle>
          <a:p>
            <a:pPr>
              <a:defRPr/>
            </a:pPr>
            <a:fld id="{4165903D-95A8-490B-8D94-E9040F11E203}" type="slidenum">
              <a:rPr lang="en-US"/>
              <a:pPr>
                <a:defRPr/>
              </a:pPr>
              <a:t>‹#›</a:t>
            </a:fld>
            <a:endParaRPr lang="en-US"/>
          </a:p>
        </p:txBody>
      </p:sp>
      <p:sp>
        <p:nvSpPr>
          <p:cNvPr id="9223" name="Rectangle 1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dk2" tx1="lt1" bg2="dk1" tx2="lt2" accent1="accent1" accent2="accent2" accent3="accent3" accent4="accent4" accent5="accent5" accent6="accent6" hlink="hlink" folHlink="folHlink"/>
  <p:sldLayoutIdLst>
    <p:sldLayoutId id="2147484033" r:id="rId1"/>
    <p:sldLayoutId id="2147483927" r:id="rId2"/>
    <p:sldLayoutId id="2147483928" r:id="rId3"/>
    <p:sldLayoutId id="2147483929" r:id="rId4"/>
    <p:sldLayoutId id="2147483930" r:id="rId5"/>
    <p:sldLayoutId id="2147483931" r:id="rId6"/>
    <p:sldLayoutId id="2147483932" r:id="rId7"/>
    <p:sldLayoutId id="2147483933" r:id="rId8"/>
    <p:sldLayoutId id="2147483934" r:id="rId9"/>
    <p:sldLayoutId id="2147483935" r:id="rId10"/>
    <p:sldLayoutId id="2147483936" r:id="rId11"/>
    <p:sldLayoutId id="2147484072" r:id="rId12"/>
  </p:sldLayoutIdLst>
  <p:timing>
    <p:tnLst>
      <p:par>
        <p:cTn id="1" dur="indefinite" restart="never" nodeType="tmRoot"/>
      </p:par>
    </p:tnLst>
  </p:timing>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charset="0"/>
        </a:defRPr>
      </a:lvl2pPr>
      <a:lvl3pPr algn="l" rtl="0" eaLnBrk="0" fontAlgn="base" hangingPunct="0">
        <a:spcBef>
          <a:spcPct val="0"/>
        </a:spcBef>
        <a:spcAft>
          <a:spcPct val="0"/>
        </a:spcAft>
        <a:defRPr sz="3800">
          <a:solidFill>
            <a:schemeClr val="tx2"/>
          </a:solidFill>
          <a:latin typeface="Arial" charset="0"/>
        </a:defRPr>
      </a:lvl3pPr>
      <a:lvl4pPr algn="l" rtl="0" eaLnBrk="0" fontAlgn="base" hangingPunct="0">
        <a:spcBef>
          <a:spcPct val="0"/>
        </a:spcBef>
        <a:spcAft>
          <a:spcPct val="0"/>
        </a:spcAft>
        <a:defRPr sz="3800">
          <a:solidFill>
            <a:schemeClr val="tx2"/>
          </a:solidFill>
          <a:latin typeface="Arial" charset="0"/>
        </a:defRPr>
      </a:lvl4pPr>
      <a:lvl5pPr algn="l" rtl="0" eaLnBrk="0" fontAlgn="base" hangingPunct="0">
        <a:spcBef>
          <a:spcPct val="0"/>
        </a:spcBef>
        <a:spcAft>
          <a:spcPct val="0"/>
        </a:spcAft>
        <a:defRPr sz="3800">
          <a:solidFill>
            <a:schemeClr val="tx2"/>
          </a:solidFill>
          <a:latin typeface="Arial" charset="0"/>
        </a:defRPr>
      </a:lvl5pPr>
      <a:lvl6pPr marL="457200" algn="l" rtl="0" fontAlgn="base">
        <a:spcBef>
          <a:spcPct val="0"/>
        </a:spcBef>
        <a:spcAft>
          <a:spcPct val="0"/>
        </a:spcAft>
        <a:defRPr sz="3800">
          <a:solidFill>
            <a:schemeClr val="tx2"/>
          </a:solidFill>
          <a:latin typeface="Arial" charset="0"/>
        </a:defRPr>
      </a:lvl6pPr>
      <a:lvl7pPr marL="914400" algn="l" rtl="0" fontAlgn="base">
        <a:spcBef>
          <a:spcPct val="0"/>
        </a:spcBef>
        <a:spcAft>
          <a:spcPct val="0"/>
        </a:spcAft>
        <a:defRPr sz="3800">
          <a:solidFill>
            <a:schemeClr val="tx2"/>
          </a:solidFill>
          <a:latin typeface="Arial" charset="0"/>
        </a:defRPr>
      </a:lvl7pPr>
      <a:lvl8pPr marL="1371600" algn="l" rtl="0" fontAlgn="base">
        <a:spcBef>
          <a:spcPct val="0"/>
        </a:spcBef>
        <a:spcAft>
          <a:spcPct val="0"/>
        </a:spcAft>
        <a:defRPr sz="3800">
          <a:solidFill>
            <a:schemeClr val="tx2"/>
          </a:solidFill>
          <a:latin typeface="Arial" charset="0"/>
        </a:defRPr>
      </a:lvl8pPr>
      <a:lvl9pPr marL="1828800" algn="l" rtl="0" fontAlgn="base">
        <a:spcBef>
          <a:spcPct val="0"/>
        </a:spcBef>
        <a:spcAft>
          <a:spcPct val="0"/>
        </a:spcAft>
        <a:defRPr sz="3800">
          <a:solidFill>
            <a:schemeClr val="tx2"/>
          </a:solidFill>
          <a:latin typeface="Arial" charset="0"/>
        </a:defRPr>
      </a:lvl9pPr>
    </p:titleStyle>
    <p:bodyStyle>
      <a:lvl1pPr marL="342900" indent="-342900" algn="l" rtl="0" eaLnBrk="0" fontAlgn="base" hangingPunct="0">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eaLnBrk="0" fontAlgn="base" hangingPunct="0">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eaLnBrk="0" fontAlgn="base" hangingPunct="0">
        <a:spcBef>
          <a:spcPct val="20000"/>
        </a:spcBef>
        <a:spcAft>
          <a:spcPct val="0"/>
        </a:spcAft>
        <a:buClr>
          <a:schemeClr val="accent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57647"/>
                <a:invGamma/>
              </a:schemeClr>
            </a:gs>
            <a:gs pos="100000">
              <a:schemeClr val="bg1"/>
            </a:gs>
          </a:gsLst>
          <a:lin ang="2700000" scaled="1"/>
        </a:gradFill>
        <a:effectLst/>
      </p:bgPr>
    </p:bg>
    <p:spTree>
      <p:nvGrpSpPr>
        <p:cNvPr id="1" name=""/>
        <p:cNvGrpSpPr/>
        <p:nvPr/>
      </p:nvGrpSpPr>
      <p:grpSpPr>
        <a:xfrm>
          <a:off x="0" y="0"/>
          <a:ext cx="0" cy="0"/>
          <a:chOff x="0" y="0"/>
          <a:chExt cx="0" cy="0"/>
        </a:xfrm>
      </p:grpSpPr>
      <p:grpSp>
        <p:nvGrpSpPr>
          <p:cNvPr id="10242" name="Group 2"/>
          <p:cNvGrpSpPr>
            <a:grpSpLocks/>
          </p:cNvGrpSpPr>
          <p:nvPr/>
        </p:nvGrpSpPr>
        <p:grpSpPr bwMode="auto">
          <a:xfrm>
            <a:off x="0" y="0"/>
            <a:ext cx="9144000" cy="6856413"/>
            <a:chOff x="0" y="0"/>
            <a:chExt cx="5760" cy="4319"/>
          </a:xfrm>
        </p:grpSpPr>
        <p:sp>
          <p:nvSpPr>
            <p:cNvPr id="37891"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defRPr/>
              </a:pPr>
              <a:endParaRPr lang="en-US"/>
            </a:p>
          </p:txBody>
        </p:sp>
        <p:sp>
          <p:nvSpPr>
            <p:cNvPr id="37892"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a:p>
          </p:txBody>
        </p:sp>
        <p:sp>
          <p:nvSpPr>
            <p:cNvPr id="37893"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defRPr/>
              </a:pPr>
              <a:endParaRPr lang="en-US"/>
            </a:p>
          </p:txBody>
        </p:sp>
        <p:sp>
          <p:nvSpPr>
            <p:cNvPr id="37894" name="Freeform 6"/>
            <p:cNvSpPr>
              <a:spLocks/>
            </p:cNvSpPr>
            <p:nvPr/>
          </p:nvSpPr>
          <p:spPr bwMode="hidden">
            <a:xfrm>
              <a:off x="4038" y="3577"/>
              <a:ext cx="1720" cy="65"/>
            </a:xfrm>
            <a:custGeom>
              <a:avLst/>
              <a:gdLst/>
              <a:ahLst/>
              <a:cxnLst>
                <a:cxn ang="0">
                  <a:pos x="1722" y="66"/>
                </a:cxn>
                <a:cxn ang="0">
                  <a:pos x="1722" y="60"/>
                </a:cxn>
                <a:cxn ang="0">
                  <a:pos x="0" y="0"/>
                </a:cxn>
                <a:cxn ang="0">
                  <a:pos x="0" y="48"/>
                </a:cxn>
                <a:cxn ang="0">
                  <a:pos x="1722" y="66"/>
                </a:cxn>
                <a:cxn ang="0">
                  <a:pos x="1722" y="66"/>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n-US"/>
            </a:p>
          </p:txBody>
        </p:sp>
        <p:sp>
          <p:nvSpPr>
            <p:cNvPr id="37895"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defRPr/>
              </a:pPr>
              <a:endParaRPr lang="en-US"/>
            </a:p>
          </p:txBody>
        </p:sp>
        <p:sp>
          <p:nvSpPr>
            <p:cNvPr id="37896" name="Freeform 8"/>
            <p:cNvSpPr>
              <a:spLocks/>
            </p:cNvSpPr>
            <p:nvPr/>
          </p:nvSpPr>
          <p:spPr bwMode="hidden">
            <a:xfrm>
              <a:off x="4784" y="3702"/>
              <a:ext cx="974" cy="101"/>
            </a:xfrm>
            <a:custGeom>
              <a:avLst/>
              <a:gdLst/>
              <a:ahLst/>
              <a:cxnLst>
                <a:cxn ang="0">
                  <a:pos x="975" y="48"/>
                </a:cxn>
                <a:cxn ang="0">
                  <a:pos x="975" y="0"/>
                </a:cxn>
                <a:cxn ang="0">
                  <a:pos x="0" y="24"/>
                </a:cxn>
                <a:cxn ang="0">
                  <a:pos x="0" y="101"/>
                </a:cxn>
                <a:cxn ang="0">
                  <a:pos x="975" y="48"/>
                </a:cxn>
                <a:cxn ang="0">
                  <a:pos x="975" y="48"/>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w="9525">
              <a:noFill/>
              <a:round/>
              <a:headEnd/>
              <a:tailEnd/>
            </a:ln>
          </p:spPr>
          <p:txBody>
            <a:bodyPr/>
            <a:lstStyle/>
            <a:p>
              <a:pPr>
                <a:defRPr/>
              </a:pPr>
              <a:endParaRPr lang="en-US"/>
            </a:p>
          </p:txBody>
        </p:sp>
        <p:sp>
          <p:nvSpPr>
            <p:cNvPr id="37897" name="Freeform 9"/>
            <p:cNvSpPr>
              <a:spLocks/>
            </p:cNvSpPr>
            <p:nvPr/>
          </p:nvSpPr>
          <p:spPr bwMode="hidden">
            <a:xfrm>
              <a:off x="3619" y="3815"/>
              <a:ext cx="2139" cy="198"/>
            </a:xfrm>
            <a:custGeom>
              <a:avLst/>
              <a:gdLst/>
              <a:ahLst/>
              <a:cxnLst>
                <a:cxn ang="0">
                  <a:pos x="2141" y="0"/>
                </a:cxn>
                <a:cxn ang="0">
                  <a:pos x="0" y="156"/>
                </a:cxn>
                <a:cxn ang="0">
                  <a:pos x="0" y="198"/>
                </a:cxn>
                <a:cxn ang="0">
                  <a:pos x="2141" y="0"/>
                </a:cxn>
                <a:cxn ang="0">
                  <a:pos x="2141" y="0"/>
                </a:cxn>
              </a:cxnLst>
              <a:rect l="0" t="0" r="r" b="b"/>
              <a:pathLst>
                <a:path w="2141" h="198">
                  <a:moveTo>
                    <a:pt x="2141" y="0"/>
                  </a:moveTo>
                  <a:lnTo>
                    <a:pt x="0" y="156"/>
                  </a:lnTo>
                  <a:lnTo>
                    <a:pt x="0" y="198"/>
                  </a:lnTo>
                  <a:lnTo>
                    <a:pt x="2141" y="0"/>
                  </a:lnTo>
                  <a:lnTo>
                    <a:pt x="2141" y="0"/>
                  </a:lnTo>
                  <a:close/>
                </a:path>
              </a:pathLst>
            </a:custGeom>
            <a:solidFill>
              <a:schemeClr val="bg1"/>
            </a:solidFill>
            <a:ln w="9525">
              <a:noFill/>
              <a:round/>
              <a:headEnd/>
              <a:tailEnd/>
            </a:ln>
          </p:spPr>
          <p:txBody>
            <a:bodyPr/>
            <a:lstStyle/>
            <a:p>
              <a:pPr>
                <a:defRPr/>
              </a:pPr>
              <a:endParaRPr lang="en-US"/>
            </a:p>
          </p:txBody>
        </p:sp>
        <p:sp>
          <p:nvSpPr>
            <p:cNvPr id="37898"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a:p>
          </p:txBody>
        </p:sp>
        <p:sp>
          <p:nvSpPr>
            <p:cNvPr id="37899" name="Freeform 11"/>
            <p:cNvSpPr>
              <a:spLocks/>
            </p:cNvSpPr>
            <p:nvPr/>
          </p:nvSpPr>
          <p:spPr bwMode="hidden">
            <a:xfrm>
              <a:off x="2097" y="4043"/>
              <a:ext cx="2514" cy="276"/>
            </a:xfrm>
            <a:custGeom>
              <a:avLst/>
              <a:gdLst/>
              <a:ahLst/>
              <a:cxnLst>
                <a:cxn ang="0">
                  <a:pos x="2182" y="276"/>
                </a:cxn>
                <a:cxn ang="0">
                  <a:pos x="2517" y="204"/>
                </a:cxn>
                <a:cxn ang="0">
                  <a:pos x="2260" y="0"/>
                </a:cxn>
                <a:cxn ang="0">
                  <a:pos x="0" y="276"/>
                </a:cxn>
                <a:cxn ang="0">
                  <a:pos x="2182" y="276"/>
                </a:cxn>
                <a:cxn ang="0">
                  <a:pos x="2182" y="276"/>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w="9525">
              <a:noFill/>
              <a:round/>
              <a:headEnd/>
              <a:tailEnd/>
            </a:ln>
          </p:spPr>
          <p:txBody>
            <a:bodyPr/>
            <a:lstStyle/>
            <a:p>
              <a:pPr>
                <a:defRPr/>
              </a:pPr>
              <a:endParaRPr lang="en-US"/>
            </a:p>
          </p:txBody>
        </p:sp>
        <p:sp>
          <p:nvSpPr>
            <p:cNvPr id="37900"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defRPr/>
              </a:pPr>
              <a:endParaRPr lang="en-US"/>
            </a:p>
          </p:txBody>
        </p:sp>
        <p:sp>
          <p:nvSpPr>
            <p:cNvPr id="37901" name="Freeform 13"/>
            <p:cNvSpPr>
              <a:spLocks/>
            </p:cNvSpPr>
            <p:nvPr/>
          </p:nvSpPr>
          <p:spPr bwMode="hidden">
            <a:xfrm>
              <a:off x="5030" y="3151"/>
              <a:ext cx="728" cy="240"/>
            </a:xfrm>
            <a:custGeom>
              <a:avLst/>
              <a:gdLst/>
              <a:ahLst/>
              <a:cxnLst>
                <a:cxn ang="0">
                  <a:pos x="729" y="240"/>
                </a:cxn>
                <a:cxn ang="0">
                  <a:pos x="0" y="0"/>
                </a:cxn>
                <a:cxn ang="0">
                  <a:pos x="0" y="6"/>
                </a:cxn>
                <a:cxn ang="0">
                  <a:pos x="729" y="240"/>
                </a:cxn>
                <a:cxn ang="0">
                  <a:pos x="729" y="240"/>
                </a:cxn>
              </a:cxnLst>
              <a:rect l="0" t="0" r="r" b="b"/>
              <a:pathLst>
                <a:path w="729" h="240">
                  <a:moveTo>
                    <a:pt x="729" y="240"/>
                  </a:moveTo>
                  <a:lnTo>
                    <a:pt x="0" y="0"/>
                  </a:lnTo>
                  <a:lnTo>
                    <a:pt x="0" y="6"/>
                  </a:lnTo>
                  <a:lnTo>
                    <a:pt x="729" y="240"/>
                  </a:lnTo>
                  <a:lnTo>
                    <a:pt x="729" y="240"/>
                  </a:lnTo>
                  <a:close/>
                </a:path>
              </a:pathLst>
            </a:custGeom>
            <a:solidFill>
              <a:schemeClr val="bg1"/>
            </a:solidFill>
            <a:ln w="9525">
              <a:noFill/>
              <a:round/>
              <a:headEnd/>
              <a:tailEnd/>
            </a:ln>
          </p:spPr>
          <p:txBody>
            <a:bodyPr/>
            <a:lstStyle/>
            <a:p>
              <a:pPr>
                <a:defRPr/>
              </a:pPr>
              <a:endParaRPr lang="en-US"/>
            </a:p>
          </p:txBody>
        </p:sp>
        <p:sp>
          <p:nvSpPr>
            <p:cNvPr id="37902"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defRPr/>
              </a:pPr>
              <a:endParaRPr lang="en-US"/>
            </a:p>
          </p:txBody>
        </p:sp>
        <p:sp>
          <p:nvSpPr>
            <p:cNvPr id="37903" name="Freeform 15"/>
            <p:cNvSpPr>
              <a:spLocks/>
            </p:cNvSpPr>
            <p:nvPr/>
          </p:nvSpPr>
          <p:spPr bwMode="hidden">
            <a:xfrm>
              <a:off x="5030" y="3049"/>
              <a:ext cx="728" cy="318"/>
            </a:xfrm>
            <a:custGeom>
              <a:avLst/>
              <a:gdLst/>
              <a:ahLst/>
              <a:cxnLst>
                <a:cxn ang="0">
                  <a:pos x="729" y="318"/>
                </a:cxn>
                <a:cxn ang="0">
                  <a:pos x="729" y="312"/>
                </a:cxn>
                <a:cxn ang="0">
                  <a:pos x="0" y="0"/>
                </a:cxn>
                <a:cxn ang="0">
                  <a:pos x="0" y="54"/>
                </a:cxn>
                <a:cxn ang="0">
                  <a:pos x="729" y="318"/>
                </a:cxn>
                <a:cxn ang="0">
                  <a:pos x="729" y="318"/>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n-US"/>
            </a:p>
          </p:txBody>
        </p:sp>
        <p:sp>
          <p:nvSpPr>
            <p:cNvPr id="37904"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defRPr/>
              </a:pPr>
              <a:endParaRPr lang="en-US"/>
            </a:p>
          </p:txBody>
        </p:sp>
        <p:sp>
          <p:nvSpPr>
            <p:cNvPr id="37905"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defRPr/>
              </a:pPr>
              <a:endParaRPr lang="en-US"/>
            </a:p>
          </p:txBody>
        </p:sp>
        <p:sp>
          <p:nvSpPr>
            <p:cNvPr id="37906"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defRPr/>
              </a:pPr>
              <a:endParaRPr lang="en-US"/>
            </a:p>
          </p:txBody>
        </p:sp>
        <p:sp>
          <p:nvSpPr>
            <p:cNvPr id="37907" name="Freeform 19"/>
            <p:cNvSpPr>
              <a:spLocks/>
            </p:cNvSpPr>
            <p:nvPr/>
          </p:nvSpPr>
          <p:spPr bwMode="hidden">
            <a:xfrm>
              <a:off x="5477" y="2588"/>
              <a:ext cx="281" cy="335"/>
            </a:xfrm>
            <a:custGeom>
              <a:avLst/>
              <a:gdLst/>
              <a:ahLst/>
              <a:cxnLst>
                <a:cxn ang="0">
                  <a:pos x="281" y="335"/>
                </a:cxn>
                <a:cxn ang="0">
                  <a:pos x="281" y="173"/>
                </a:cxn>
                <a:cxn ang="0">
                  <a:pos x="96" y="0"/>
                </a:cxn>
                <a:cxn ang="0">
                  <a:pos x="0" y="90"/>
                </a:cxn>
                <a:cxn ang="0">
                  <a:pos x="281" y="335"/>
                </a:cxn>
                <a:cxn ang="0">
                  <a:pos x="281" y="335"/>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w="9525">
              <a:noFill/>
              <a:round/>
              <a:headEnd/>
              <a:tailEnd/>
            </a:ln>
          </p:spPr>
          <p:txBody>
            <a:bodyPr/>
            <a:lstStyle/>
            <a:p>
              <a:pPr>
                <a:defRPr/>
              </a:pPr>
              <a:endParaRPr lang="en-US"/>
            </a:p>
          </p:txBody>
        </p:sp>
        <p:sp>
          <p:nvSpPr>
            <p:cNvPr id="37908"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defRPr/>
              </a:pPr>
              <a:endParaRPr lang="en-US"/>
            </a:p>
          </p:txBody>
        </p:sp>
        <p:sp>
          <p:nvSpPr>
            <p:cNvPr id="37909" name="Freeform 21"/>
            <p:cNvSpPr>
              <a:spLocks/>
            </p:cNvSpPr>
            <p:nvPr/>
          </p:nvSpPr>
          <p:spPr bwMode="hidden">
            <a:xfrm>
              <a:off x="5626" y="2534"/>
              <a:ext cx="132" cy="132"/>
            </a:xfrm>
            <a:custGeom>
              <a:avLst/>
              <a:gdLst/>
              <a:ahLst/>
              <a:cxnLst>
                <a:cxn ang="0">
                  <a:pos x="132" y="132"/>
                </a:cxn>
                <a:cxn ang="0">
                  <a:pos x="0" y="0"/>
                </a:cxn>
                <a:cxn ang="0">
                  <a:pos x="0" y="0"/>
                </a:cxn>
                <a:cxn ang="0">
                  <a:pos x="132" y="132"/>
                </a:cxn>
                <a:cxn ang="0">
                  <a:pos x="132" y="132"/>
                </a:cxn>
              </a:cxnLst>
              <a:rect l="0" t="0" r="r" b="b"/>
              <a:pathLst>
                <a:path w="132" h="132">
                  <a:moveTo>
                    <a:pt x="132" y="132"/>
                  </a:moveTo>
                  <a:lnTo>
                    <a:pt x="0" y="0"/>
                  </a:lnTo>
                  <a:lnTo>
                    <a:pt x="0" y="0"/>
                  </a:lnTo>
                  <a:lnTo>
                    <a:pt x="132" y="132"/>
                  </a:lnTo>
                  <a:lnTo>
                    <a:pt x="132" y="132"/>
                  </a:lnTo>
                  <a:close/>
                </a:path>
              </a:pathLst>
            </a:custGeom>
            <a:solidFill>
              <a:srgbClr val="FF9999"/>
            </a:solidFill>
            <a:ln w="9525">
              <a:noFill/>
              <a:round/>
              <a:headEnd/>
              <a:tailEnd/>
            </a:ln>
          </p:spPr>
          <p:txBody>
            <a:bodyPr/>
            <a:lstStyle/>
            <a:p>
              <a:pPr>
                <a:defRPr/>
              </a:pPr>
              <a:endParaRPr lang="en-US"/>
            </a:p>
          </p:txBody>
        </p:sp>
        <p:sp>
          <p:nvSpPr>
            <p:cNvPr id="37910"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defRPr/>
              </a:pPr>
              <a:endParaRPr lang="en-US"/>
            </a:p>
          </p:txBody>
        </p:sp>
        <p:sp>
          <p:nvSpPr>
            <p:cNvPr id="37911"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en-US"/>
            </a:p>
          </p:txBody>
        </p:sp>
        <p:sp>
          <p:nvSpPr>
            <p:cNvPr id="37912"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defRPr/>
              </a:pPr>
              <a:endParaRPr lang="en-US"/>
            </a:p>
          </p:txBody>
        </p:sp>
        <p:sp>
          <p:nvSpPr>
            <p:cNvPr id="37913" name="Freeform 25"/>
            <p:cNvSpPr>
              <a:spLocks/>
            </p:cNvSpPr>
            <p:nvPr/>
          </p:nvSpPr>
          <p:spPr bwMode="hidden">
            <a:xfrm>
              <a:off x="5603" y="850"/>
              <a:ext cx="155" cy="516"/>
            </a:xfrm>
            <a:custGeom>
              <a:avLst/>
              <a:gdLst/>
              <a:ahLst/>
              <a:cxnLst>
                <a:cxn ang="0">
                  <a:pos x="155" y="516"/>
                </a:cxn>
                <a:cxn ang="0">
                  <a:pos x="155" y="204"/>
                </a:cxn>
                <a:cxn ang="0">
                  <a:pos x="77" y="0"/>
                </a:cxn>
                <a:cxn ang="0">
                  <a:pos x="0" y="192"/>
                </a:cxn>
                <a:cxn ang="0">
                  <a:pos x="155" y="516"/>
                </a:cxn>
                <a:cxn ang="0">
                  <a:pos x="155" y="516"/>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w="9525">
              <a:noFill/>
              <a:round/>
              <a:headEnd/>
              <a:tailEnd/>
            </a:ln>
          </p:spPr>
          <p:txBody>
            <a:bodyPr/>
            <a:lstStyle/>
            <a:p>
              <a:pPr>
                <a:defRPr/>
              </a:pPr>
              <a:endParaRPr lang="en-US"/>
            </a:p>
          </p:txBody>
        </p:sp>
        <p:sp>
          <p:nvSpPr>
            <p:cNvPr id="37914"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defRPr/>
              </a:pPr>
              <a:endParaRPr lang="en-US"/>
            </a:p>
          </p:txBody>
        </p:sp>
        <p:sp>
          <p:nvSpPr>
            <p:cNvPr id="37915"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en-US"/>
            </a:p>
          </p:txBody>
        </p:sp>
        <p:sp>
          <p:nvSpPr>
            <p:cNvPr id="37916" name="Freeform 28"/>
            <p:cNvSpPr>
              <a:spLocks/>
            </p:cNvSpPr>
            <p:nvPr/>
          </p:nvSpPr>
          <p:spPr bwMode="hidden">
            <a:xfrm>
              <a:off x="5698" y="653"/>
              <a:ext cx="60" cy="311"/>
            </a:xfrm>
            <a:custGeom>
              <a:avLst/>
              <a:gdLst/>
              <a:ahLst/>
              <a:cxnLst>
                <a:cxn ang="0">
                  <a:pos x="0" y="144"/>
                </a:cxn>
                <a:cxn ang="0">
                  <a:pos x="60" y="312"/>
                </a:cxn>
                <a:cxn ang="0">
                  <a:pos x="60" y="6"/>
                </a:cxn>
                <a:cxn ang="0">
                  <a:pos x="54" y="0"/>
                </a:cxn>
                <a:cxn ang="0">
                  <a:pos x="0" y="144"/>
                </a:cxn>
                <a:cxn ang="0">
                  <a:pos x="0" y="144"/>
                </a:cxn>
              </a:cxnLst>
              <a:rect l="0" t="0" r="r" b="b"/>
              <a:pathLst>
                <a:path w="60" h="312">
                  <a:moveTo>
                    <a:pt x="0" y="144"/>
                  </a:moveTo>
                  <a:lnTo>
                    <a:pt x="60" y="312"/>
                  </a:lnTo>
                  <a:lnTo>
                    <a:pt x="60" y="6"/>
                  </a:lnTo>
                  <a:lnTo>
                    <a:pt x="54" y="0"/>
                  </a:lnTo>
                  <a:lnTo>
                    <a:pt x="0" y="144"/>
                  </a:lnTo>
                  <a:lnTo>
                    <a:pt x="0" y="144"/>
                  </a:lnTo>
                  <a:close/>
                </a:path>
              </a:pathLst>
            </a:custGeom>
            <a:solidFill>
              <a:schemeClr val="bg2"/>
            </a:solidFill>
            <a:ln w="9525">
              <a:noFill/>
              <a:round/>
              <a:headEnd/>
              <a:tailEnd/>
            </a:ln>
          </p:spPr>
          <p:txBody>
            <a:bodyPr/>
            <a:lstStyle/>
            <a:p>
              <a:pPr>
                <a:defRPr/>
              </a:pPr>
              <a:endParaRPr lang="en-US"/>
            </a:p>
          </p:txBody>
        </p:sp>
        <p:sp>
          <p:nvSpPr>
            <p:cNvPr id="37917"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defRPr/>
              </a:pPr>
              <a:endParaRPr lang="en-US"/>
            </a:p>
          </p:txBody>
        </p:sp>
        <p:sp>
          <p:nvSpPr>
            <p:cNvPr id="37918" name="Freeform 30"/>
            <p:cNvSpPr>
              <a:spLocks/>
            </p:cNvSpPr>
            <p:nvPr/>
          </p:nvSpPr>
          <p:spPr bwMode="hidden">
            <a:xfrm>
              <a:off x="5754" y="3483"/>
              <a:ext cx="6" cy="6"/>
            </a:xfrm>
            <a:custGeom>
              <a:avLst/>
              <a:gdLst/>
              <a:ahLst/>
              <a:cxnLst>
                <a:cxn ang="0">
                  <a:pos x="6" y="6"/>
                </a:cxn>
                <a:cxn ang="0">
                  <a:pos x="0" y="0"/>
                </a:cxn>
                <a:cxn ang="0">
                  <a:pos x="0" y="6"/>
                </a:cxn>
                <a:cxn ang="0">
                  <a:pos x="6" y="6"/>
                </a:cxn>
                <a:cxn ang="0">
                  <a:pos x="6" y="6"/>
                </a:cxn>
              </a:cxnLst>
              <a:rect l="0" t="0" r="r" b="b"/>
              <a:pathLst>
                <a:path w="6" h="6">
                  <a:moveTo>
                    <a:pt x="6" y="6"/>
                  </a:moveTo>
                  <a:lnTo>
                    <a:pt x="0" y="0"/>
                  </a:lnTo>
                  <a:lnTo>
                    <a:pt x="0" y="6"/>
                  </a:lnTo>
                  <a:lnTo>
                    <a:pt x="6" y="6"/>
                  </a:lnTo>
                  <a:lnTo>
                    <a:pt x="6" y="6"/>
                  </a:lnTo>
                  <a:close/>
                </a:path>
              </a:pathLst>
            </a:custGeom>
            <a:solidFill>
              <a:srgbClr val="18FF00"/>
            </a:solidFill>
            <a:ln w="9525">
              <a:noFill/>
              <a:round/>
              <a:headEnd/>
              <a:tailEnd/>
            </a:ln>
          </p:spPr>
          <p:txBody>
            <a:bodyPr/>
            <a:lstStyle/>
            <a:p>
              <a:pPr>
                <a:defRPr/>
              </a:pPr>
              <a:endParaRPr lang="en-US"/>
            </a:p>
          </p:txBody>
        </p:sp>
        <p:sp>
          <p:nvSpPr>
            <p:cNvPr id="37919"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a:p>
          </p:txBody>
        </p:sp>
        <p:sp>
          <p:nvSpPr>
            <p:cNvPr id="37920"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defRPr/>
              </a:pPr>
              <a:endParaRPr lang="en-US"/>
            </a:p>
          </p:txBody>
        </p:sp>
        <p:sp>
          <p:nvSpPr>
            <p:cNvPr id="37921"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defRPr/>
              </a:pPr>
              <a:endParaRPr lang="en-US"/>
            </a:p>
          </p:txBody>
        </p:sp>
        <p:sp>
          <p:nvSpPr>
            <p:cNvPr id="37922"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p>
          </p:txBody>
        </p:sp>
        <p:sp>
          <p:nvSpPr>
            <p:cNvPr id="37923"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en-US"/>
            </a:p>
          </p:txBody>
        </p:sp>
        <p:sp>
          <p:nvSpPr>
            <p:cNvPr id="37924"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defRPr/>
              </a:pPr>
              <a:endParaRPr lang="en-US"/>
            </a:p>
          </p:txBody>
        </p:sp>
        <p:sp>
          <p:nvSpPr>
            <p:cNvPr id="37925"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defRPr/>
              </a:pPr>
              <a:endParaRPr lang="en-US"/>
            </a:p>
          </p:txBody>
        </p:sp>
        <p:sp>
          <p:nvSpPr>
            <p:cNvPr id="37926"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defRPr/>
              </a:pPr>
              <a:endParaRPr lang="en-US"/>
            </a:p>
          </p:txBody>
        </p:sp>
        <p:grpSp>
          <p:nvGrpSpPr>
            <p:cNvPr id="10284" name="Group 39"/>
            <p:cNvGrpSpPr>
              <a:grpSpLocks/>
            </p:cNvGrpSpPr>
            <p:nvPr userDrawn="1"/>
          </p:nvGrpSpPr>
          <p:grpSpPr bwMode="auto">
            <a:xfrm>
              <a:off x="0" y="1632"/>
              <a:ext cx="5758" cy="1858"/>
              <a:chOff x="0" y="1632"/>
              <a:chExt cx="5758" cy="1858"/>
            </a:xfrm>
          </p:grpSpPr>
          <p:sp>
            <p:nvSpPr>
              <p:cNvPr id="37928"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a:p>
            </p:txBody>
          </p:sp>
          <p:sp>
            <p:nvSpPr>
              <p:cNvPr id="37929"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defRPr/>
                </a:pPr>
                <a:endParaRPr lang="en-US"/>
              </a:p>
            </p:txBody>
          </p:sp>
        </p:grpSp>
      </p:grpSp>
      <p:sp>
        <p:nvSpPr>
          <p:cNvPr id="37930" name="Rectangle 42"/>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7931" name="Rectangle 4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7932" name="Rectangle 4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effectLst>
                  <a:outerShdw blurRad="38100" dist="38100" dir="2700000" algn="tl">
                    <a:srgbClr val="000000"/>
                  </a:outerShdw>
                </a:effectLst>
                <a:latin typeface="+mn-lt"/>
              </a:defRPr>
            </a:lvl1pPr>
          </a:lstStyle>
          <a:p>
            <a:pPr>
              <a:defRPr/>
            </a:pPr>
            <a:endParaRPr lang="en-US"/>
          </a:p>
        </p:txBody>
      </p:sp>
      <p:sp>
        <p:nvSpPr>
          <p:cNvPr id="37933" name="Rectangle 4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smtClean="0">
                <a:effectLst>
                  <a:outerShdw blurRad="38100" dist="38100" dir="2700000" algn="tl">
                    <a:srgbClr val="000000"/>
                  </a:outerShdw>
                </a:effectLst>
                <a:latin typeface="+mn-lt"/>
              </a:defRPr>
            </a:lvl1pPr>
          </a:lstStyle>
          <a:p>
            <a:pPr>
              <a:defRPr/>
            </a:pPr>
            <a:endParaRPr lang="en-US"/>
          </a:p>
        </p:txBody>
      </p:sp>
      <p:sp>
        <p:nvSpPr>
          <p:cNvPr id="37934" name="Rectangle 4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effectLst>
                  <a:outerShdw blurRad="38100" dist="38100" dir="2700000" algn="tl">
                    <a:srgbClr val="000000"/>
                  </a:outerShdw>
                </a:effectLst>
                <a:latin typeface="+mn-lt"/>
              </a:defRPr>
            </a:lvl1pPr>
          </a:lstStyle>
          <a:p>
            <a:pPr>
              <a:defRPr/>
            </a:pPr>
            <a:fld id="{7AECFB3C-ED78-4BEB-8F2C-805606CEDB67}"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4034" r:id="rId1"/>
    <p:sldLayoutId id="2147483937" r:id="rId2"/>
    <p:sldLayoutId id="2147483938" r:id="rId3"/>
    <p:sldLayoutId id="2147483939" r:id="rId4"/>
    <p:sldLayoutId id="2147483940" r:id="rId5"/>
    <p:sldLayoutId id="2147483941" r:id="rId6"/>
    <p:sldLayoutId id="2147483942" r:id="rId7"/>
    <p:sldLayoutId id="2147483943" r:id="rId8"/>
    <p:sldLayoutId id="2147483944" r:id="rId9"/>
    <p:sldLayoutId id="2147483945" r:id="rId10"/>
    <p:sldLayoutId id="2147483946"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90000"/>
        <a:buFont typeface="Wingdings" pitchFamily="2" charset="2"/>
        <a:buBlip>
          <a:blip r:embed="rId13"/>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90000"/>
        <a:buFont typeface="Wingdings" pitchFamily="2" charset="2"/>
        <a:buBlip>
          <a:blip r:embed="rId14"/>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tint val="63529"/>
                <a:invGamma/>
              </a:schemeClr>
            </a:gs>
          </a:gsLst>
          <a:lin ang="5400000" scaled="1"/>
        </a:gradFill>
        <a:effectLst/>
      </p:bgPr>
    </p:bg>
    <p:spTree>
      <p:nvGrpSpPr>
        <p:cNvPr id="1" name=""/>
        <p:cNvGrpSpPr/>
        <p:nvPr/>
      </p:nvGrpSpPr>
      <p:grpSpPr>
        <a:xfrm>
          <a:off x="0" y="0"/>
          <a:ext cx="0" cy="0"/>
          <a:chOff x="0" y="0"/>
          <a:chExt cx="0" cy="0"/>
        </a:xfrm>
      </p:grpSpPr>
      <p:grpSp>
        <p:nvGrpSpPr>
          <p:cNvPr id="11266" name="Group 2"/>
          <p:cNvGrpSpPr>
            <a:grpSpLocks/>
          </p:cNvGrpSpPr>
          <p:nvPr/>
        </p:nvGrpSpPr>
        <p:grpSpPr bwMode="auto">
          <a:xfrm>
            <a:off x="4716463" y="5345113"/>
            <a:ext cx="4427537" cy="1512887"/>
            <a:chOff x="2971" y="3367"/>
            <a:chExt cx="2789" cy="953"/>
          </a:xfrm>
        </p:grpSpPr>
        <p:sp>
          <p:nvSpPr>
            <p:cNvPr id="41987" name="Freeform 3"/>
            <p:cNvSpPr>
              <a:spLocks/>
            </p:cNvSpPr>
            <p:nvPr/>
          </p:nvSpPr>
          <p:spPr bwMode="ltGray">
            <a:xfrm>
              <a:off x="2971" y="3367"/>
              <a:ext cx="2789" cy="953"/>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chemeClr val="bg1"/>
                </a:gs>
                <a:gs pos="100000">
                  <a:schemeClr val="bg2"/>
                </a:gs>
              </a:gsLst>
              <a:lin ang="2700000" scaled="1"/>
            </a:gradFill>
            <a:ln w="9525">
              <a:noFill/>
              <a:prstDash val="solid"/>
              <a:round/>
              <a:headEnd/>
              <a:tailEnd/>
            </a:ln>
          </p:spPr>
          <p:txBody>
            <a:bodyPr/>
            <a:lstStyle/>
            <a:p>
              <a:pPr>
                <a:defRPr/>
              </a:pPr>
              <a:endParaRPr lang="en-US"/>
            </a:p>
          </p:txBody>
        </p:sp>
        <p:sp>
          <p:nvSpPr>
            <p:cNvPr id="41988" name="Freeform 4"/>
            <p:cNvSpPr>
              <a:spLocks/>
            </p:cNvSpPr>
            <p:nvPr/>
          </p:nvSpPr>
          <p:spPr bwMode="ltGray">
            <a:xfrm>
              <a:off x="4602" y="4014"/>
              <a:ext cx="12" cy="18"/>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89" name="Freeform 5"/>
            <p:cNvSpPr>
              <a:spLocks/>
            </p:cNvSpPr>
            <p:nvPr/>
          </p:nvSpPr>
          <p:spPr bwMode="ltGray">
            <a:xfrm>
              <a:off x="4596" y="3996"/>
              <a:ext cx="6" cy="18"/>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90" name="Freeform 6"/>
            <p:cNvSpPr>
              <a:spLocks/>
            </p:cNvSpPr>
            <p:nvPr/>
          </p:nvSpPr>
          <p:spPr bwMode="ltGray">
            <a:xfrm>
              <a:off x="5180" y="3577"/>
              <a:ext cx="304" cy="741"/>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91" name="Freeform 7"/>
            <p:cNvSpPr>
              <a:spLocks/>
            </p:cNvSpPr>
            <p:nvPr/>
          </p:nvSpPr>
          <p:spPr bwMode="ltGray">
            <a:xfrm>
              <a:off x="4918" y="3553"/>
              <a:ext cx="314" cy="767"/>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92" name="Freeform 8"/>
            <p:cNvSpPr>
              <a:spLocks/>
            </p:cNvSpPr>
            <p:nvPr/>
          </p:nvSpPr>
          <p:spPr bwMode="ltGray">
            <a:xfrm>
              <a:off x="4700" y="3697"/>
              <a:ext cx="275" cy="623"/>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93" name="Freeform 9"/>
            <p:cNvSpPr>
              <a:spLocks/>
            </p:cNvSpPr>
            <p:nvPr/>
          </p:nvSpPr>
          <p:spPr bwMode="ltGray">
            <a:xfrm>
              <a:off x="4522" y="3709"/>
              <a:ext cx="213" cy="611"/>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94" name="Freeform 10"/>
            <p:cNvSpPr>
              <a:spLocks/>
            </p:cNvSpPr>
            <p:nvPr/>
          </p:nvSpPr>
          <p:spPr bwMode="ltGray">
            <a:xfrm>
              <a:off x="4292" y="3936"/>
              <a:ext cx="167" cy="384"/>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95" name="Freeform 11"/>
            <p:cNvSpPr>
              <a:spLocks/>
            </p:cNvSpPr>
            <p:nvPr/>
          </p:nvSpPr>
          <p:spPr bwMode="ltGray">
            <a:xfrm>
              <a:off x="4100" y="4020"/>
              <a:ext cx="166" cy="300"/>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96" name="Freeform 12"/>
            <p:cNvSpPr>
              <a:spLocks/>
            </p:cNvSpPr>
            <p:nvPr/>
          </p:nvSpPr>
          <p:spPr bwMode="ltGray">
            <a:xfrm>
              <a:off x="3910" y="4038"/>
              <a:ext cx="237" cy="282"/>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97" name="Freeform 13"/>
            <p:cNvSpPr>
              <a:spLocks/>
            </p:cNvSpPr>
            <p:nvPr/>
          </p:nvSpPr>
          <p:spPr bwMode="ltGray">
            <a:xfrm>
              <a:off x="3674" y="4086"/>
              <a:ext cx="196" cy="234"/>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98" name="Freeform 14"/>
            <p:cNvSpPr>
              <a:spLocks/>
            </p:cNvSpPr>
            <p:nvPr/>
          </p:nvSpPr>
          <p:spPr bwMode="ltGray">
            <a:xfrm>
              <a:off x="3476" y="4068"/>
              <a:ext cx="190" cy="252"/>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99" name="Freeform 15"/>
            <p:cNvSpPr>
              <a:spLocks/>
            </p:cNvSpPr>
            <p:nvPr/>
          </p:nvSpPr>
          <p:spPr bwMode="ltGray">
            <a:xfrm>
              <a:off x="3170" y="4188"/>
              <a:ext cx="230" cy="132"/>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2000" name="Freeform 16"/>
            <p:cNvSpPr>
              <a:spLocks/>
            </p:cNvSpPr>
            <p:nvPr/>
          </p:nvSpPr>
          <p:spPr bwMode="ltGray">
            <a:xfrm>
              <a:off x="3044" y="4218"/>
              <a:ext cx="89" cy="102"/>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2001" name="Freeform 17"/>
            <p:cNvSpPr>
              <a:spLocks/>
            </p:cNvSpPr>
            <p:nvPr/>
          </p:nvSpPr>
          <p:spPr bwMode="ltGray">
            <a:xfrm>
              <a:off x="5482" y="3367"/>
              <a:ext cx="278" cy="953"/>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grpSp>
      <p:sp>
        <p:nvSpPr>
          <p:cNvPr id="42002" name="Rectangle 18"/>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42003" name="Rectangle 19"/>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effectLst>
                  <a:outerShdw blurRad="38100" dist="38100" dir="2700000" algn="tl">
                    <a:srgbClr val="000000"/>
                  </a:outerShdw>
                </a:effectLst>
                <a:latin typeface="+mn-lt"/>
              </a:defRPr>
            </a:lvl1pPr>
          </a:lstStyle>
          <a:p>
            <a:pPr>
              <a:defRPr/>
            </a:pPr>
            <a:endParaRPr lang="en-US"/>
          </a:p>
        </p:txBody>
      </p:sp>
      <p:sp>
        <p:nvSpPr>
          <p:cNvPr id="42004" name="Rectangle 2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smtClean="0">
                <a:effectLst>
                  <a:outerShdw blurRad="38100" dist="38100" dir="2700000" algn="tl">
                    <a:srgbClr val="000000"/>
                  </a:outerShdw>
                </a:effectLst>
                <a:latin typeface="+mn-lt"/>
              </a:defRPr>
            </a:lvl1pPr>
          </a:lstStyle>
          <a:p>
            <a:pPr>
              <a:defRPr/>
            </a:pPr>
            <a:endParaRPr lang="en-US"/>
          </a:p>
        </p:txBody>
      </p:sp>
      <p:sp>
        <p:nvSpPr>
          <p:cNvPr id="42005" name="Rectangle 21"/>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effectLst>
                  <a:outerShdw blurRad="38100" dist="38100" dir="2700000" algn="tl">
                    <a:srgbClr val="000000"/>
                  </a:outerShdw>
                </a:effectLst>
                <a:latin typeface="+mn-lt"/>
              </a:defRPr>
            </a:lvl1pPr>
          </a:lstStyle>
          <a:p>
            <a:pPr>
              <a:defRPr/>
            </a:pPr>
            <a:fld id="{11425FED-9F56-469C-A3E5-A6FEAE5A293F}" type="slidenum">
              <a:rPr lang="en-US"/>
              <a:pPr>
                <a:defRPr/>
              </a:pPr>
              <a:t>‹#›</a:t>
            </a:fld>
            <a:endParaRPr lang="en-US"/>
          </a:p>
        </p:txBody>
      </p:sp>
      <p:sp>
        <p:nvSpPr>
          <p:cNvPr id="42006" name="Rectangle 22"/>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4035" r:id="rId1"/>
    <p:sldLayoutId id="2147483947" r:id="rId2"/>
    <p:sldLayoutId id="2147483948" r:id="rId3"/>
    <p:sldLayoutId id="2147483949" r:id="rId4"/>
    <p:sldLayoutId id="2147483950" r:id="rId5"/>
    <p:sldLayoutId id="2147483951" r:id="rId6"/>
    <p:sldLayoutId id="2147483952" r:id="rId7"/>
    <p:sldLayoutId id="2147483953" r:id="rId8"/>
    <p:sldLayoutId id="2147483954" r:id="rId9"/>
    <p:sldLayoutId id="2147483955" r:id="rId10"/>
    <p:sldLayoutId id="2147483956" r:id="rId11"/>
    <p:sldLayoutId id="2147484057"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u"/>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itchFamily="2" charset="2"/>
        <a:buChar char="u"/>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1676400" y="457200"/>
            <a:ext cx="7010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2291" name="Rectangle 3"/>
          <p:cNvSpPr>
            <a:spLocks noGrp="1" noChangeArrowheads="1"/>
          </p:cNvSpPr>
          <p:nvPr>
            <p:ph type="body" idx="1"/>
          </p:nvPr>
        </p:nvSpPr>
        <p:spPr bwMode="auto">
          <a:xfrm>
            <a:off x="1676400" y="1981200"/>
            <a:ext cx="7010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8132" name="Rectangle 4"/>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smtClean="0">
                <a:solidFill>
                  <a:schemeClr val="tx2"/>
                </a:solidFill>
                <a:latin typeface="+mn-lt"/>
              </a:defRPr>
            </a:lvl1pPr>
          </a:lstStyle>
          <a:p>
            <a:pPr>
              <a:defRPr/>
            </a:pPr>
            <a:endParaRPr lang="en-US"/>
          </a:p>
        </p:txBody>
      </p:sp>
      <p:sp>
        <p:nvSpPr>
          <p:cNvPr id="48133" name="Rectangle 5"/>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smtClean="0">
                <a:solidFill>
                  <a:schemeClr val="tx2"/>
                </a:solidFill>
                <a:latin typeface="+mn-lt"/>
              </a:defRPr>
            </a:lvl1pPr>
          </a:lstStyle>
          <a:p>
            <a:pPr>
              <a:defRPr/>
            </a:pPr>
            <a:fld id="{D635988D-F69B-4E42-B6C9-73F3B3E4C381}" type="slidenum">
              <a:rPr lang="en-US"/>
              <a:pPr>
                <a:defRPr/>
              </a:pPr>
              <a:t>‹#›</a:t>
            </a:fld>
            <a:endParaRPr lang="en-US"/>
          </a:p>
        </p:txBody>
      </p:sp>
      <p:sp>
        <p:nvSpPr>
          <p:cNvPr id="48134" name="Line 6"/>
          <p:cNvSpPr>
            <a:spLocks noChangeShapeType="1"/>
          </p:cNvSpPr>
          <p:nvPr/>
        </p:nvSpPr>
        <p:spPr bwMode="auto">
          <a:xfrm>
            <a:off x="266700" y="6172200"/>
            <a:ext cx="8610600" cy="0"/>
          </a:xfrm>
          <a:prstGeom prst="line">
            <a:avLst/>
          </a:prstGeom>
          <a:noFill/>
          <a:ln w="12700">
            <a:solidFill>
              <a:schemeClr val="tx2"/>
            </a:solidFill>
            <a:round/>
            <a:headEnd/>
            <a:tailEnd/>
          </a:ln>
          <a:effectLst/>
        </p:spPr>
        <p:txBody>
          <a:bodyPr/>
          <a:lstStyle/>
          <a:p>
            <a:pPr>
              <a:defRPr/>
            </a:pPr>
            <a:endParaRPr lang="en-US"/>
          </a:p>
        </p:txBody>
      </p:sp>
      <p:sp>
        <p:nvSpPr>
          <p:cNvPr id="48135" name="Line 7"/>
          <p:cNvSpPr>
            <a:spLocks noChangeShapeType="1"/>
          </p:cNvSpPr>
          <p:nvPr/>
        </p:nvSpPr>
        <p:spPr bwMode="auto">
          <a:xfrm>
            <a:off x="228600" y="304800"/>
            <a:ext cx="8610600" cy="0"/>
          </a:xfrm>
          <a:prstGeom prst="line">
            <a:avLst/>
          </a:prstGeom>
          <a:noFill/>
          <a:ln w="76200">
            <a:solidFill>
              <a:schemeClr val="tx2"/>
            </a:solidFill>
            <a:round/>
            <a:headEnd/>
            <a:tailEnd/>
          </a:ln>
          <a:effectLst/>
        </p:spPr>
        <p:txBody>
          <a:bodyPr/>
          <a:lstStyle/>
          <a:p>
            <a:pPr>
              <a:defRPr/>
            </a:pPr>
            <a:endParaRPr lang="en-US"/>
          </a:p>
        </p:txBody>
      </p:sp>
      <p:grpSp>
        <p:nvGrpSpPr>
          <p:cNvPr id="12296" name="Group 8"/>
          <p:cNvGrpSpPr>
            <a:grpSpLocks/>
          </p:cNvGrpSpPr>
          <p:nvPr/>
        </p:nvGrpSpPr>
        <p:grpSpPr bwMode="auto">
          <a:xfrm>
            <a:off x="228600" y="457200"/>
            <a:ext cx="1246188" cy="1371600"/>
            <a:chOff x="144" y="288"/>
            <a:chExt cx="785" cy="864"/>
          </a:xfrm>
        </p:grpSpPr>
        <p:sp>
          <p:nvSpPr>
            <p:cNvPr id="48137" name="Rectangle 9"/>
            <p:cNvSpPr>
              <a:spLocks noChangeArrowheads="1"/>
            </p:cNvSpPr>
            <p:nvPr/>
          </p:nvSpPr>
          <p:spPr bwMode="auto">
            <a:xfrm>
              <a:off x="589" y="288"/>
              <a:ext cx="28" cy="534"/>
            </a:xfrm>
            <a:prstGeom prst="rect">
              <a:avLst/>
            </a:prstGeom>
            <a:solidFill>
              <a:schemeClr val="accent2"/>
            </a:solidFill>
            <a:ln w="9525">
              <a:noFill/>
              <a:miter lim="800000"/>
              <a:headEnd/>
              <a:tailEnd/>
            </a:ln>
          </p:spPr>
          <p:txBody>
            <a:bodyPr/>
            <a:lstStyle/>
            <a:p>
              <a:pPr>
                <a:defRPr/>
              </a:pPr>
              <a:endParaRPr lang="en-US"/>
            </a:p>
          </p:txBody>
        </p:sp>
        <p:sp>
          <p:nvSpPr>
            <p:cNvPr id="48138" name="Rectangle 10"/>
            <p:cNvSpPr>
              <a:spLocks noChangeArrowheads="1"/>
            </p:cNvSpPr>
            <p:nvPr/>
          </p:nvSpPr>
          <p:spPr bwMode="auto">
            <a:xfrm>
              <a:off x="526" y="288"/>
              <a:ext cx="28" cy="470"/>
            </a:xfrm>
            <a:prstGeom prst="rect">
              <a:avLst/>
            </a:prstGeom>
            <a:solidFill>
              <a:schemeClr val="bg2"/>
            </a:solidFill>
            <a:ln w="9525">
              <a:noFill/>
              <a:miter lim="800000"/>
              <a:headEnd/>
              <a:tailEnd/>
            </a:ln>
          </p:spPr>
          <p:txBody>
            <a:bodyPr/>
            <a:lstStyle/>
            <a:p>
              <a:pPr>
                <a:defRPr/>
              </a:pPr>
              <a:endParaRPr lang="en-US"/>
            </a:p>
          </p:txBody>
        </p:sp>
        <p:sp>
          <p:nvSpPr>
            <p:cNvPr id="48139" name="Rectangle 11"/>
            <p:cNvSpPr>
              <a:spLocks noChangeArrowheads="1"/>
            </p:cNvSpPr>
            <p:nvPr/>
          </p:nvSpPr>
          <p:spPr bwMode="auto">
            <a:xfrm>
              <a:off x="462" y="288"/>
              <a:ext cx="28" cy="401"/>
            </a:xfrm>
            <a:prstGeom prst="rect">
              <a:avLst/>
            </a:prstGeom>
            <a:solidFill>
              <a:schemeClr val="bg2"/>
            </a:solidFill>
            <a:ln w="9525">
              <a:noFill/>
              <a:miter lim="800000"/>
              <a:headEnd/>
              <a:tailEnd/>
            </a:ln>
          </p:spPr>
          <p:txBody>
            <a:bodyPr/>
            <a:lstStyle/>
            <a:p>
              <a:pPr>
                <a:defRPr/>
              </a:pPr>
              <a:endParaRPr lang="en-US"/>
            </a:p>
          </p:txBody>
        </p:sp>
        <p:sp>
          <p:nvSpPr>
            <p:cNvPr id="48140" name="Rectangle 12"/>
            <p:cNvSpPr>
              <a:spLocks noChangeArrowheads="1"/>
            </p:cNvSpPr>
            <p:nvPr/>
          </p:nvSpPr>
          <p:spPr bwMode="auto">
            <a:xfrm>
              <a:off x="398" y="288"/>
              <a:ext cx="28" cy="334"/>
            </a:xfrm>
            <a:prstGeom prst="rect">
              <a:avLst/>
            </a:prstGeom>
            <a:solidFill>
              <a:schemeClr val="bg2"/>
            </a:solidFill>
            <a:ln w="9525">
              <a:noFill/>
              <a:miter lim="800000"/>
              <a:headEnd/>
              <a:tailEnd/>
            </a:ln>
          </p:spPr>
          <p:txBody>
            <a:bodyPr/>
            <a:lstStyle/>
            <a:p>
              <a:pPr>
                <a:defRPr/>
              </a:pPr>
              <a:endParaRPr lang="en-US"/>
            </a:p>
          </p:txBody>
        </p:sp>
        <p:sp>
          <p:nvSpPr>
            <p:cNvPr id="48141" name="Rectangle 13"/>
            <p:cNvSpPr>
              <a:spLocks noChangeArrowheads="1"/>
            </p:cNvSpPr>
            <p:nvPr/>
          </p:nvSpPr>
          <p:spPr bwMode="auto">
            <a:xfrm>
              <a:off x="335" y="288"/>
              <a:ext cx="28" cy="269"/>
            </a:xfrm>
            <a:prstGeom prst="rect">
              <a:avLst/>
            </a:prstGeom>
            <a:solidFill>
              <a:schemeClr val="bg2"/>
            </a:solidFill>
            <a:ln w="9525">
              <a:noFill/>
              <a:miter lim="800000"/>
              <a:headEnd/>
              <a:tailEnd/>
            </a:ln>
          </p:spPr>
          <p:txBody>
            <a:bodyPr/>
            <a:lstStyle/>
            <a:p>
              <a:pPr>
                <a:defRPr/>
              </a:pPr>
              <a:endParaRPr lang="en-US"/>
            </a:p>
          </p:txBody>
        </p:sp>
        <p:sp>
          <p:nvSpPr>
            <p:cNvPr id="48142" name="Rectangle 14"/>
            <p:cNvSpPr>
              <a:spLocks noChangeArrowheads="1"/>
            </p:cNvSpPr>
            <p:nvPr/>
          </p:nvSpPr>
          <p:spPr bwMode="auto">
            <a:xfrm>
              <a:off x="271" y="288"/>
              <a:ext cx="28" cy="197"/>
            </a:xfrm>
            <a:prstGeom prst="rect">
              <a:avLst/>
            </a:prstGeom>
            <a:solidFill>
              <a:schemeClr val="bg2"/>
            </a:solidFill>
            <a:ln w="9525">
              <a:noFill/>
              <a:miter lim="800000"/>
              <a:headEnd/>
              <a:tailEnd/>
            </a:ln>
          </p:spPr>
          <p:txBody>
            <a:bodyPr/>
            <a:lstStyle/>
            <a:p>
              <a:pPr>
                <a:defRPr/>
              </a:pPr>
              <a:endParaRPr lang="en-US"/>
            </a:p>
          </p:txBody>
        </p:sp>
        <p:sp>
          <p:nvSpPr>
            <p:cNvPr id="48143" name="Rectangle 15"/>
            <p:cNvSpPr>
              <a:spLocks noChangeArrowheads="1"/>
            </p:cNvSpPr>
            <p:nvPr/>
          </p:nvSpPr>
          <p:spPr bwMode="auto">
            <a:xfrm>
              <a:off x="207" y="288"/>
              <a:ext cx="29" cy="136"/>
            </a:xfrm>
            <a:prstGeom prst="rect">
              <a:avLst/>
            </a:prstGeom>
            <a:solidFill>
              <a:schemeClr val="bg2"/>
            </a:solidFill>
            <a:ln w="9525">
              <a:noFill/>
              <a:miter lim="800000"/>
              <a:headEnd/>
              <a:tailEnd/>
            </a:ln>
          </p:spPr>
          <p:txBody>
            <a:bodyPr/>
            <a:lstStyle/>
            <a:p>
              <a:pPr>
                <a:defRPr/>
              </a:pPr>
              <a:endParaRPr lang="en-US"/>
            </a:p>
          </p:txBody>
        </p:sp>
        <p:sp>
          <p:nvSpPr>
            <p:cNvPr id="48144" name="Rectangle 16"/>
            <p:cNvSpPr>
              <a:spLocks noChangeArrowheads="1"/>
            </p:cNvSpPr>
            <p:nvPr/>
          </p:nvSpPr>
          <p:spPr bwMode="auto">
            <a:xfrm>
              <a:off x="144" y="288"/>
              <a:ext cx="28" cy="68"/>
            </a:xfrm>
            <a:prstGeom prst="rect">
              <a:avLst/>
            </a:prstGeom>
            <a:solidFill>
              <a:schemeClr val="bg2"/>
            </a:solidFill>
            <a:ln w="9525">
              <a:noFill/>
              <a:miter lim="800000"/>
              <a:headEnd/>
              <a:tailEnd/>
            </a:ln>
          </p:spPr>
          <p:txBody>
            <a:bodyPr/>
            <a:lstStyle/>
            <a:p>
              <a:pPr>
                <a:defRPr/>
              </a:pPr>
              <a:endParaRPr lang="en-US"/>
            </a:p>
          </p:txBody>
        </p:sp>
        <p:sp>
          <p:nvSpPr>
            <p:cNvPr id="48145" name="Rectangle 17"/>
            <p:cNvSpPr>
              <a:spLocks noChangeArrowheads="1"/>
            </p:cNvSpPr>
            <p:nvPr/>
          </p:nvSpPr>
          <p:spPr bwMode="auto">
            <a:xfrm>
              <a:off x="653" y="288"/>
              <a:ext cx="26" cy="599"/>
            </a:xfrm>
            <a:prstGeom prst="rect">
              <a:avLst/>
            </a:prstGeom>
            <a:solidFill>
              <a:schemeClr val="accent2"/>
            </a:solidFill>
            <a:ln w="9525">
              <a:noFill/>
              <a:miter lim="800000"/>
              <a:headEnd/>
              <a:tailEnd/>
            </a:ln>
          </p:spPr>
          <p:txBody>
            <a:bodyPr/>
            <a:lstStyle/>
            <a:p>
              <a:pPr>
                <a:defRPr/>
              </a:pPr>
              <a:endParaRPr lang="en-US"/>
            </a:p>
          </p:txBody>
        </p:sp>
        <p:sp>
          <p:nvSpPr>
            <p:cNvPr id="48146" name="Rectangle 18"/>
            <p:cNvSpPr>
              <a:spLocks noChangeArrowheads="1"/>
            </p:cNvSpPr>
            <p:nvPr/>
          </p:nvSpPr>
          <p:spPr bwMode="auto">
            <a:xfrm>
              <a:off x="715" y="288"/>
              <a:ext cx="26" cy="667"/>
            </a:xfrm>
            <a:prstGeom prst="rect">
              <a:avLst/>
            </a:prstGeom>
            <a:solidFill>
              <a:schemeClr val="accent2"/>
            </a:solidFill>
            <a:ln w="9525">
              <a:noFill/>
              <a:miter lim="800000"/>
              <a:headEnd/>
              <a:tailEnd/>
            </a:ln>
          </p:spPr>
          <p:txBody>
            <a:bodyPr/>
            <a:lstStyle/>
            <a:p>
              <a:pPr>
                <a:defRPr/>
              </a:pPr>
              <a:endParaRPr lang="en-US"/>
            </a:p>
          </p:txBody>
        </p:sp>
        <p:sp>
          <p:nvSpPr>
            <p:cNvPr id="48147" name="Rectangle 19"/>
            <p:cNvSpPr>
              <a:spLocks noChangeArrowheads="1"/>
            </p:cNvSpPr>
            <p:nvPr/>
          </p:nvSpPr>
          <p:spPr bwMode="auto">
            <a:xfrm>
              <a:off x="776" y="288"/>
              <a:ext cx="27" cy="731"/>
            </a:xfrm>
            <a:prstGeom prst="rect">
              <a:avLst/>
            </a:prstGeom>
            <a:solidFill>
              <a:schemeClr val="accent1"/>
            </a:solidFill>
            <a:ln w="9525">
              <a:noFill/>
              <a:miter lim="800000"/>
              <a:headEnd/>
              <a:tailEnd/>
            </a:ln>
          </p:spPr>
          <p:txBody>
            <a:bodyPr/>
            <a:lstStyle/>
            <a:p>
              <a:pPr>
                <a:defRPr/>
              </a:pPr>
              <a:endParaRPr lang="en-US"/>
            </a:p>
          </p:txBody>
        </p:sp>
        <p:sp>
          <p:nvSpPr>
            <p:cNvPr id="48148" name="Rectangle 20"/>
            <p:cNvSpPr>
              <a:spLocks noChangeArrowheads="1"/>
            </p:cNvSpPr>
            <p:nvPr/>
          </p:nvSpPr>
          <p:spPr bwMode="auto">
            <a:xfrm>
              <a:off x="839" y="288"/>
              <a:ext cx="28" cy="800"/>
            </a:xfrm>
            <a:prstGeom prst="rect">
              <a:avLst/>
            </a:prstGeom>
            <a:solidFill>
              <a:schemeClr val="accent1"/>
            </a:solidFill>
            <a:ln w="9525">
              <a:noFill/>
              <a:miter lim="800000"/>
              <a:headEnd/>
              <a:tailEnd/>
            </a:ln>
          </p:spPr>
          <p:txBody>
            <a:bodyPr/>
            <a:lstStyle/>
            <a:p>
              <a:pPr>
                <a:defRPr/>
              </a:pPr>
              <a:endParaRPr lang="en-US"/>
            </a:p>
          </p:txBody>
        </p:sp>
        <p:sp>
          <p:nvSpPr>
            <p:cNvPr id="48149" name="Rectangle 21"/>
            <p:cNvSpPr>
              <a:spLocks noChangeArrowheads="1"/>
            </p:cNvSpPr>
            <p:nvPr/>
          </p:nvSpPr>
          <p:spPr bwMode="auto">
            <a:xfrm>
              <a:off x="902" y="288"/>
              <a:ext cx="27" cy="864"/>
            </a:xfrm>
            <a:prstGeom prst="rect">
              <a:avLst/>
            </a:prstGeom>
            <a:solidFill>
              <a:schemeClr val="accent1"/>
            </a:solidFill>
            <a:ln w="9525">
              <a:noFill/>
              <a:miter lim="800000"/>
              <a:headEnd/>
              <a:tailEnd/>
            </a:ln>
          </p:spPr>
          <p:txBody>
            <a:bodyPr/>
            <a:lstStyle/>
            <a:p>
              <a:pPr>
                <a:defRPr/>
              </a:pPr>
              <a:endParaRPr lang="en-US"/>
            </a:p>
          </p:txBody>
        </p:sp>
      </p:grpSp>
      <p:sp>
        <p:nvSpPr>
          <p:cNvPr id="48150" name="Rectangle 22"/>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smtClean="0">
                <a:solidFill>
                  <a:schemeClr val="tx2"/>
                </a:solidFill>
                <a:latin typeface="+mn-lt"/>
              </a:defRPr>
            </a:lvl1pPr>
          </a:lstStyle>
          <a:p>
            <a:pPr>
              <a:defRPr/>
            </a:pPr>
            <a:endParaRPr lang="en-US"/>
          </a:p>
        </p:txBody>
      </p:sp>
    </p:spTree>
  </p:cSld>
  <p:clrMap bg1="dk2" tx1="lt1" bg2="dk1" tx2="lt2" accent1="accent1" accent2="accent2" accent3="accent3" accent4="accent4" accent5="accent5" accent6="accent6" hlink="hlink" folHlink="folHlink"/>
  <p:sldLayoutIdLst>
    <p:sldLayoutId id="2147484036" r:id="rId1"/>
    <p:sldLayoutId id="2147483957" r:id="rId2"/>
    <p:sldLayoutId id="2147483958" r:id="rId3"/>
    <p:sldLayoutId id="2147483959" r:id="rId4"/>
    <p:sldLayoutId id="2147483960" r:id="rId5"/>
    <p:sldLayoutId id="2147483961" r:id="rId6"/>
    <p:sldLayoutId id="2147483962" r:id="rId7"/>
    <p:sldLayoutId id="2147483963" r:id="rId8"/>
    <p:sldLayoutId id="2147483964" r:id="rId9"/>
    <p:sldLayoutId id="2147483965" r:id="rId10"/>
    <p:sldLayoutId id="2147483966" r:id="rId11"/>
    <p:sldLayoutId id="2147484042" r:id="rId12"/>
    <p:sldLayoutId id="2147484058" r:id="rId13"/>
  </p:sldLayoutIdLst>
  <p:txStyles>
    <p:titleStyle>
      <a:lvl1pPr algn="l" rtl="0" eaLnBrk="0" fontAlgn="base" hangingPunct="0">
        <a:spcBef>
          <a:spcPct val="0"/>
        </a:spcBef>
        <a:spcAft>
          <a:spcPct val="0"/>
        </a:spcAft>
        <a:defRPr sz="3900">
          <a:solidFill>
            <a:schemeClr val="tx2"/>
          </a:solidFill>
          <a:latin typeface="+mj-lt"/>
          <a:ea typeface="+mj-ea"/>
          <a:cs typeface="+mj-cs"/>
        </a:defRPr>
      </a:lvl1pPr>
      <a:lvl2pPr algn="l" rtl="0" eaLnBrk="0" fontAlgn="base" hangingPunct="0">
        <a:spcBef>
          <a:spcPct val="0"/>
        </a:spcBef>
        <a:spcAft>
          <a:spcPct val="0"/>
        </a:spcAft>
        <a:defRPr sz="3900">
          <a:solidFill>
            <a:schemeClr val="tx2"/>
          </a:solidFill>
          <a:latin typeface="Arial" charset="0"/>
        </a:defRPr>
      </a:lvl2pPr>
      <a:lvl3pPr algn="l" rtl="0" eaLnBrk="0" fontAlgn="base" hangingPunct="0">
        <a:spcBef>
          <a:spcPct val="0"/>
        </a:spcBef>
        <a:spcAft>
          <a:spcPct val="0"/>
        </a:spcAft>
        <a:defRPr sz="3900">
          <a:solidFill>
            <a:schemeClr val="tx2"/>
          </a:solidFill>
          <a:latin typeface="Arial" charset="0"/>
        </a:defRPr>
      </a:lvl3pPr>
      <a:lvl4pPr algn="l" rtl="0" eaLnBrk="0" fontAlgn="base" hangingPunct="0">
        <a:spcBef>
          <a:spcPct val="0"/>
        </a:spcBef>
        <a:spcAft>
          <a:spcPct val="0"/>
        </a:spcAft>
        <a:defRPr sz="3900">
          <a:solidFill>
            <a:schemeClr val="tx2"/>
          </a:solidFill>
          <a:latin typeface="Arial" charset="0"/>
        </a:defRPr>
      </a:lvl4pPr>
      <a:lvl5pPr algn="l" rtl="0" eaLnBrk="0" fontAlgn="base" hangingPunct="0">
        <a:spcBef>
          <a:spcPct val="0"/>
        </a:spcBef>
        <a:spcAft>
          <a:spcPct val="0"/>
        </a:spcAft>
        <a:defRPr sz="3900">
          <a:solidFill>
            <a:schemeClr val="tx2"/>
          </a:solidFill>
          <a:latin typeface="Arial" charset="0"/>
        </a:defRPr>
      </a:lvl5pPr>
      <a:lvl6pPr marL="457200" algn="l" rtl="0" fontAlgn="base">
        <a:spcBef>
          <a:spcPct val="0"/>
        </a:spcBef>
        <a:spcAft>
          <a:spcPct val="0"/>
        </a:spcAft>
        <a:defRPr sz="3900">
          <a:solidFill>
            <a:schemeClr val="tx2"/>
          </a:solidFill>
          <a:latin typeface="Arial" charset="0"/>
        </a:defRPr>
      </a:lvl6pPr>
      <a:lvl7pPr marL="914400" algn="l" rtl="0" fontAlgn="base">
        <a:spcBef>
          <a:spcPct val="0"/>
        </a:spcBef>
        <a:spcAft>
          <a:spcPct val="0"/>
        </a:spcAft>
        <a:defRPr sz="3900">
          <a:solidFill>
            <a:schemeClr val="tx2"/>
          </a:solidFill>
          <a:latin typeface="Arial" charset="0"/>
        </a:defRPr>
      </a:lvl7pPr>
      <a:lvl8pPr marL="1371600" algn="l" rtl="0" fontAlgn="base">
        <a:spcBef>
          <a:spcPct val="0"/>
        </a:spcBef>
        <a:spcAft>
          <a:spcPct val="0"/>
        </a:spcAft>
        <a:defRPr sz="3900">
          <a:solidFill>
            <a:schemeClr val="tx2"/>
          </a:solidFill>
          <a:latin typeface="Arial" charset="0"/>
        </a:defRPr>
      </a:lvl8pPr>
      <a:lvl9pPr marL="1828800" algn="l" rtl="0" fontAlgn="base">
        <a:spcBef>
          <a:spcPct val="0"/>
        </a:spcBef>
        <a:spcAft>
          <a:spcPct val="0"/>
        </a:spcAft>
        <a:defRPr sz="3900">
          <a:solidFill>
            <a:schemeClr val="tx2"/>
          </a:solidFill>
          <a:latin typeface="Arial" charset="0"/>
        </a:defRPr>
      </a:lvl9pPr>
    </p:titleStyle>
    <p:bodyStyle>
      <a:lvl1pPr marL="342900" indent="-342900" algn="l" rtl="0" eaLnBrk="0" fontAlgn="base" hangingPunct="0">
        <a:spcBef>
          <a:spcPct val="20000"/>
        </a:spcBef>
        <a:spcAft>
          <a:spcPct val="0"/>
        </a:spcAft>
        <a:buClr>
          <a:schemeClr val="accent1"/>
        </a:buClr>
        <a:buSzPct val="85000"/>
        <a:buFont typeface="Wingdings" pitchFamily="2" charset="2"/>
        <a:buChar char="o"/>
        <a:defRPr sz="28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pitchFamily="2" charset="2"/>
        <a:buChar char="n"/>
        <a:defRPr sz="2500">
          <a:solidFill>
            <a:schemeClr val="tx2"/>
          </a:solidFill>
          <a:latin typeface="+mn-lt"/>
        </a:defRPr>
      </a:lvl2pPr>
      <a:lvl3pPr marL="1143000" indent="-228600" algn="l" rtl="0" eaLnBrk="0" fontAlgn="base" hangingPunct="0">
        <a:spcBef>
          <a:spcPct val="20000"/>
        </a:spcBef>
        <a:spcAft>
          <a:spcPct val="0"/>
        </a:spcAft>
        <a:buClr>
          <a:schemeClr val="accent1"/>
        </a:buClr>
        <a:buSzPct val="70000"/>
        <a:buFont typeface="Wingdings" pitchFamily="2" charset="2"/>
        <a:buChar char="p"/>
        <a:defRPr sz="2200">
          <a:solidFill>
            <a:schemeClr val="tx2"/>
          </a:solidFill>
          <a:latin typeface="+mn-lt"/>
        </a:defRPr>
      </a:lvl3pPr>
      <a:lvl4pPr marL="1600200" indent="-228600" algn="l" rtl="0" eaLnBrk="0" fontAlgn="base" hangingPunct="0">
        <a:spcBef>
          <a:spcPct val="20000"/>
        </a:spcBef>
        <a:spcAft>
          <a:spcPct val="0"/>
        </a:spcAft>
        <a:buClr>
          <a:schemeClr val="accent1"/>
        </a:buClr>
        <a:buSzPct val="70000"/>
        <a:buFont typeface="Wingdings" pitchFamily="2" charset="2"/>
        <a:buChar char="n"/>
        <a:defRPr sz="2000">
          <a:solidFill>
            <a:schemeClr val="tx2"/>
          </a:solidFill>
          <a:latin typeface="+mn-lt"/>
        </a:defRPr>
      </a:lvl4pPr>
      <a:lvl5pPr marL="2057400" indent="-228600" algn="l" rtl="0" eaLnBrk="0" fontAlgn="base" hangingPunct="0">
        <a:spcBef>
          <a:spcPct val="20000"/>
        </a:spcBef>
        <a:spcAft>
          <a:spcPct val="0"/>
        </a:spcAft>
        <a:buClr>
          <a:schemeClr val="accent1"/>
        </a:buClr>
        <a:buSzPct val="70000"/>
        <a:buFont typeface="Wingdings" pitchFamily="2" charset="2"/>
        <a:buChar char="o"/>
        <a:defRPr sz="2000">
          <a:solidFill>
            <a:schemeClr val="tx2"/>
          </a:solidFill>
          <a:latin typeface="+mn-lt"/>
        </a:defRPr>
      </a:lvl5pPr>
      <a:lvl6pPr marL="25146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6pPr>
      <a:lvl7pPr marL="29718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7pPr>
      <a:lvl8pPr marL="34290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8pPr>
      <a:lvl9pPr marL="38862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2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audio" Target="../media/audio2.wav"/><Relationship Id="rId1" Type="http://schemas.openxmlformats.org/officeDocument/2006/relationships/slideLayout" Target="../slideLayouts/slideLayout9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285720" y="214290"/>
            <a:ext cx="8643998" cy="1285884"/>
          </a:xfrm>
        </p:spPr>
        <p:txBody>
          <a:bodyPr anchor="ctr"/>
          <a:lstStyle/>
          <a:p>
            <a:pPr algn="ctr" eaLnBrk="1" hangingPunct="1">
              <a:defRPr/>
            </a:pPr>
            <a:r>
              <a:rPr lang="id-ID" sz="6000" dirty="0" smtClean="0">
                <a:solidFill>
                  <a:schemeClr val="tx1"/>
                </a:solidFill>
                <a:latin typeface="Brush Script MT" pitchFamily="66" charset="0"/>
              </a:rPr>
              <a:t>Perkembangan Teori Manajemen</a:t>
            </a:r>
            <a:endParaRPr lang="en-US" sz="6000" dirty="0" smtClean="0">
              <a:solidFill>
                <a:schemeClr val="tx1"/>
              </a:solidFill>
              <a:latin typeface="Brush Script MT" pitchFamily="66" charset="0"/>
            </a:endParaRPr>
          </a:p>
        </p:txBody>
      </p:sp>
      <p:sp>
        <p:nvSpPr>
          <p:cNvPr id="2051" name="Rectangle 3"/>
          <p:cNvSpPr>
            <a:spLocks noGrp="1" noChangeArrowheads="1"/>
          </p:cNvSpPr>
          <p:nvPr>
            <p:ph type="body" sz="half" idx="1"/>
          </p:nvPr>
        </p:nvSpPr>
        <p:spPr>
          <a:xfrm>
            <a:off x="785786" y="2857496"/>
            <a:ext cx="7643866" cy="1000132"/>
          </a:xfrm>
        </p:spPr>
        <p:txBody>
          <a:bodyPr/>
          <a:lstStyle/>
          <a:p>
            <a:pPr algn="ctr" eaLnBrk="1" hangingPunct="1">
              <a:buNone/>
              <a:defRPr/>
            </a:pPr>
            <a:r>
              <a:rPr lang="id-ID" sz="7200" dirty="0" smtClean="0">
                <a:latin typeface="Brush Script MT" pitchFamily="66" charset="0"/>
              </a:rPr>
              <a:t>Dr. Riswan</a:t>
            </a:r>
            <a:r>
              <a:rPr lang="en-US" sz="7200" dirty="0" smtClean="0">
                <a:latin typeface="Brush Script MT" pitchFamily="66" charset="0"/>
              </a:rPr>
              <a:t>d</a:t>
            </a:r>
            <a:r>
              <a:rPr lang="id-ID" sz="7200" dirty="0" smtClean="0">
                <a:latin typeface="Brush Script MT" pitchFamily="66" charset="0"/>
              </a:rPr>
              <a:t>i, M.</a:t>
            </a:r>
            <a:r>
              <a:rPr lang="en-US" sz="7200" dirty="0" smtClean="0">
                <a:latin typeface="Brush Script MT" pitchFamily="66" charset="0"/>
              </a:rPr>
              <a:t>Pd</a:t>
            </a:r>
          </a:p>
        </p:txBody>
      </p:sp>
      <p:sp>
        <p:nvSpPr>
          <p:cNvPr id="7" name="Rectangle 3"/>
          <p:cNvSpPr txBox="1">
            <a:spLocks noChangeArrowheads="1"/>
          </p:cNvSpPr>
          <p:nvPr/>
        </p:nvSpPr>
        <p:spPr bwMode="auto">
          <a:xfrm>
            <a:off x="857224" y="4714884"/>
            <a:ext cx="7929618" cy="164307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ctr" defTabSz="914400" rtl="0" eaLnBrk="1" fontAlgn="base" latinLnBrk="0" hangingPunct="1">
              <a:lnSpc>
                <a:spcPts val="4000"/>
              </a:lnSpc>
              <a:spcBef>
                <a:spcPts val="0"/>
              </a:spcBef>
              <a:spcAft>
                <a:spcPct val="0"/>
              </a:spcAft>
              <a:buClr>
                <a:schemeClr val="bg2"/>
              </a:buClr>
              <a:buSzPct val="75000"/>
              <a:buFont typeface="Wingdings" pitchFamily="2" charset="2"/>
              <a:buNone/>
              <a:tabLst/>
              <a:defRPr/>
            </a:pPr>
            <a:r>
              <a:rPr kumimoji="0" lang="id-ID" sz="4000" i="0" u="none" strike="noStrike" kern="0" cap="none" spc="0" normalizeH="0" baseline="0" noProof="1" smtClean="0">
                <a:ln>
                  <a:noFill/>
                </a:ln>
                <a:solidFill>
                  <a:schemeClr val="tx1"/>
                </a:solidFill>
                <a:effectLst/>
                <a:uLnTx/>
                <a:uFillTx/>
                <a:latin typeface="Brush Script MT" pitchFamily="66" charset="0"/>
              </a:rPr>
              <a:t>Jurusan Ilmu Pendidikan</a:t>
            </a:r>
          </a:p>
          <a:p>
            <a:pPr marL="342900" marR="0" lvl="0" indent="-342900" algn="ctr" defTabSz="914400" rtl="0" eaLnBrk="1" fontAlgn="base" latinLnBrk="0" hangingPunct="1">
              <a:lnSpc>
                <a:spcPts val="4000"/>
              </a:lnSpc>
              <a:spcBef>
                <a:spcPts val="0"/>
              </a:spcBef>
              <a:spcAft>
                <a:spcPct val="0"/>
              </a:spcAft>
              <a:buClr>
                <a:schemeClr val="bg2"/>
              </a:buClr>
              <a:buSzPct val="75000"/>
              <a:buFont typeface="Wingdings" pitchFamily="2" charset="2"/>
              <a:buNone/>
              <a:tabLst/>
              <a:defRPr/>
            </a:pPr>
            <a:r>
              <a:rPr kumimoji="0" lang="en-US" sz="4000" i="0" u="none" strike="noStrike" kern="0" cap="none" spc="0" normalizeH="0" baseline="0" noProof="1" smtClean="0">
                <a:ln>
                  <a:noFill/>
                </a:ln>
                <a:solidFill>
                  <a:schemeClr val="tx1"/>
                </a:solidFill>
                <a:effectLst/>
                <a:uLnTx/>
                <a:uFillTx/>
                <a:latin typeface="Brush Script MT" pitchFamily="66" charset="0"/>
              </a:rPr>
              <a:t>Fakultas Keguruan dan Ilmu Pendidikan </a:t>
            </a:r>
            <a:endParaRPr kumimoji="0" lang="id-ID" sz="4000" i="0" u="none" strike="noStrike" kern="0" cap="none" spc="0" normalizeH="0" baseline="0" noProof="1" smtClean="0">
              <a:ln>
                <a:noFill/>
              </a:ln>
              <a:solidFill>
                <a:schemeClr val="tx1"/>
              </a:solidFill>
              <a:effectLst/>
              <a:uLnTx/>
              <a:uFillTx/>
              <a:latin typeface="Brush Script MT" pitchFamily="66" charset="0"/>
            </a:endParaRPr>
          </a:p>
          <a:p>
            <a:pPr marL="342900" marR="0" lvl="0" indent="-342900" algn="ctr" defTabSz="914400" rtl="0" eaLnBrk="1" fontAlgn="base" latinLnBrk="0" hangingPunct="1">
              <a:lnSpc>
                <a:spcPts val="4000"/>
              </a:lnSpc>
              <a:spcBef>
                <a:spcPts val="0"/>
              </a:spcBef>
              <a:spcAft>
                <a:spcPct val="0"/>
              </a:spcAft>
              <a:buClr>
                <a:schemeClr val="bg2"/>
              </a:buClr>
              <a:buSzPct val="75000"/>
              <a:buFont typeface="Wingdings" pitchFamily="2" charset="2"/>
              <a:buNone/>
              <a:tabLst/>
              <a:defRPr/>
            </a:pPr>
            <a:r>
              <a:rPr kumimoji="0" lang="en-US" sz="4000" i="0" u="none" strike="noStrike" kern="0" cap="none" spc="0" normalizeH="0" baseline="0" noProof="1" smtClean="0">
                <a:ln>
                  <a:noFill/>
                </a:ln>
                <a:solidFill>
                  <a:schemeClr val="tx1"/>
                </a:solidFill>
                <a:effectLst/>
                <a:uLnTx/>
                <a:uFillTx/>
                <a:latin typeface="Brush Script MT" pitchFamily="66" charset="0"/>
              </a:rPr>
              <a:t>Universitas Lampung</a:t>
            </a:r>
          </a:p>
        </p:txBody>
      </p:sp>
    </p:spTree>
  </p:cSld>
  <p:clrMapOvr>
    <a:masterClrMapping/>
  </p:clrMapOvr>
  <p:transition spd="slow">
    <p:wheel spokes="2"/>
    <p:sndAc>
      <p:stSnd>
        <p:snd r:embed="rId2" name="chimes.wav"/>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214423"/>
          </a:xfrm>
        </p:spPr>
        <p:txBody>
          <a:bodyPr anchor="ctr"/>
          <a:lstStyle/>
          <a:p>
            <a:pPr algn="ctr"/>
            <a:r>
              <a:rPr lang="id-ID" sz="4000" noProof="1" smtClean="0">
                <a:effectLst/>
                <a:latin typeface="Brush Script MT" pitchFamily="66" charset="0"/>
              </a:rPr>
              <a:t>Kritik terhadap Teori Manajemen Klasik</a:t>
            </a:r>
            <a:endParaRPr lang="en-US" sz="4000" noProof="1">
              <a:effectLst/>
              <a:latin typeface="Brush Script MT" pitchFamily="66" charset="0"/>
            </a:endParaRPr>
          </a:p>
        </p:txBody>
      </p:sp>
      <p:sp>
        <p:nvSpPr>
          <p:cNvPr id="4" name="Content Placeholder 3"/>
          <p:cNvSpPr>
            <a:spLocks noGrp="1"/>
          </p:cNvSpPr>
          <p:nvPr>
            <p:ph idx="1"/>
          </p:nvPr>
        </p:nvSpPr>
        <p:spPr>
          <a:xfrm>
            <a:off x="714348" y="2000241"/>
            <a:ext cx="7786742" cy="4132272"/>
          </a:xfrm>
        </p:spPr>
        <p:txBody>
          <a:bodyPr anchor="ctr"/>
          <a:lstStyle/>
          <a:p>
            <a:pPr marL="514350" indent="-514350">
              <a:spcBef>
                <a:spcPts val="0"/>
              </a:spcBef>
              <a:buNone/>
            </a:pPr>
            <a:r>
              <a:rPr lang="id-ID" i="1" noProof="1" smtClean="0">
                <a:latin typeface="Arial Narrow" pitchFamily="34" charset="0"/>
                <a:sym typeface="Wingdings" pitchFamily="2" charset="2"/>
              </a:rPr>
              <a:t> </a:t>
            </a:r>
            <a:r>
              <a:rPr lang="id-ID" i="1" noProof="1" smtClean="0">
                <a:latin typeface="Arial Narrow" pitchFamily="34" charset="0"/>
              </a:rPr>
              <a:t>Memperlakukan pekerja scr tdk manusiawi; menganggap manusia sbg faktor produksi yg dpt dimanipulasi dgn insentif ekonomi.</a:t>
            </a:r>
          </a:p>
          <a:p>
            <a:pPr marL="514350" indent="-514350">
              <a:spcBef>
                <a:spcPts val="0"/>
              </a:spcBef>
              <a:buNone/>
            </a:pPr>
            <a:r>
              <a:rPr lang="id-ID" i="1" noProof="1" smtClean="0">
                <a:latin typeface="Arial Narrow" pitchFamily="34" charset="0"/>
                <a:sym typeface="Wingdings" pitchFamily="2" charset="2"/>
              </a:rPr>
              <a:t> </a:t>
            </a:r>
            <a:r>
              <a:rPr lang="id-ID" i="1" noProof="1" smtClean="0">
                <a:latin typeface="Arial Narrow" pitchFamily="34" charset="0"/>
              </a:rPr>
              <a:t>Upah dibayar berdasarkan hasil yg dikerjakan.</a:t>
            </a:r>
          </a:p>
          <a:p>
            <a:pPr marL="514350" indent="-514350">
              <a:spcBef>
                <a:spcPts val="0"/>
              </a:spcBef>
              <a:buNone/>
            </a:pPr>
            <a:r>
              <a:rPr lang="id-ID" i="1" noProof="1" smtClean="0">
                <a:latin typeface="Arial Narrow" pitchFamily="34" charset="0"/>
                <a:sym typeface="Wingdings" pitchFamily="2" charset="2"/>
              </a:rPr>
              <a:t> </a:t>
            </a:r>
            <a:r>
              <a:rPr lang="id-ID" i="1" noProof="1" smtClean="0">
                <a:latin typeface="Arial Narrow" pitchFamily="34" charset="0"/>
              </a:rPr>
              <a:t>Utk mengejar upah yg bayak para pekerja bekerja keras sampai melupakan keluarga = akibatnya terjadi kenakalan anak dan keretakan keluarga.</a:t>
            </a:r>
            <a:endParaRPr lang="en-US" i="1" noProof="1">
              <a:latin typeface="Arial Narrow" pitchFamily="34" charset="0"/>
            </a:endParaRPr>
          </a:p>
        </p:txBody>
      </p:sp>
      <p:sp>
        <p:nvSpPr>
          <p:cNvPr id="185414" name="Rectangle 7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Tree>
  </p:cSld>
  <p:clrMapOvr>
    <a:masterClrMapping/>
  </p:clrMapOvr>
  <p:transition>
    <p:newsflash/>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28604"/>
            <a:ext cx="7115196" cy="989034"/>
          </a:xfrm>
        </p:spPr>
        <p:txBody>
          <a:bodyPr anchor="ctr"/>
          <a:lstStyle/>
          <a:p>
            <a:pPr algn="ctr"/>
            <a:r>
              <a:rPr lang="en-US" sz="4000" dirty="0" smtClean="0">
                <a:latin typeface="Brush Script MT" pitchFamily="66" charset="0"/>
              </a:rPr>
              <a:t>1. </a:t>
            </a:r>
            <a:r>
              <a:rPr lang="id-ID" sz="4000" noProof="1" smtClean="0">
                <a:latin typeface="Brush Script MT" pitchFamily="66" charset="0"/>
              </a:rPr>
              <a:t>Teori Manajemen Klasik</a:t>
            </a:r>
            <a:endParaRPr lang="en-US" dirty="0"/>
          </a:p>
        </p:txBody>
      </p:sp>
      <p:sp>
        <p:nvSpPr>
          <p:cNvPr id="3" name="Content Placeholder 2"/>
          <p:cNvSpPr>
            <a:spLocks noGrp="1"/>
          </p:cNvSpPr>
          <p:nvPr>
            <p:ph idx="1"/>
          </p:nvPr>
        </p:nvSpPr>
        <p:spPr>
          <a:xfrm>
            <a:off x="785786" y="1428737"/>
            <a:ext cx="7786742" cy="5072098"/>
          </a:xfrm>
        </p:spPr>
        <p:txBody>
          <a:bodyPr anchor="ctr"/>
          <a:lstStyle/>
          <a:p>
            <a:pPr>
              <a:buNone/>
            </a:pPr>
            <a:r>
              <a:rPr lang="id-ID" sz="2800" b="1" dirty="0" smtClean="0">
                <a:latin typeface="Arial Narrow" pitchFamily="34" charset="0"/>
              </a:rPr>
              <a:t>b. Teori Organisasi Klasik (teori administratif)</a:t>
            </a:r>
          </a:p>
          <a:p>
            <a:pPr>
              <a:buNone/>
            </a:pPr>
            <a:r>
              <a:rPr lang="id-ID" sz="2400" dirty="0" smtClean="0">
                <a:latin typeface="Arial Narrow" pitchFamily="34" charset="0"/>
              </a:rPr>
              <a:t>Hendry Fayol (Bapak Teori Ilmiah), mengemukakan teori dan teknik administrasi utk mengelola organisasi yg kompleks dlm bukunya </a:t>
            </a:r>
            <a:r>
              <a:rPr lang="id-ID" sz="2400" i="1" dirty="0" smtClean="0">
                <a:latin typeface="Arial Narrow" pitchFamily="34" charset="0"/>
              </a:rPr>
              <a:t>“Administration Industrielle et Generale”</a:t>
            </a:r>
            <a:r>
              <a:rPr lang="id-ID" sz="2400" dirty="0" smtClean="0">
                <a:latin typeface="Arial Narrow" pitchFamily="34" charset="0"/>
              </a:rPr>
              <a:t>.</a:t>
            </a:r>
          </a:p>
          <a:p>
            <a:pPr>
              <a:buNone/>
            </a:pPr>
            <a:r>
              <a:rPr lang="id-ID" sz="2400" dirty="0" smtClean="0">
                <a:latin typeface="Arial Narrow" pitchFamily="34" charset="0"/>
              </a:rPr>
              <a:t>Fayol membagi operasi perusahaan menjadi enam kegiatan; </a:t>
            </a:r>
          </a:p>
          <a:p>
            <a:pPr>
              <a:buNone/>
            </a:pPr>
            <a:r>
              <a:rPr lang="id-ID" sz="2400" dirty="0" smtClean="0">
                <a:latin typeface="Arial Narrow" pitchFamily="34" charset="0"/>
              </a:rPr>
              <a:t>1) </a:t>
            </a:r>
            <a:r>
              <a:rPr lang="id-ID" sz="2400" i="1" dirty="0" smtClean="0">
                <a:latin typeface="Arial Narrow" pitchFamily="34" charset="0"/>
              </a:rPr>
              <a:t>teknik, </a:t>
            </a:r>
            <a:r>
              <a:rPr lang="id-ID" sz="2400" dirty="0" smtClean="0">
                <a:latin typeface="Arial Narrow" pitchFamily="34" charset="0"/>
              </a:rPr>
              <a:t>produksi dan </a:t>
            </a:r>
            <a:r>
              <a:rPr lang="id-ID" sz="2400" i="1" dirty="0" smtClean="0">
                <a:latin typeface="Arial Narrow" pitchFamily="34" charset="0"/>
              </a:rPr>
              <a:t>manufacturing produk; </a:t>
            </a:r>
          </a:p>
          <a:p>
            <a:pPr>
              <a:buNone/>
            </a:pPr>
            <a:r>
              <a:rPr lang="id-ID" sz="2400" i="1" dirty="0" smtClean="0">
                <a:latin typeface="Arial Narrow" pitchFamily="34" charset="0"/>
              </a:rPr>
              <a:t>2) komersial, </a:t>
            </a:r>
            <a:r>
              <a:rPr lang="id-ID" sz="2400" dirty="0" smtClean="0">
                <a:latin typeface="Arial Narrow" pitchFamily="34" charset="0"/>
              </a:rPr>
              <a:t>pembelian bahan baku dan penjualan produk; </a:t>
            </a:r>
          </a:p>
          <a:p>
            <a:pPr>
              <a:buNone/>
            </a:pPr>
            <a:r>
              <a:rPr lang="id-ID" sz="2400" dirty="0" smtClean="0">
                <a:latin typeface="Arial Narrow" pitchFamily="34" charset="0"/>
              </a:rPr>
              <a:t>3) </a:t>
            </a:r>
            <a:r>
              <a:rPr lang="id-ID" sz="2400" i="1" dirty="0" smtClean="0">
                <a:latin typeface="Arial Narrow" pitchFamily="34" charset="0"/>
              </a:rPr>
              <a:t>keuangan, </a:t>
            </a:r>
            <a:r>
              <a:rPr lang="id-ID" sz="2400" dirty="0" smtClean="0">
                <a:latin typeface="Arial Narrow" pitchFamily="34" charset="0"/>
              </a:rPr>
              <a:t>perolehan dan penggunaan modal; </a:t>
            </a:r>
          </a:p>
          <a:p>
            <a:pPr>
              <a:buNone/>
            </a:pPr>
            <a:r>
              <a:rPr lang="id-ID" sz="2400" dirty="0" smtClean="0">
                <a:latin typeface="Arial Narrow" pitchFamily="34" charset="0"/>
              </a:rPr>
              <a:t>4) </a:t>
            </a:r>
            <a:r>
              <a:rPr lang="id-ID" sz="2400" i="1" dirty="0" smtClean="0">
                <a:latin typeface="Arial Narrow" pitchFamily="34" charset="0"/>
              </a:rPr>
              <a:t>keamanan, </a:t>
            </a:r>
            <a:r>
              <a:rPr lang="id-ID" sz="2400" dirty="0" smtClean="0">
                <a:latin typeface="Arial Narrow" pitchFamily="34" charset="0"/>
              </a:rPr>
              <a:t>perlindungan karyawan dan kekayaan; </a:t>
            </a:r>
          </a:p>
          <a:p>
            <a:pPr>
              <a:buNone/>
            </a:pPr>
            <a:r>
              <a:rPr lang="id-ID" sz="2400" dirty="0" smtClean="0">
                <a:latin typeface="Arial Narrow" pitchFamily="34" charset="0"/>
              </a:rPr>
              <a:t>5) </a:t>
            </a:r>
            <a:r>
              <a:rPr lang="id-ID" sz="2400" i="1" dirty="0" smtClean="0">
                <a:latin typeface="Arial Narrow" pitchFamily="34" charset="0"/>
              </a:rPr>
              <a:t>akutansi, </a:t>
            </a:r>
            <a:r>
              <a:rPr lang="id-ID" sz="2400" dirty="0" smtClean="0">
                <a:latin typeface="Arial Narrow" pitchFamily="34" charset="0"/>
              </a:rPr>
              <a:t>pelaporan dan neraca keuangan, pencatatan laba; dan </a:t>
            </a:r>
          </a:p>
          <a:p>
            <a:pPr>
              <a:buNone/>
            </a:pPr>
            <a:r>
              <a:rPr lang="id-ID" sz="2400" dirty="0" smtClean="0">
                <a:latin typeface="Arial Narrow" pitchFamily="34" charset="0"/>
              </a:rPr>
              <a:t>6) </a:t>
            </a:r>
            <a:r>
              <a:rPr lang="id-ID" sz="2400" i="1" dirty="0" smtClean="0">
                <a:latin typeface="Arial Narrow" pitchFamily="34" charset="0"/>
              </a:rPr>
              <a:t>manajerial dan teknik kepemimpinan</a:t>
            </a:r>
            <a:r>
              <a:rPr lang="id-ID" sz="2400" dirty="0" smtClean="0">
                <a:latin typeface="Arial Narrow" pitchFamily="34" charset="0"/>
              </a:rPr>
              <a:t>.</a:t>
            </a:r>
            <a:endParaRPr lang="en-US" sz="2400" dirty="0">
              <a:latin typeface="Arial Narrow"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5918" y="428604"/>
            <a:ext cx="6929486" cy="1000132"/>
          </a:xfrm>
        </p:spPr>
        <p:txBody>
          <a:bodyPr/>
          <a:lstStyle/>
          <a:p>
            <a:r>
              <a:rPr lang="id-ID" sz="3600" dirty="0" smtClean="0"/>
              <a:t>Empat Belas Prinsip Manajemen</a:t>
            </a:r>
            <a:endParaRPr lang="en-US" sz="3600" noProof="1">
              <a:latin typeface="Comic Sans MS" pitchFamily="66" charset="0"/>
            </a:endParaRPr>
          </a:p>
        </p:txBody>
      </p:sp>
      <p:sp>
        <p:nvSpPr>
          <p:cNvPr id="3" name="Content Placeholder 2"/>
          <p:cNvSpPr>
            <a:spLocks noGrp="1"/>
          </p:cNvSpPr>
          <p:nvPr>
            <p:ph sz="half" idx="1"/>
          </p:nvPr>
        </p:nvSpPr>
        <p:spPr>
          <a:xfrm>
            <a:off x="457200" y="1357299"/>
            <a:ext cx="3614734" cy="4357718"/>
          </a:xfrm>
        </p:spPr>
        <p:txBody>
          <a:bodyPr anchor="ctr"/>
          <a:lstStyle/>
          <a:p>
            <a:pPr marL="457200" indent="-457200">
              <a:spcBef>
                <a:spcPts val="0"/>
              </a:spcBef>
              <a:buNone/>
            </a:pPr>
            <a:r>
              <a:rPr lang="id-ID" sz="2400" dirty="0" smtClean="0"/>
              <a:t>1. Pembagian kerja</a:t>
            </a:r>
          </a:p>
          <a:p>
            <a:pPr marL="457200" indent="-457200">
              <a:spcBef>
                <a:spcPts val="0"/>
              </a:spcBef>
              <a:buNone/>
            </a:pPr>
            <a:r>
              <a:rPr lang="id-ID" sz="2400" dirty="0" smtClean="0"/>
              <a:t>2. Wewenang</a:t>
            </a:r>
          </a:p>
          <a:p>
            <a:pPr marL="457200" indent="-457200">
              <a:spcBef>
                <a:spcPts val="0"/>
              </a:spcBef>
              <a:buNone/>
            </a:pPr>
            <a:r>
              <a:rPr lang="id-ID" sz="2400" dirty="0" smtClean="0"/>
              <a:t>3. Disiplin</a:t>
            </a:r>
          </a:p>
          <a:p>
            <a:pPr marL="457200" indent="-457200">
              <a:spcBef>
                <a:spcPts val="0"/>
              </a:spcBef>
              <a:buNone/>
            </a:pPr>
            <a:r>
              <a:rPr lang="id-ID" sz="2400" dirty="0" smtClean="0"/>
              <a:t>4. Kesatuan perintah</a:t>
            </a:r>
          </a:p>
          <a:p>
            <a:pPr marL="457200" indent="-457200">
              <a:spcBef>
                <a:spcPts val="0"/>
              </a:spcBef>
              <a:buNone/>
            </a:pPr>
            <a:r>
              <a:rPr lang="id-ID" sz="2400" dirty="0" smtClean="0"/>
              <a:t>5. Kesatuan pengarahan</a:t>
            </a:r>
          </a:p>
          <a:p>
            <a:pPr marL="363538" indent="-363538">
              <a:spcBef>
                <a:spcPts val="0"/>
              </a:spcBef>
              <a:buNone/>
            </a:pPr>
            <a:r>
              <a:rPr lang="id-ID" sz="2400" dirty="0" smtClean="0"/>
              <a:t>6. Meletakkan kepentingan perseorangan dibawah kepentingan umum</a:t>
            </a:r>
          </a:p>
          <a:p>
            <a:pPr marL="457200" indent="-457200">
              <a:spcBef>
                <a:spcPts val="0"/>
              </a:spcBef>
              <a:buNone/>
            </a:pPr>
            <a:r>
              <a:rPr lang="id-ID" sz="2400" dirty="0" smtClean="0"/>
              <a:t>7. Balas jasa/imbalan</a:t>
            </a:r>
            <a:endParaRPr lang="en-US" sz="2400" noProof="1" smtClean="0">
              <a:latin typeface="Comic Sans MS" pitchFamily="66" charset="0"/>
            </a:endParaRPr>
          </a:p>
        </p:txBody>
      </p:sp>
      <p:sp>
        <p:nvSpPr>
          <p:cNvPr id="4" name="Content Placeholder 3"/>
          <p:cNvSpPr>
            <a:spLocks noGrp="1"/>
          </p:cNvSpPr>
          <p:nvPr>
            <p:ph sz="half" idx="2"/>
          </p:nvPr>
        </p:nvSpPr>
        <p:spPr>
          <a:xfrm>
            <a:off x="4643438" y="1500175"/>
            <a:ext cx="4143404" cy="3500462"/>
          </a:xfrm>
        </p:spPr>
        <p:txBody>
          <a:bodyPr anchor="ctr"/>
          <a:lstStyle/>
          <a:p>
            <a:pPr>
              <a:spcBef>
                <a:spcPts val="0"/>
              </a:spcBef>
              <a:buNone/>
            </a:pPr>
            <a:r>
              <a:rPr lang="id-ID" sz="2400" dirty="0" smtClean="0"/>
              <a:t>8. Sentralisasi</a:t>
            </a:r>
          </a:p>
          <a:p>
            <a:pPr>
              <a:spcBef>
                <a:spcPts val="0"/>
              </a:spcBef>
              <a:buNone/>
            </a:pPr>
            <a:r>
              <a:rPr lang="id-ID" sz="2400" dirty="0" smtClean="0"/>
              <a:t>9. Rantai scalar/hirarki</a:t>
            </a:r>
          </a:p>
          <a:p>
            <a:pPr>
              <a:spcBef>
                <a:spcPts val="0"/>
              </a:spcBef>
              <a:buNone/>
            </a:pPr>
            <a:r>
              <a:rPr lang="id-ID" sz="2400" dirty="0" smtClean="0"/>
              <a:t>10. Order/susunan</a:t>
            </a:r>
          </a:p>
          <a:p>
            <a:pPr>
              <a:spcBef>
                <a:spcPts val="0"/>
              </a:spcBef>
              <a:buNone/>
            </a:pPr>
            <a:r>
              <a:rPr lang="id-ID" sz="2400" dirty="0" smtClean="0"/>
              <a:t>11. Keadilan</a:t>
            </a:r>
          </a:p>
          <a:p>
            <a:pPr>
              <a:spcBef>
                <a:spcPts val="0"/>
              </a:spcBef>
              <a:buNone/>
            </a:pPr>
            <a:r>
              <a:rPr lang="id-ID" sz="2400" dirty="0" smtClean="0"/>
              <a:t>12. Stabilitas staf organisasi</a:t>
            </a:r>
          </a:p>
          <a:p>
            <a:pPr>
              <a:spcBef>
                <a:spcPts val="0"/>
              </a:spcBef>
              <a:buNone/>
            </a:pPr>
            <a:r>
              <a:rPr lang="id-ID" sz="2400" dirty="0" smtClean="0"/>
              <a:t>13. Inisiatif </a:t>
            </a:r>
          </a:p>
          <a:p>
            <a:pPr>
              <a:spcBef>
                <a:spcPts val="0"/>
              </a:spcBef>
              <a:buNone/>
            </a:pPr>
            <a:r>
              <a:rPr lang="id-ID" sz="2400" dirty="0" smtClean="0"/>
              <a:t>14. Esprit de corps (semangat korps)</a:t>
            </a:r>
            <a:endParaRPr lang="en-US" sz="2400" dirty="0"/>
          </a:p>
        </p:txBody>
      </p:sp>
      <p:sp>
        <p:nvSpPr>
          <p:cNvPr id="5" name="Title 1"/>
          <p:cNvSpPr txBox="1">
            <a:spLocks/>
          </p:cNvSpPr>
          <p:nvPr/>
        </p:nvSpPr>
        <p:spPr bwMode="auto">
          <a:xfrm>
            <a:off x="785786" y="5643578"/>
            <a:ext cx="8001056" cy="100013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id-ID" sz="2400" b="0" i="0" u="none" strike="noStrike" kern="0" cap="none" spc="0" normalizeH="0" baseline="0" noProof="0" dirty="0" smtClean="0">
                <a:ln>
                  <a:noFill/>
                </a:ln>
                <a:solidFill>
                  <a:schemeClr val="tx2"/>
                </a:solidFill>
                <a:effectLst/>
                <a:uLnTx/>
                <a:uFillTx/>
                <a:latin typeface="+mj-lt"/>
                <a:ea typeface="+mj-ea"/>
                <a:cs typeface="+mj-cs"/>
              </a:rPr>
              <a:t>Menurut Fayol,</a:t>
            </a:r>
            <a:r>
              <a:rPr kumimoji="0" lang="id-ID" sz="2400" b="0" i="0" u="none" strike="noStrike" kern="0" cap="none" spc="0" normalizeH="0" noProof="0" dirty="0" smtClean="0">
                <a:ln>
                  <a:noFill/>
                </a:ln>
                <a:solidFill>
                  <a:schemeClr val="tx2"/>
                </a:solidFill>
                <a:effectLst/>
                <a:uLnTx/>
                <a:uFillTx/>
                <a:latin typeface="+mj-lt"/>
                <a:ea typeface="+mj-ea"/>
                <a:cs typeface="+mj-cs"/>
              </a:rPr>
              <a:t> ada lima fungsi manajemen; </a:t>
            </a:r>
            <a:r>
              <a:rPr kumimoji="0" lang="id-ID" sz="2400" b="0" i="1" u="none" strike="noStrike" kern="0" cap="none" spc="0" normalizeH="0" noProof="0" dirty="0" smtClean="0">
                <a:ln>
                  <a:noFill/>
                </a:ln>
                <a:solidFill>
                  <a:schemeClr val="tx2"/>
                </a:solidFill>
                <a:effectLst/>
                <a:uLnTx/>
                <a:uFillTx/>
                <a:latin typeface="+mj-lt"/>
                <a:ea typeface="+mj-ea"/>
                <a:cs typeface="+mj-cs"/>
              </a:rPr>
              <a:t>planning, commanding, coordinating, and controlling (PCCC)</a:t>
            </a:r>
            <a:endParaRPr kumimoji="0" lang="en-US" sz="2400" b="0" i="0" u="none" strike="noStrike" kern="0" cap="none" spc="0" normalizeH="0" baseline="0" noProof="1">
              <a:ln>
                <a:noFill/>
              </a:ln>
              <a:solidFill>
                <a:schemeClr val="tx2"/>
              </a:solidFill>
              <a:effectLst/>
              <a:uLnTx/>
              <a:uFillTx/>
              <a:latin typeface="Comic Sans MS" pitchFamily="66" charset="0"/>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0" end="0"/>
                                            </p:txEl>
                                          </p:spTgt>
                                        </p:tgtEl>
                                        <p:attrNameLst>
                                          <p:attrName>style.visibility</p:attrName>
                                        </p:attrNameLst>
                                      </p:cBhvr>
                                      <p:to>
                                        <p:strVal val="visible"/>
                                      </p:to>
                                    </p:set>
                                    <p:anim calcmode="lin" valueType="num">
                                      <p:cBhvr additive="base">
                                        <p:cTn id="4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txEl>
                                              <p:pRg st="1" end="1"/>
                                            </p:txEl>
                                          </p:spTgt>
                                        </p:tgtEl>
                                        <p:attrNameLst>
                                          <p:attrName>style.visibility</p:attrName>
                                        </p:attrNameLst>
                                      </p:cBhvr>
                                      <p:to>
                                        <p:strVal val="visible"/>
                                      </p:to>
                                    </p:set>
                                    <p:anim calcmode="lin" valueType="num">
                                      <p:cBhvr additive="base">
                                        <p:cTn id="55"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
                                            <p:txEl>
                                              <p:pRg st="2" end="2"/>
                                            </p:txEl>
                                          </p:spTgt>
                                        </p:tgtEl>
                                        <p:attrNameLst>
                                          <p:attrName>style.visibility</p:attrName>
                                        </p:attrNameLst>
                                      </p:cBhvr>
                                      <p:to>
                                        <p:strVal val="visible"/>
                                      </p:to>
                                    </p:set>
                                    <p:anim calcmode="lin" valueType="num">
                                      <p:cBhvr additive="base">
                                        <p:cTn id="6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4">
                                            <p:txEl>
                                              <p:pRg st="3" end="3"/>
                                            </p:txEl>
                                          </p:spTgt>
                                        </p:tgtEl>
                                        <p:attrNameLst>
                                          <p:attrName>style.visibility</p:attrName>
                                        </p:attrNameLst>
                                      </p:cBhvr>
                                      <p:to>
                                        <p:strVal val="visible"/>
                                      </p:to>
                                    </p:set>
                                    <p:anim calcmode="lin" valueType="num">
                                      <p:cBhvr additive="base">
                                        <p:cTn id="6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4">
                                            <p:txEl>
                                              <p:pRg st="4" end="4"/>
                                            </p:txEl>
                                          </p:spTgt>
                                        </p:tgtEl>
                                        <p:attrNameLst>
                                          <p:attrName>style.visibility</p:attrName>
                                        </p:attrNameLst>
                                      </p:cBhvr>
                                      <p:to>
                                        <p:strVal val="visible"/>
                                      </p:to>
                                    </p:set>
                                    <p:anim calcmode="lin" valueType="num">
                                      <p:cBhvr additive="base">
                                        <p:cTn id="7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4">
                                            <p:txEl>
                                              <p:pRg st="5" end="5"/>
                                            </p:txEl>
                                          </p:spTgt>
                                        </p:tgtEl>
                                        <p:attrNameLst>
                                          <p:attrName>style.visibility</p:attrName>
                                        </p:attrNameLst>
                                      </p:cBhvr>
                                      <p:to>
                                        <p:strVal val="visible"/>
                                      </p:to>
                                    </p:set>
                                    <p:anim calcmode="lin" valueType="num">
                                      <p:cBhvr additive="base">
                                        <p:cTn id="79"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4">
                                            <p:txEl>
                                              <p:pRg st="6" end="6"/>
                                            </p:txEl>
                                          </p:spTgt>
                                        </p:tgtEl>
                                        <p:attrNameLst>
                                          <p:attrName>style.visibility</p:attrName>
                                        </p:attrNameLst>
                                      </p:cBhvr>
                                      <p:to>
                                        <p:strVal val="visible"/>
                                      </p:to>
                                    </p:set>
                                    <p:anim calcmode="lin" valueType="num">
                                      <p:cBhvr additive="base">
                                        <p:cTn id="8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5">
                                            <p:txEl>
                                              <p:pRg st="0" end="0"/>
                                            </p:txEl>
                                          </p:spTgt>
                                        </p:tgtEl>
                                        <p:attrNameLst>
                                          <p:attrName>style.visibility</p:attrName>
                                        </p:attrNameLst>
                                      </p:cBhvr>
                                      <p:to>
                                        <p:strVal val="visible"/>
                                      </p:to>
                                    </p:set>
                                    <p:anim calcmode="lin" valueType="num">
                                      <p:cBhvr additive="base">
                                        <p:cTn id="9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714348" y="571488"/>
            <a:ext cx="7715304" cy="1143000"/>
          </a:xfrm>
        </p:spPr>
        <p:txBody>
          <a:bodyPr/>
          <a:lstStyle/>
          <a:p>
            <a:pPr algn="ctr"/>
            <a:r>
              <a:rPr lang="id-ID" sz="4000" dirty="0" smtClean="0">
                <a:solidFill>
                  <a:schemeClr val="bg1"/>
                </a:solidFill>
              </a:rPr>
              <a:t>Max Weber (1864-1920) </a:t>
            </a:r>
            <a:br>
              <a:rPr lang="id-ID" sz="4000" dirty="0" smtClean="0">
                <a:solidFill>
                  <a:schemeClr val="bg1"/>
                </a:solidFill>
              </a:rPr>
            </a:br>
            <a:r>
              <a:rPr lang="id-ID" sz="4000" dirty="0" smtClean="0">
                <a:solidFill>
                  <a:schemeClr val="bg1"/>
                </a:solidFill>
              </a:rPr>
              <a:t>Bapak Birokrasi</a:t>
            </a:r>
            <a:endParaRPr lang="en-US" sz="4000" dirty="0">
              <a:solidFill>
                <a:schemeClr val="bg1"/>
              </a:solidFill>
            </a:endParaRPr>
          </a:p>
        </p:txBody>
      </p:sp>
      <p:sp>
        <p:nvSpPr>
          <p:cNvPr id="6" name="Content Placeholder 5"/>
          <p:cNvSpPr>
            <a:spLocks noGrp="1"/>
          </p:cNvSpPr>
          <p:nvPr>
            <p:ph idx="1"/>
          </p:nvPr>
        </p:nvSpPr>
        <p:spPr>
          <a:xfrm>
            <a:off x="642910" y="1984395"/>
            <a:ext cx="8043890" cy="4302125"/>
          </a:xfrm>
        </p:spPr>
        <p:txBody>
          <a:bodyPr anchor="ctr"/>
          <a:lstStyle/>
          <a:p>
            <a:r>
              <a:rPr lang="id-ID" sz="2400" dirty="0" smtClean="0">
                <a:solidFill>
                  <a:schemeClr val="bg1"/>
                </a:solidFill>
              </a:rPr>
              <a:t>Adanya pembagian tugas dan spesialisasi.</a:t>
            </a:r>
          </a:p>
          <a:p>
            <a:r>
              <a:rPr lang="id-ID" sz="2400" dirty="0" smtClean="0">
                <a:solidFill>
                  <a:schemeClr val="bg1"/>
                </a:solidFill>
              </a:rPr>
              <a:t>Hubungan dlm organisasi bersifat impersonal.</a:t>
            </a:r>
          </a:p>
          <a:p>
            <a:r>
              <a:rPr lang="id-ID" sz="2400" dirty="0" smtClean="0">
                <a:solidFill>
                  <a:schemeClr val="bg1"/>
                </a:solidFill>
              </a:rPr>
              <a:t>Dlm organisasi ada hirarki wewenang.</a:t>
            </a:r>
          </a:p>
          <a:p>
            <a:r>
              <a:rPr lang="id-ID" sz="2400" dirty="0" smtClean="0">
                <a:solidFill>
                  <a:schemeClr val="bg1"/>
                </a:solidFill>
              </a:rPr>
              <a:t>Administrasi selalu dilaksanakan dengan dokemen tertulis.</a:t>
            </a:r>
          </a:p>
          <a:p>
            <a:r>
              <a:rPr lang="id-ID" sz="2400" dirty="0" smtClean="0">
                <a:solidFill>
                  <a:schemeClr val="bg1"/>
                </a:solidFill>
              </a:rPr>
              <a:t>Orientasi pengembangan pegawai adalah pengembangan karier, berarti keahlian merupakan kriteria utama.</a:t>
            </a:r>
          </a:p>
          <a:p>
            <a:r>
              <a:rPr lang="id-ID" sz="2400" dirty="0" smtClean="0">
                <a:solidFill>
                  <a:schemeClr val="bg1"/>
                </a:solidFill>
              </a:rPr>
              <a:t>Utk mendptkan efisiensi maksimal, setiap tindakan yg diambil harus sll dikaitkan dgn besarnya sumbangan terhdp pencapaian tujuan organisasi.</a:t>
            </a:r>
            <a:endParaRPr lang="en-US" sz="2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down)">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down)">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wipe(down)">
                                      <p:cBhvr>
                                        <p:cTn id="32"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71472" y="71414"/>
            <a:ext cx="8072494" cy="1071570"/>
          </a:xfrm>
        </p:spPr>
        <p:txBody>
          <a:bodyPr anchor="ctr">
            <a:noAutofit/>
          </a:bodyPr>
          <a:lstStyle/>
          <a:p>
            <a:pPr algn="ctr"/>
            <a:r>
              <a:rPr lang="id-ID" sz="3600" i="1" noProof="1" smtClean="0">
                <a:solidFill>
                  <a:schemeClr val="bg1"/>
                </a:solidFill>
                <a:latin typeface="Gill Sans MT" pitchFamily="34" charset="0"/>
              </a:rPr>
              <a:t>Keterbatasan Teori Organisasi Klasik dan Sumbangannya</a:t>
            </a:r>
            <a:endParaRPr lang="en-US" sz="3600" i="1" noProof="1">
              <a:solidFill>
                <a:schemeClr val="bg1"/>
              </a:solidFill>
              <a:latin typeface="Gill Sans MT" pitchFamily="34" charset="0"/>
            </a:endParaRPr>
          </a:p>
        </p:txBody>
      </p:sp>
      <p:sp>
        <p:nvSpPr>
          <p:cNvPr id="3" name="Content Placeholder 2"/>
          <p:cNvSpPr>
            <a:spLocks noGrp="1"/>
          </p:cNvSpPr>
          <p:nvPr>
            <p:ph sz="quarter" idx="1"/>
          </p:nvPr>
        </p:nvSpPr>
        <p:spPr>
          <a:xfrm>
            <a:off x="500034" y="1285860"/>
            <a:ext cx="8358246" cy="4929222"/>
          </a:xfrm>
        </p:spPr>
        <p:txBody>
          <a:bodyPr anchor="ctr">
            <a:normAutofit fontScale="85000" lnSpcReduction="10000"/>
          </a:bodyPr>
          <a:lstStyle/>
          <a:p>
            <a:pPr marL="261938" indent="-261938">
              <a:buNone/>
            </a:pPr>
            <a:r>
              <a:rPr lang="id-ID" sz="2800" noProof="1" smtClean="0">
                <a:solidFill>
                  <a:schemeClr val="bg1"/>
                </a:solidFill>
                <a:latin typeface="Gill Sans MT" pitchFamily="34" charset="0"/>
              </a:rPr>
              <a:t>1. Merangsang </a:t>
            </a:r>
            <a:r>
              <a:rPr lang="id-ID" sz="2800" noProof="1" smtClean="0">
                <a:solidFill>
                  <a:schemeClr val="bg1"/>
                </a:solidFill>
                <a:latin typeface="Gill Sans MT" pitchFamily="34" charset="0"/>
              </a:rPr>
              <a:t>berpikir yg mengutamakan konformitas dan formalitas.</a:t>
            </a:r>
          </a:p>
          <a:p>
            <a:pPr marL="261938" indent="-261938">
              <a:buNone/>
            </a:pPr>
            <a:r>
              <a:rPr lang="id-ID" sz="2800" noProof="1" smtClean="0">
                <a:solidFill>
                  <a:schemeClr val="bg1"/>
                </a:solidFill>
                <a:latin typeface="Gill Sans MT" pitchFamily="34" charset="0"/>
              </a:rPr>
              <a:t>2. Merupakan </a:t>
            </a:r>
            <a:r>
              <a:rPr lang="id-ID" sz="2800" noProof="1" smtClean="0">
                <a:solidFill>
                  <a:schemeClr val="bg1"/>
                </a:solidFill>
                <a:latin typeface="Gill Sans MT" pitchFamily="34" charset="0"/>
              </a:rPr>
              <a:t>rutinitas yg membosankan. </a:t>
            </a:r>
          </a:p>
          <a:p>
            <a:pPr marL="261938" indent="-261938">
              <a:buNone/>
            </a:pPr>
            <a:r>
              <a:rPr lang="id-ID" sz="2800" noProof="1" smtClean="0">
                <a:solidFill>
                  <a:schemeClr val="bg1"/>
                </a:solidFill>
                <a:latin typeface="Gill Sans MT" pitchFamily="34" charset="0"/>
              </a:rPr>
              <a:t>3. Ide-ide </a:t>
            </a:r>
            <a:r>
              <a:rPr lang="id-ID" sz="2800" noProof="1" smtClean="0">
                <a:solidFill>
                  <a:schemeClr val="bg1"/>
                </a:solidFill>
                <a:latin typeface="Gill Sans MT" pitchFamily="34" charset="0"/>
              </a:rPr>
              <a:t>inovatif tdk sampai kpd pengambilan keputusan krn panjangnya jalur komunitas.</a:t>
            </a:r>
          </a:p>
          <a:p>
            <a:pPr marL="261938" indent="-261938">
              <a:buNone/>
            </a:pPr>
            <a:r>
              <a:rPr lang="id-ID" sz="2800" noProof="1" smtClean="0">
                <a:solidFill>
                  <a:schemeClr val="bg1"/>
                </a:solidFill>
                <a:latin typeface="Gill Sans MT" pitchFamily="34" charset="0"/>
              </a:rPr>
              <a:t>4. Tdk </a:t>
            </a:r>
            <a:r>
              <a:rPr lang="id-ID" sz="2800" noProof="1" smtClean="0">
                <a:solidFill>
                  <a:schemeClr val="bg1"/>
                </a:solidFill>
                <a:latin typeface="Gill Sans MT" pitchFamily="34" charset="0"/>
              </a:rPr>
              <a:t>memperhitungkan organisasi nonformal yg lebih berpengaruh kpd organisasi formal.</a:t>
            </a:r>
          </a:p>
          <a:p>
            <a:pPr marL="261938" indent="-261938">
              <a:buNone/>
            </a:pPr>
            <a:r>
              <a:rPr lang="id-ID" sz="2800" noProof="1" smtClean="0">
                <a:solidFill>
                  <a:schemeClr val="bg1"/>
                </a:solidFill>
                <a:latin typeface="Gill Sans MT" pitchFamily="34" charset="0"/>
              </a:rPr>
              <a:t>5. Dijalankan </a:t>
            </a:r>
            <a:r>
              <a:rPr lang="id-ID" sz="2800" noProof="1" smtClean="0">
                <a:solidFill>
                  <a:schemeClr val="bg1"/>
                </a:solidFill>
                <a:latin typeface="Gill Sans MT" pitchFamily="34" charset="0"/>
              </a:rPr>
              <a:t>scr berlebihan sehingga terjadi </a:t>
            </a:r>
            <a:r>
              <a:rPr lang="id-ID" sz="2800" i="1" noProof="1" smtClean="0">
                <a:solidFill>
                  <a:schemeClr val="bg1"/>
                </a:solidFill>
                <a:latin typeface="Gill Sans MT" pitchFamily="34" charset="0"/>
              </a:rPr>
              <a:t>over-bureaucratization</a:t>
            </a:r>
            <a:r>
              <a:rPr lang="id-ID" sz="2800" noProof="1" smtClean="0">
                <a:solidFill>
                  <a:schemeClr val="bg1"/>
                </a:solidFill>
                <a:latin typeface="Gill Sans MT" pitchFamily="34" charset="0"/>
              </a:rPr>
              <a:t>.</a:t>
            </a:r>
          </a:p>
          <a:p>
            <a:pPr marL="261938" indent="-261938">
              <a:buNone/>
            </a:pPr>
            <a:r>
              <a:rPr lang="id-ID" sz="2800" noProof="1" smtClean="0">
                <a:solidFill>
                  <a:schemeClr val="bg1"/>
                </a:solidFill>
                <a:latin typeface="Gill Sans MT" pitchFamily="34" charset="0"/>
              </a:rPr>
              <a:t>6. Kecenderungan </a:t>
            </a:r>
            <a:r>
              <a:rPr lang="id-ID" sz="2800" noProof="1" smtClean="0">
                <a:solidFill>
                  <a:schemeClr val="bg1"/>
                </a:solidFill>
                <a:latin typeface="Gill Sans MT" pitchFamily="34" charset="0"/>
              </a:rPr>
              <a:t>menjadi parkinsonia; terlalu byk aturan yg berelit-belit.</a:t>
            </a:r>
          </a:p>
          <a:p>
            <a:pPr marL="261938" indent="-261938">
              <a:buNone/>
            </a:pPr>
            <a:r>
              <a:rPr lang="id-ID" sz="2800" noProof="1" smtClean="0">
                <a:solidFill>
                  <a:schemeClr val="bg1"/>
                </a:solidFill>
                <a:latin typeface="Gill Sans MT" pitchFamily="34" charset="0"/>
              </a:rPr>
              <a:t>7. Kecenderungan </a:t>
            </a:r>
            <a:r>
              <a:rPr lang="id-ID" sz="2800" noProof="1" smtClean="0">
                <a:solidFill>
                  <a:schemeClr val="bg1"/>
                </a:solidFill>
                <a:latin typeface="Gill Sans MT" pitchFamily="34" charset="0"/>
              </a:rPr>
              <a:t>menjadi orwelian; keinginan birokrasi mencampuri (turut melaksanakan) bukan mengendalikan urusan.</a:t>
            </a:r>
            <a:endParaRPr lang="en-US" sz="2800" noProof="1">
              <a:solidFill>
                <a:schemeClr val="bg1"/>
              </a:solidFill>
              <a:latin typeface="Gill Sans MT"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id-ID" b="1" i="1" noProof="1" smtClean="0">
                <a:solidFill>
                  <a:schemeClr val="bg1"/>
                </a:solidFill>
                <a:latin typeface="Goudy Old Style" pitchFamily="18" charset="0"/>
              </a:rPr>
              <a:t>2. Teori manajemen neoklasik (hubungan manusia/pasca klasik)</a:t>
            </a:r>
            <a:endParaRPr lang="en-US" dirty="0"/>
          </a:p>
        </p:txBody>
      </p:sp>
      <p:sp>
        <p:nvSpPr>
          <p:cNvPr id="3" name="Content Placeholder 2"/>
          <p:cNvSpPr>
            <a:spLocks noGrp="1"/>
          </p:cNvSpPr>
          <p:nvPr>
            <p:ph idx="1"/>
          </p:nvPr>
        </p:nvSpPr>
        <p:spPr>
          <a:xfrm>
            <a:off x="500034" y="1600200"/>
            <a:ext cx="8001056" cy="4530725"/>
          </a:xfrm>
        </p:spPr>
        <p:txBody>
          <a:bodyPr anchor="ctr"/>
          <a:lstStyle/>
          <a:p>
            <a:r>
              <a:rPr lang="id-ID" noProof="1" smtClean="0">
                <a:latin typeface="Sylfaen" pitchFamily="18" charset="0"/>
              </a:rPr>
              <a:t>Asumsi; manusia adalah makhluk sosial dgn mengaktualisasikan dirinya. </a:t>
            </a:r>
          </a:p>
          <a:p>
            <a:r>
              <a:rPr lang="id-ID" noProof="1" smtClean="0">
                <a:latin typeface="Sylfaen" pitchFamily="18" charset="0"/>
              </a:rPr>
              <a:t>Munsterberg, Elton Mayo, </a:t>
            </a:r>
            <a:endParaRPr lang="en-US" sz="3200" dirty="0">
              <a:latin typeface="Sylfae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931863" y="239714"/>
            <a:ext cx="7497789" cy="1046146"/>
          </a:xfrm>
        </p:spPr>
        <p:txBody>
          <a:bodyPr anchor="ctr"/>
          <a:lstStyle/>
          <a:p>
            <a:pPr algn="ctr"/>
            <a:r>
              <a:rPr lang="id-ID" noProof="1" smtClean="0">
                <a:solidFill>
                  <a:schemeClr val="bg1"/>
                </a:solidFill>
                <a:latin typeface="Sylfaen" pitchFamily="18" charset="0"/>
              </a:rPr>
              <a:t>Hugo Munsterberg (1863 – 1916)</a:t>
            </a:r>
            <a:br>
              <a:rPr lang="id-ID" noProof="1" smtClean="0">
                <a:solidFill>
                  <a:schemeClr val="bg1"/>
                </a:solidFill>
                <a:latin typeface="Sylfaen" pitchFamily="18" charset="0"/>
              </a:rPr>
            </a:br>
            <a:r>
              <a:rPr lang="id-ID" noProof="1" smtClean="0">
                <a:solidFill>
                  <a:schemeClr val="bg1"/>
                </a:solidFill>
                <a:latin typeface="Sylfaen" pitchFamily="18" charset="0"/>
              </a:rPr>
              <a:t>Bapak Psikolog Industri</a:t>
            </a:r>
            <a:endParaRPr lang="en-US" b="1" dirty="0">
              <a:latin typeface="Comic Sans MS" pitchFamily="66" charset="0"/>
            </a:endParaRPr>
          </a:p>
        </p:txBody>
      </p:sp>
      <p:sp>
        <p:nvSpPr>
          <p:cNvPr id="7171" name="Rectangle 3"/>
          <p:cNvSpPr>
            <a:spLocks noGrp="1" noChangeArrowheads="1"/>
          </p:cNvSpPr>
          <p:nvPr>
            <p:ph idx="1"/>
          </p:nvPr>
        </p:nvSpPr>
        <p:spPr>
          <a:xfrm>
            <a:off x="1285852" y="2052638"/>
            <a:ext cx="7429552" cy="3948130"/>
          </a:xfrm>
        </p:spPr>
        <p:txBody>
          <a:bodyPr/>
          <a:lstStyle/>
          <a:p>
            <a:pPr marL="0" indent="0">
              <a:buNone/>
            </a:pPr>
            <a:r>
              <a:rPr lang="en-US" sz="3200" dirty="0" smtClean="0">
                <a:solidFill>
                  <a:schemeClr val="bg1"/>
                </a:solidFill>
                <a:latin typeface="Sylfaen" pitchFamily="18" charset="0"/>
              </a:rPr>
              <a:t>M</a:t>
            </a:r>
            <a:r>
              <a:rPr lang="id-ID" sz="3200" dirty="0" smtClean="0">
                <a:solidFill>
                  <a:schemeClr val="bg1"/>
                </a:solidFill>
                <a:latin typeface="Sylfaen" pitchFamily="18" charset="0"/>
              </a:rPr>
              <a:t>enggunakan peralatan psikologi utk membantu meningkatkan produktivitas. </a:t>
            </a:r>
          </a:p>
          <a:p>
            <a:pPr marL="0" indent="0">
              <a:buNone/>
            </a:pPr>
            <a:r>
              <a:rPr lang="id-ID" sz="3200" dirty="0" smtClean="0">
                <a:solidFill>
                  <a:schemeClr val="bg1"/>
                </a:solidFill>
                <a:latin typeface="Sylfaen" pitchFamily="18" charset="0"/>
              </a:rPr>
              <a:t>Dpt dilakukan dgn tiga cara;</a:t>
            </a:r>
          </a:p>
          <a:p>
            <a:pPr marL="0" indent="0">
              <a:buNone/>
            </a:pPr>
            <a:r>
              <a:rPr lang="id-ID" sz="3200" dirty="0" smtClean="0">
                <a:solidFill>
                  <a:schemeClr val="bg1"/>
                </a:solidFill>
                <a:latin typeface="Sylfaen" pitchFamily="18" charset="0"/>
              </a:rPr>
              <a:t>1. Menerima pekerja yg terbaik.</a:t>
            </a:r>
          </a:p>
          <a:p>
            <a:pPr marL="0" indent="0">
              <a:buNone/>
            </a:pPr>
            <a:r>
              <a:rPr lang="id-ID" sz="3200" dirty="0" smtClean="0">
                <a:solidFill>
                  <a:schemeClr val="bg1"/>
                </a:solidFill>
                <a:latin typeface="Sylfaen" pitchFamily="18" charset="0"/>
              </a:rPr>
              <a:t>2. Menciptakan pekerjaan terbaik.</a:t>
            </a:r>
          </a:p>
          <a:p>
            <a:pPr marL="449263" indent="-449263">
              <a:buNone/>
            </a:pPr>
            <a:r>
              <a:rPr lang="id-ID" sz="3200" dirty="0" smtClean="0">
                <a:solidFill>
                  <a:schemeClr val="bg1"/>
                </a:solidFill>
                <a:latin typeface="Sylfaen" pitchFamily="18" charset="0"/>
              </a:rPr>
              <a:t>3. Penggunaan pengaruh yg terbaik utk merangsang motivasi kerja. </a:t>
            </a:r>
            <a:endParaRPr lang="en-US" sz="3200" dirty="0">
              <a:solidFill>
                <a:schemeClr val="bg1"/>
              </a:solidFill>
              <a:latin typeface="Sylfaen" pitchFamily="18" charset="0"/>
            </a:endParaRP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p:cTn id="7" dur="1000" fill="hold"/>
                                        <p:tgtEl>
                                          <p:spTgt spid="7170"/>
                                        </p:tgtEl>
                                        <p:attrNameLst>
                                          <p:attrName>ppt_x</p:attrName>
                                        </p:attrNameLst>
                                      </p:cBhvr>
                                      <p:tavLst>
                                        <p:tav tm="0">
                                          <p:val>
                                            <p:strVal val="#ppt_x-.2"/>
                                          </p:val>
                                        </p:tav>
                                        <p:tav tm="100000">
                                          <p:val>
                                            <p:strVal val="#ppt_x"/>
                                          </p:val>
                                        </p:tav>
                                      </p:tavLst>
                                    </p:anim>
                                    <p:anim calcmode="lin" valueType="num">
                                      <p:cBhvr>
                                        <p:cTn id="8" dur="1000" fill="hold"/>
                                        <p:tgtEl>
                                          <p:spTgt spid="7170"/>
                                        </p:tgtEl>
                                        <p:attrNameLst>
                                          <p:attrName>ppt_y</p:attrName>
                                        </p:attrNameLst>
                                      </p:cBhvr>
                                      <p:tavLst>
                                        <p:tav tm="0">
                                          <p:val>
                                            <p:strVal val="#ppt_y"/>
                                          </p:val>
                                        </p:tav>
                                        <p:tav tm="100000">
                                          <p:val>
                                            <p:strVal val="#ppt_y"/>
                                          </p:val>
                                        </p:tav>
                                      </p:tavLst>
                                    </p:anim>
                                    <p:animEffect transition="in" filter="wipe(right)" prLst="gradientSize: 0.1">
                                      <p:cBhvr>
                                        <p:cTn id="9" dur="1000"/>
                                        <p:tgtEl>
                                          <p:spTgt spid="7170"/>
                                        </p:tgtEl>
                                      </p:cBhvr>
                                    </p:animEffect>
                                  </p:childTnLst>
                                </p:cTn>
                              </p:par>
                            </p:childTnLst>
                          </p:cTn>
                        </p:par>
                      </p:childTnLst>
                    </p:cTn>
                  </p:par>
                  <p:par>
                    <p:cTn id="10" fill="hold">
                      <p:stCondLst>
                        <p:cond delay="indefinite"/>
                      </p:stCondLst>
                      <p:childTnLst>
                        <p:par>
                          <p:cTn id="11" fill="hold">
                            <p:stCondLst>
                              <p:cond delay="0"/>
                            </p:stCondLst>
                            <p:childTnLst>
                              <p:par>
                                <p:cTn id="12" presetID="39" presetClass="entr" presetSubtype="0" accel="100000" fill="hold" grpId="0" nodeType="clickEffect">
                                  <p:stCondLst>
                                    <p:cond delay="0"/>
                                  </p:stCondLst>
                                  <p:childTnLst>
                                    <p:set>
                                      <p:cBhvr>
                                        <p:cTn id="13" dur="1" fill="hold">
                                          <p:stCondLst>
                                            <p:cond delay="0"/>
                                          </p:stCondLst>
                                        </p:cTn>
                                        <p:tgtEl>
                                          <p:spTgt spid="7171">
                                            <p:txEl>
                                              <p:pRg st="0" end="0"/>
                                            </p:txEl>
                                          </p:spTgt>
                                        </p:tgtEl>
                                        <p:attrNameLst>
                                          <p:attrName>style.visibility</p:attrName>
                                        </p:attrNameLst>
                                      </p:cBhvr>
                                      <p:to>
                                        <p:strVal val="visible"/>
                                      </p:to>
                                    </p:set>
                                    <p:anim calcmode="lin" valueType="num">
                                      <p:cBhvr>
                                        <p:cTn id="14" dur="500" fill="hold"/>
                                        <p:tgtEl>
                                          <p:spTgt spid="7171">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7171">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7171">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717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9" presetClass="entr" presetSubtype="0" accel="100000" fill="hold" grpId="0" nodeType="clickEffect">
                                  <p:stCondLst>
                                    <p:cond delay="0"/>
                                  </p:stCondLst>
                                  <p:childTnLst>
                                    <p:set>
                                      <p:cBhvr>
                                        <p:cTn id="21" dur="1" fill="hold">
                                          <p:stCondLst>
                                            <p:cond delay="0"/>
                                          </p:stCondLst>
                                        </p:cTn>
                                        <p:tgtEl>
                                          <p:spTgt spid="7171">
                                            <p:txEl>
                                              <p:pRg st="1" end="1"/>
                                            </p:txEl>
                                          </p:spTgt>
                                        </p:tgtEl>
                                        <p:attrNameLst>
                                          <p:attrName>style.visibility</p:attrName>
                                        </p:attrNameLst>
                                      </p:cBhvr>
                                      <p:to>
                                        <p:strVal val="visible"/>
                                      </p:to>
                                    </p:set>
                                    <p:anim calcmode="lin" valueType="num">
                                      <p:cBhvr>
                                        <p:cTn id="22" dur="500" fill="hold"/>
                                        <p:tgtEl>
                                          <p:spTgt spid="7171">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3" dur="500" fill="hold"/>
                                        <p:tgtEl>
                                          <p:spTgt spid="7171">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4" dur="500" fill="hold"/>
                                        <p:tgtEl>
                                          <p:spTgt spid="7171">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5" dur="500" fill="hold"/>
                                        <p:tgtEl>
                                          <p:spTgt spid="717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9" presetClass="entr" presetSubtype="0" accel="100000" fill="hold" grpId="0" nodeType="clickEffect">
                                  <p:stCondLst>
                                    <p:cond delay="0"/>
                                  </p:stCondLst>
                                  <p:childTnLst>
                                    <p:set>
                                      <p:cBhvr>
                                        <p:cTn id="29" dur="1" fill="hold">
                                          <p:stCondLst>
                                            <p:cond delay="0"/>
                                          </p:stCondLst>
                                        </p:cTn>
                                        <p:tgtEl>
                                          <p:spTgt spid="7171">
                                            <p:txEl>
                                              <p:pRg st="2" end="2"/>
                                            </p:txEl>
                                          </p:spTgt>
                                        </p:tgtEl>
                                        <p:attrNameLst>
                                          <p:attrName>style.visibility</p:attrName>
                                        </p:attrNameLst>
                                      </p:cBhvr>
                                      <p:to>
                                        <p:strVal val="visible"/>
                                      </p:to>
                                    </p:set>
                                    <p:anim calcmode="lin" valueType="num">
                                      <p:cBhvr>
                                        <p:cTn id="30" dur="500" fill="hold"/>
                                        <p:tgtEl>
                                          <p:spTgt spid="7171">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1" dur="500" fill="hold"/>
                                        <p:tgtEl>
                                          <p:spTgt spid="7171">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2" dur="500" fill="hold"/>
                                        <p:tgtEl>
                                          <p:spTgt spid="7171">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33" dur="500" fill="hold"/>
                                        <p:tgtEl>
                                          <p:spTgt spid="717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9" presetClass="entr" presetSubtype="0" accel="100000" fill="hold" grpId="0" nodeType="clickEffect">
                                  <p:stCondLst>
                                    <p:cond delay="0"/>
                                  </p:stCondLst>
                                  <p:childTnLst>
                                    <p:set>
                                      <p:cBhvr>
                                        <p:cTn id="37" dur="1" fill="hold">
                                          <p:stCondLst>
                                            <p:cond delay="0"/>
                                          </p:stCondLst>
                                        </p:cTn>
                                        <p:tgtEl>
                                          <p:spTgt spid="7171">
                                            <p:txEl>
                                              <p:pRg st="3" end="3"/>
                                            </p:txEl>
                                          </p:spTgt>
                                        </p:tgtEl>
                                        <p:attrNameLst>
                                          <p:attrName>style.visibility</p:attrName>
                                        </p:attrNameLst>
                                      </p:cBhvr>
                                      <p:to>
                                        <p:strVal val="visible"/>
                                      </p:to>
                                    </p:set>
                                    <p:anim calcmode="lin" valueType="num">
                                      <p:cBhvr>
                                        <p:cTn id="38" dur="500" fill="hold"/>
                                        <p:tgtEl>
                                          <p:spTgt spid="7171">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9" dur="500" fill="hold"/>
                                        <p:tgtEl>
                                          <p:spTgt spid="7171">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0" dur="500" fill="hold"/>
                                        <p:tgtEl>
                                          <p:spTgt spid="7171">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41" dur="500" fill="hold"/>
                                        <p:tgtEl>
                                          <p:spTgt spid="717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39" presetClass="entr" presetSubtype="0" accel="100000" fill="hold" grpId="0" nodeType="clickEffect">
                                  <p:stCondLst>
                                    <p:cond delay="0"/>
                                  </p:stCondLst>
                                  <p:childTnLst>
                                    <p:set>
                                      <p:cBhvr>
                                        <p:cTn id="45" dur="1" fill="hold">
                                          <p:stCondLst>
                                            <p:cond delay="0"/>
                                          </p:stCondLst>
                                        </p:cTn>
                                        <p:tgtEl>
                                          <p:spTgt spid="7171">
                                            <p:txEl>
                                              <p:pRg st="4" end="4"/>
                                            </p:txEl>
                                          </p:spTgt>
                                        </p:tgtEl>
                                        <p:attrNameLst>
                                          <p:attrName>style.visibility</p:attrName>
                                        </p:attrNameLst>
                                      </p:cBhvr>
                                      <p:to>
                                        <p:strVal val="visible"/>
                                      </p:to>
                                    </p:set>
                                    <p:anim calcmode="lin" valueType="num">
                                      <p:cBhvr>
                                        <p:cTn id="46" dur="500" fill="hold"/>
                                        <p:tgtEl>
                                          <p:spTgt spid="7171">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7" dur="500" fill="hold"/>
                                        <p:tgtEl>
                                          <p:spTgt spid="7171">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8" dur="500" fill="hold"/>
                                        <p:tgtEl>
                                          <p:spTgt spid="7171">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49" dur="500" fill="hold"/>
                                        <p:tgtEl>
                                          <p:spTgt spid="7171">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7171"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3815" y="285751"/>
            <a:ext cx="6707209" cy="928671"/>
          </a:xfrm>
        </p:spPr>
        <p:txBody>
          <a:bodyPr/>
          <a:lstStyle/>
          <a:p>
            <a:pPr algn="ctr"/>
            <a:r>
              <a:rPr lang="id-ID" sz="4400" b="1" noProof="1" smtClean="0">
                <a:latin typeface="Sylfaen" pitchFamily="18" charset="0"/>
              </a:rPr>
              <a:t>Elton Mayo (1880 – 1949)</a:t>
            </a:r>
            <a:endParaRPr lang="en-US" sz="4400" b="1" noProof="1">
              <a:latin typeface="Sylfaen" pitchFamily="18" charset="0"/>
            </a:endParaRPr>
          </a:p>
        </p:txBody>
      </p:sp>
      <p:sp>
        <p:nvSpPr>
          <p:cNvPr id="3" name="Content Placeholder 2"/>
          <p:cNvSpPr>
            <a:spLocks noGrp="1"/>
          </p:cNvSpPr>
          <p:nvPr>
            <p:ph idx="1"/>
          </p:nvPr>
        </p:nvSpPr>
        <p:spPr>
          <a:xfrm>
            <a:off x="500034" y="1643050"/>
            <a:ext cx="8286808" cy="4625997"/>
          </a:xfrm>
        </p:spPr>
        <p:txBody>
          <a:bodyPr anchor="ctr"/>
          <a:lstStyle/>
          <a:p>
            <a:r>
              <a:rPr lang="id-ID" sz="2800" noProof="1" smtClean="0">
                <a:latin typeface="Arial Narrow" pitchFamily="34" charset="0"/>
              </a:rPr>
              <a:t>Penelitian Hawthorne; hubungan manusiawi dipakai utk menggambarkan cara interaksi manajer dgn bawahannya scr manusiawi. Bila </a:t>
            </a:r>
          </a:p>
          <a:p>
            <a:r>
              <a:rPr lang="id-ID" sz="2800" noProof="1" smtClean="0">
                <a:latin typeface="Arial Narrow" pitchFamily="34" charset="0"/>
              </a:rPr>
              <a:t>Kesimpulan, ternyata kelompok pekerja terpilih terjalin hubgan emosional (merasa senasib) yg dpt meningkatkan produktivitas kerja. Perhatian pengawas (peneliti) terhdp mereka memotivasinya utk meningkatkan produktivitas kerja. Pengaruh terhdp meningkatnya produktivitas kerja disebut sbg Hawthorne effect.</a:t>
            </a:r>
            <a:endParaRPr lang="en-US" sz="2800" noProof="1">
              <a:latin typeface="Arial Narrow"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28596" y="428627"/>
            <a:ext cx="8072494" cy="1000109"/>
          </a:xfrm>
        </p:spPr>
        <p:txBody>
          <a:bodyPr anchor="ctr"/>
          <a:lstStyle/>
          <a:p>
            <a:pPr algn="ctr"/>
            <a:r>
              <a:rPr lang="id-ID" sz="3600" b="1" dirty="0" smtClean="0">
                <a:solidFill>
                  <a:schemeClr val="tx1"/>
                </a:solidFill>
                <a:effectLst/>
                <a:latin typeface="Agency FB" pitchFamily="34" charset="0"/>
              </a:rPr>
              <a:t>Keterbatasan Teori Hubungan Manusiawi dan Sumbangannya</a:t>
            </a:r>
            <a:endParaRPr lang="en-US" sz="3600" b="1" dirty="0">
              <a:solidFill>
                <a:schemeClr val="tx1"/>
              </a:solidFill>
              <a:effectLst/>
              <a:latin typeface="Agency FB" pitchFamily="34" charset="0"/>
            </a:endParaRPr>
          </a:p>
        </p:txBody>
      </p:sp>
      <p:sp>
        <p:nvSpPr>
          <p:cNvPr id="14339" name="Rectangle 3"/>
          <p:cNvSpPr>
            <a:spLocks noGrp="1" noChangeArrowheads="1"/>
          </p:cNvSpPr>
          <p:nvPr>
            <p:ph idx="1"/>
          </p:nvPr>
        </p:nvSpPr>
        <p:spPr>
          <a:xfrm>
            <a:off x="571472" y="1714488"/>
            <a:ext cx="7786742" cy="4500594"/>
          </a:xfrm>
        </p:spPr>
        <p:txBody>
          <a:bodyPr anchor="ctr"/>
          <a:lstStyle/>
          <a:p>
            <a:pPr marL="363538" indent="-363538">
              <a:buFont typeface="Wingdings" pitchFamily="2" charset="2"/>
              <a:buChar char="Ø"/>
            </a:pPr>
            <a:r>
              <a:rPr lang="id-ID" dirty="0" smtClean="0">
                <a:effectLst/>
                <a:latin typeface="Agency FB" pitchFamily="34" charset="0"/>
              </a:rPr>
              <a:t>Konsep makhluk sosial tdklah menggambarkan scr lengkap individu di tempat kerjanya. Perbaikan kondisi kerja dan kepuasan pekerja tdk menghasilkan perubahan produktivitas yg mencolok. Lingkungan sosial di tempat kerja bukanlah satu-satunya tempat pekerja saling berinteraksi krn ada yg berinteraksi dgn unit lain di luar tempat kerja. </a:t>
            </a:r>
          </a:p>
          <a:p>
            <a:pPr marL="363538" indent="-363538">
              <a:buFont typeface="Wingdings" pitchFamily="2" charset="2"/>
              <a:buChar char="Ø"/>
            </a:pPr>
            <a:r>
              <a:rPr lang="id-ID" dirty="0" smtClean="0">
                <a:latin typeface="Agency FB" pitchFamily="34" charset="0"/>
              </a:rPr>
              <a:t>Kelompok yg diteliti mengubah perilakunya krn merasa kelompoknya menjadi objek dan subjek penelitian.</a:t>
            </a:r>
            <a:endParaRPr lang="en-US" dirty="0">
              <a:effectLst/>
              <a:latin typeface="Agency FB" pitchFamily="34" charset="0"/>
            </a:endParaRPr>
          </a:p>
        </p:txBody>
      </p:sp>
    </p:spTree>
  </p:cSld>
  <p:clrMapOvr>
    <a:masterClrMapping/>
  </p:clrMapOvr>
  <p:transition spd="slow">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fade">
                                      <p:cBhvr>
                                        <p:cTn id="7" dur="1000"/>
                                        <p:tgtEl>
                                          <p:spTgt spid="14338"/>
                                        </p:tgtEl>
                                      </p:cBhvr>
                                    </p:animEffect>
                                    <p:anim calcmode="lin" valueType="num">
                                      <p:cBhvr>
                                        <p:cTn id="8" dur="1000" fill="hold"/>
                                        <p:tgtEl>
                                          <p:spTgt spid="14338"/>
                                        </p:tgtEl>
                                        <p:attrNameLst>
                                          <p:attrName>ppt_x</p:attrName>
                                        </p:attrNameLst>
                                      </p:cBhvr>
                                      <p:tavLst>
                                        <p:tav tm="0">
                                          <p:val>
                                            <p:strVal val="#ppt_x"/>
                                          </p:val>
                                        </p:tav>
                                        <p:tav tm="100000">
                                          <p:val>
                                            <p:strVal val="#ppt_x"/>
                                          </p:val>
                                        </p:tav>
                                      </p:tavLst>
                                    </p:anim>
                                    <p:anim calcmode="lin" valueType="num">
                                      <p:cBhvr>
                                        <p:cTn id="9" dur="1000" fill="hold"/>
                                        <p:tgtEl>
                                          <p:spTgt spid="1433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grpId="0" nodeType="clickEffect">
                                  <p:stCondLst>
                                    <p:cond delay="0"/>
                                  </p:stCondLst>
                                  <p:iterate type="lt">
                                    <p:tmPct val="10000"/>
                                  </p:iterate>
                                  <p:childTnLst>
                                    <p:set>
                                      <p:cBhvr>
                                        <p:cTn id="13" dur="1" fill="hold">
                                          <p:stCondLst>
                                            <p:cond delay="0"/>
                                          </p:stCondLst>
                                        </p:cTn>
                                        <p:tgtEl>
                                          <p:spTgt spid="14339">
                                            <p:txEl>
                                              <p:pRg st="0" end="0"/>
                                            </p:txEl>
                                          </p:spTgt>
                                        </p:tgtEl>
                                        <p:attrNameLst>
                                          <p:attrName>style.visibility</p:attrName>
                                        </p:attrNameLst>
                                      </p:cBhvr>
                                      <p:to>
                                        <p:strVal val="visible"/>
                                      </p:to>
                                    </p:set>
                                    <p:anim calcmode="lin" valueType="num">
                                      <p:cBhvr>
                                        <p:cTn id="14" dur="500" fill="hold"/>
                                        <p:tgtEl>
                                          <p:spTgt spid="14339">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14339">
                                            <p:txEl>
                                              <p:pRg st="0" end="0"/>
                                            </p:txEl>
                                          </p:spTgt>
                                        </p:tgtEl>
                                        <p:attrNameLst>
                                          <p:attrName>ppt_y</p:attrName>
                                        </p:attrNameLst>
                                      </p:cBhvr>
                                      <p:tavLst>
                                        <p:tav tm="0">
                                          <p:val>
                                            <p:strVal val="#ppt_y"/>
                                          </p:val>
                                        </p:tav>
                                        <p:tav tm="100000">
                                          <p:val>
                                            <p:strVal val="#ppt_y"/>
                                          </p:val>
                                        </p:tav>
                                      </p:tavLst>
                                    </p:anim>
                                    <p:anim calcmode="lin" valueType="num">
                                      <p:cBhvr>
                                        <p:cTn id="16" dur="500" fill="hold"/>
                                        <p:tgtEl>
                                          <p:spTgt spid="14339">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14339">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14339">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1" presetClass="entr" presetSubtype="0" fill="hold" grpId="0" nodeType="clickEffect">
                                  <p:stCondLst>
                                    <p:cond delay="0"/>
                                  </p:stCondLst>
                                  <p:iterate type="lt">
                                    <p:tmPct val="10000"/>
                                  </p:iterate>
                                  <p:childTnLst>
                                    <p:set>
                                      <p:cBhvr>
                                        <p:cTn id="22" dur="1" fill="hold">
                                          <p:stCondLst>
                                            <p:cond delay="0"/>
                                          </p:stCondLst>
                                        </p:cTn>
                                        <p:tgtEl>
                                          <p:spTgt spid="14339">
                                            <p:txEl>
                                              <p:pRg st="1" end="1"/>
                                            </p:txEl>
                                          </p:spTgt>
                                        </p:tgtEl>
                                        <p:attrNameLst>
                                          <p:attrName>style.visibility</p:attrName>
                                        </p:attrNameLst>
                                      </p:cBhvr>
                                      <p:to>
                                        <p:strVal val="visible"/>
                                      </p:to>
                                    </p:set>
                                    <p:anim calcmode="lin" valueType="num">
                                      <p:cBhvr>
                                        <p:cTn id="23" dur="500" fill="hold"/>
                                        <p:tgtEl>
                                          <p:spTgt spid="14339">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14339">
                                            <p:txEl>
                                              <p:pRg st="1" end="1"/>
                                            </p:txEl>
                                          </p:spTgt>
                                        </p:tgtEl>
                                        <p:attrNameLst>
                                          <p:attrName>ppt_y</p:attrName>
                                        </p:attrNameLst>
                                      </p:cBhvr>
                                      <p:tavLst>
                                        <p:tav tm="0">
                                          <p:val>
                                            <p:strVal val="#ppt_y"/>
                                          </p:val>
                                        </p:tav>
                                        <p:tav tm="100000">
                                          <p:val>
                                            <p:strVal val="#ppt_y"/>
                                          </p:val>
                                        </p:tav>
                                      </p:tavLst>
                                    </p:anim>
                                    <p:anim calcmode="lin" valueType="num">
                                      <p:cBhvr>
                                        <p:cTn id="25" dur="500" fill="hold"/>
                                        <p:tgtEl>
                                          <p:spTgt spid="14339">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14339">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1433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P spid="14339"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642910" y="420689"/>
            <a:ext cx="7615262" cy="1150923"/>
          </a:xfrm>
        </p:spPr>
        <p:txBody>
          <a:bodyPr/>
          <a:lstStyle/>
          <a:p>
            <a:pPr algn="ctr" eaLnBrk="1" hangingPunct="1"/>
            <a:r>
              <a:rPr lang="id-ID" sz="4000" b="1" noProof="1" smtClean="0">
                <a:latin typeface="Goudy Old Style" pitchFamily="18" charset="0"/>
              </a:rPr>
              <a:t>Teori Manajemen Modern </a:t>
            </a:r>
            <a:br>
              <a:rPr lang="id-ID" sz="4000" b="1" noProof="1" smtClean="0">
                <a:latin typeface="Goudy Old Style" pitchFamily="18" charset="0"/>
              </a:rPr>
            </a:br>
            <a:r>
              <a:rPr lang="id-ID" sz="4000" b="1" noProof="1" smtClean="0">
                <a:latin typeface="Goudy Old Style" pitchFamily="18" charset="0"/>
              </a:rPr>
              <a:t>(Teori Perilaku Organisasi)</a:t>
            </a:r>
            <a:endParaRPr lang="en-US" noProof="1" smtClean="0"/>
          </a:p>
        </p:txBody>
      </p:sp>
      <p:sp>
        <p:nvSpPr>
          <p:cNvPr id="58371" name="Rectangle 3"/>
          <p:cNvSpPr>
            <a:spLocks noGrp="1" noChangeArrowheads="1"/>
          </p:cNvSpPr>
          <p:nvPr>
            <p:ph idx="1"/>
          </p:nvPr>
        </p:nvSpPr>
        <p:spPr>
          <a:xfrm>
            <a:off x="642910" y="1857363"/>
            <a:ext cx="7858180" cy="3929091"/>
          </a:xfrm>
        </p:spPr>
        <p:txBody>
          <a:bodyPr anchor="ctr"/>
          <a:lstStyle/>
          <a:p>
            <a:pPr eaLnBrk="1" hangingPunct="1">
              <a:buNone/>
            </a:pPr>
            <a:r>
              <a:rPr lang="id-ID" sz="3600" dirty="0" smtClean="0">
                <a:latin typeface="Comic Sans MS" pitchFamily="66" charset="0"/>
              </a:rPr>
              <a:t>Perilaku dpt dipahami melalui tiga pendekatan, yaitu dengan model: </a:t>
            </a:r>
          </a:p>
          <a:p>
            <a:pPr eaLnBrk="1" hangingPunct="1"/>
            <a:r>
              <a:rPr lang="id-ID" sz="3600" dirty="0" smtClean="0">
                <a:latin typeface="Comic Sans MS" pitchFamily="66" charset="0"/>
              </a:rPr>
              <a:t>Rasional</a:t>
            </a:r>
          </a:p>
          <a:p>
            <a:pPr eaLnBrk="1" hangingPunct="1"/>
            <a:r>
              <a:rPr lang="id-ID" sz="3600" dirty="0" smtClean="0">
                <a:latin typeface="Comic Sans MS" pitchFamily="66" charset="0"/>
              </a:rPr>
              <a:t>Sosiologis, dan</a:t>
            </a:r>
          </a:p>
          <a:p>
            <a:pPr eaLnBrk="1" hangingPunct="1"/>
            <a:r>
              <a:rPr lang="id-ID" sz="3600" dirty="0" smtClean="0">
                <a:latin typeface="Comic Sans MS" pitchFamily="66" charset="0"/>
              </a:rPr>
              <a:t>Pengembangan hubungan manusia</a:t>
            </a:r>
            <a:endParaRPr lang="en-US" sz="3600" dirty="0" smtClean="0">
              <a:latin typeface="Comic Sans MS" pitchFamily="66" charset="0"/>
            </a:endParaRPr>
          </a:p>
        </p:txBody>
      </p:sp>
    </p:spTree>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animEffect transition="in" filter="slide(fromRight)">
                                      <p:cBhvr>
                                        <p:cTn id="7" dur="500"/>
                                        <p:tgtEl>
                                          <p:spTgt spid="583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2" fill="hold" grpId="0" nodeType="clickEffect">
                                  <p:stCondLst>
                                    <p:cond delay="0"/>
                                  </p:stCondLst>
                                  <p:childTnLst>
                                    <p:set>
                                      <p:cBhvr>
                                        <p:cTn id="11" dur="1" fill="hold">
                                          <p:stCondLst>
                                            <p:cond delay="0"/>
                                          </p:stCondLst>
                                        </p:cTn>
                                        <p:tgtEl>
                                          <p:spTgt spid="58371">
                                            <p:txEl>
                                              <p:pRg st="1" end="1"/>
                                            </p:txEl>
                                          </p:spTgt>
                                        </p:tgtEl>
                                        <p:attrNameLst>
                                          <p:attrName>style.visibility</p:attrName>
                                        </p:attrNameLst>
                                      </p:cBhvr>
                                      <p:to>
                                        <p:strVal val="visible"/>
                                      </p:to>
                                    </p:set>
                                    <p:animEffect transition="in" filter="slide(fromRight)">
                                      <p:cBhvr>
                                        <p:cTn id="12" dur="500"/>
                                        <p:tgtEl>
                                          <p:spTgt spid="5837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2" fill="hold" grpId="0" nodeType="clickEffect">
                                  <p:stCondLst>
                                    <p:cond delay="0"/>
                                  </p:stCondLst>
                                  <p:childTnLst>
                                    <p:set>
                                      <p:cBhvr>
                                        <p:cTn id="16" dur="1" fill="hold">
                                          <p:stCondLst>
                                            <p:cond delay="0"/>
                                          </p:stCondLst>
                                        </p:cTn>
                                        <p:tgtEl>
                                          <p:spTgt spid="58371">
                                            <p:txEl>
                                              <p:pRg st="2" end="2"/>
                                            </p:txEl>
                                          </p:spTgt>
                                        </p:tgtEl>
                                        <p:attrNameLst>
                                          <p:attrName>style.visibility</p:attrName>
                                        </p:attrNameLst>
                                      </p:cBhvr>
                                      <p:to>
                                        <p:strVal val="visible"/>
                                      </p:to>
                                    </p:set>
                                    <p:animEffect transition="in" filter="slide(fromRight)">
                                      <p:cBhvr>
                                        <p:cTn id="17" dur="500"/>
                                        <p:tgtEl>
                                          <p:spTgt spid="5837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2" fill="hold" grpId="0" nodeType="clickEffect">
                                  <p:stCondLst>
                                    <p:cond delay="0"/>
                                  </p:stCondLst>
                                  <p:childTnLst>
                                    <p:set>
                                      <p:cBhvr>
                                        <p:cTn id="21" dur="1" fill="hold">
                                          <p:stCondLst>
                                            <p:cond delay="0"/>
                                          </p:stCondLst>
                                        </p:cTn>
                                        <p:tgtEl>
                                          <p:spTgt spid="58371">
                                            <p:txEl>
                                              <p:pRg st="3" end="3"/>
                                            </p:txEl>
                                          </p:spTgt>
                                        </p:tgtEl>
                                        <p:attrNameLst>
                                          <p:attrName>style.visibility</p:attrName>
                                        </p:attrNameLst>
                                      </p:cBhvr>
                                      <p:to>
                                        <p:strVal val="visible"/>
                                      </p:to>
                                    </p:set>
                                    <p:animEffect transition="in" filter="slide(fromRight)">
                                      <p:cBhvr>
                                        <p:cTn id="22" dur="500"/>
                                        <p:tgtEl>
                                          <p:spTgt spid="583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r>
              <a:rPr lang="id-ID" b="1" i="1" noProof="1" smtClean="0">
                <a:solidFill>
                  <a:schemeClr val="tx1"/>
                </a:solidFill>
                <a:latin typeface="Georgia" pitchFamily="18" charset="0"/>
              </a:rPr>
              <a:t>Teori-teori</a:t>
            </a:r>
            <a:r>
              <a:rPr lang="en-US" b="1" i="1" noProof="1" smtClean="0">
                <a:solidFill>
                  <a:schemeClr val="tx1"/>
                </a:solidFill>
                <a:latin typeface="Georgia" pitchFamily="18" charset="0"/>
              </a:rPr>
              <a:t> Manajemen</a:t>
            </a:r>
            <a:endParaRPr lang="en-US" b="1" i="1" noProof="1">
              <a:latin typeface="Georgia" pitchFamily="18" charset="0"/>
            </a:endParaRPr>
          </a:p>
        </p:txBody>
      </p:sp>
      <p:sp>
        <p:nvSpPr>
          <p:cNvPr id="3" name="Content Placeholder 2"/>
          <p:cNvSpPr>
            <a:spLocks noGrp="1"/>
          </p:cNvSpPr>
          <p:nvPr>
            <p:ph idx="1"/>
          </p:nvPr>
        </p:nvSpPr>
        <p:spPr>
          <a:xfrm>
            <a:off x="1142976" y="1714489"/>
            <a:ext cx="6929486" cy="3929090"/>
          </a:xfrm>
        </p:spPr>
        <p:txBody>
          <a:bodyPr anchor="ctr"/>
          <a:lstStyle/>
          <a:p>
            <a:pPr>
              <a:buNone/>
            </a:pPr>
            <a:r>
              <a:rPr lang="id-ID" sz="3600" b="1" noProof="1" smtClean="0">
                <a:latin typeface="Goudy Old Style" pitchFamily="18" charset="0"/>
              </a:rPr>
              <a:t>1. Teori manajemen klasik</a:t>
            </a:r>
          </a:p>
          <a:p>
            <a:pPr>
              <a:buNone/>
            </a:pPr>
            <a:r>
              <a:rPr lang="id-ID" sz="3600" b="1" i="1" noProof="1" smtClean="0">
                <a:latin typeface="Goudy Old Style" pitchFamily="18" charset="0"/>
              </a:rPr>
              <a:t>2. Teori manajemen neoklasik (hubungan manusia/pasca klasik)</a:t>
            </a:r>
          </a:p>
          <a:p>
            <a:pPr>
              <a:buNone/>
            </a:pPr>
            <a:r>
              <a:rPr lang="id-ID" sz="3600" b="1" i="1" noProof="1" smtClean="0">
                <a:latin typeface="Goudy Old Style" pitchFamily="18" charset="0"/>
              </a:rPr>
              <a:t>3. Teori manajemen modern (teori perilaku organisasi)</a:t>
            </a:r>
            <a:endParaRPr lang="en-US" sz="4000" b="1" i="1" dirty="0">
              <a:latin typeface="Goudy Old Style" pitchFamily="18" charset="0"/>
            </a:endParaRPr>
          </a:p>
        </p:txBody>
      </p:sp>
    </p:spTree>
  </p:cSld>
  <p:clrMapOvr>
    <a:masterClrMapping/>
  </p:clrMapOvr>
  <p:transition>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1285852" y="1357298"/>
            <a:ext cx="6429420" cy="914400"/>
          </a:xfrm>
        </p:spPr>
        <p:txBody>
          <a:bodyPr/>
          <a:lstStyle/>
          <a:p>
            <a:pPr algn="ctr" eaLnBrk="1" hangingPunct="1"/>
            <a:r>
              <a:rPr lang="id-ID" b="1" dirty="0" smtClean="0">
                <a:solidFill>
                  <a:schemeClr val="bg1"/>
                </a:solidFill>
                <a:latin typeface="Comic Sans MS" pitchFamily="66" charset="0"/>
              </a:rPr>
              <a:t>Model Rasional</a:t>
            </a:r>
            <a:endParaRPr lang="en-US" b="1" dirty="0" smtClean="0">
              <a:solidFill>
                <a:schemeClr val="bg1"/>
              </a:solidFill>
              <a:latin typeface="Comic Sans MS" pitchFamily="66" charset="0"/>
            </a:endParaRPr>
          </a:p>
        </p:txBody>
      </p:sp>
      <p:sp>
        <p:nvSpPr>
          <p:cNvPr id="64515" name="Rectangle 3"/>
          <p:cNvSpPr>
            <a:spLocks noGrp="1" noChangeArrowheads="1"/>
          </p:cNvSpPr>
          <p:nvPr>
            <p:ph type="body" sz="half" idx="1"/>
          </p:nvPr>
        </p:nvSpPr>
        <p:spPr>
          <a:xfrm>
            <a:off x="1142976" y="2481274"/>
            <a:ext cx="7215238" cy="3519494"/>
          </a:xfrm>
        </p:spPr>
        <p:txBody>
          <a:bodyPr anchor="ctr"/>
          <a:lstStyle/>
          <a:p>
            <a:pPr marL="363538" indent="-363538" eaLnBrk="1" hangingPunct="1">
              <a:buFont typeface="Wingdings" pitchFamily="2" charset="2"/>
              <a:buChar char="q"/>
            </a:pPr>
            <a:r>
              <a:rPr lang="id-ID" dirty="0" smtClean="0">
                <a:solidFill>
                  <a:schemeClr val="bg1"/>
                </a:solidFill>
                <a:latin typeface="Comic Sans MS" pitchFamily="66" charset="0"/>
              </a:rPr>
              <a:t>Memusatkan perhatian pd anggota organisasi yang diasumsikan bersifat rasional dan mempunyai berbagai kepentingan, kebutuhan, motif, dan tujuan.</a:t>
            </a:r>
          </a:p>
          <a:p>
            <a:pPr marL="363538" indent="-363538" eaLnBrk="1" hangingPunct="1">
              <a:buFont typeface="Wingdings" pitchFamily="2" charset="2"/>
              <a:buChar char="q"/>
            </a:pPr>
            <a:r>
              <a:rPr lang="id-ID" dirty="0" smtClean="0">
                <a:solidFill>
                  <a:schemeClr val="bg1"/>
                </a:solidFill>
                <a:latin typeface="Comic Sans MS" pitchFamily="66" charset="0"/>
              </a:rPr>
              <a:t>Down (1967) dan Simon (1973)  </a:t>
            </a:r>
            <a:endParaRPr lang="id-ID" b="1" dirty="0" smtClean="0">
              <a:latin typeface="Footlight MT Light" pitchFamily="18" charset="0"/>
            </a:endParaRP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64514"/>
                                        </p:tgtEl>
                                        <p:attrNameLst>
                                          <p:attrName>style.visibility</p:attrName>
                                        </p:attrNameLst>
                                      </p:cBhvr>
                                      <p:to>
                                        <p:strVal val="visible"/>
                                      </p:to>
                                    </p:set>
                                    <p:animEffect transition="in" filter="slide(fromTop)">
                                      <p:cBhvr>
                                        <p:cTn id="7" dur="500"/>
                                        <p:tgtEl>
                                          <p:spTgt spid="64514"/>
                                        </p:tgtEl>
                                      </p:cBhvr>
                                    </p:animEffect>
                                  </p:childTnLst>
                                </p:cTn>
                              </p:par>
                            </p:childTnLst>
                          </p:cTn>
                        </p:par>
                      </p:childTnLst>
                    </p:cTn>
                  </p:par>
                  <p:par>
                    <p:cTn id="8" fill="hold">
                      <p:stCondLst>
                        <p:cond delay="indefinite"/>
                      </p:stCondLst>
                      <p:childTnLst>
                        <p:par>
                          <p:cTn id="9" fill="hold">
                            <p:stCondLst>
                              <p:cond delay="0"/>
                            </p:stCondLst>
                            <p:childTnLst>
                              <p:par>
                                <p:cTn id="10" presetID="43" presetClass="entr" presetSubtype="0" fill="hold" grpId="0" nodeType="clickEffect">
                                  <p:stCondLst>
                                    <p:cond delay="0"/>
                                  </p:stCondLst>
                                  <p:childTnLst>
                                    <p:set>
                                      <p:cBhvr>
                                        <p:cTn id="11" dur="1" fill="hold">
                                          <p:stCondLst>
                                            <p:cond delay="0"/>
                                          </p:stCondLst>
                                        </p:cTn>
                                        <p:tgtEl>
                                          <p:spTgt spid="64515">
                                            <p:txEl>
                                              <p:pRg st="0" end="0"/>
                                            </p:txEl>
                                          </p:spTgt>
                                        </p:tgtEl>
                                        <p:attrNameLst>
                                          <p:attrName>style.visibility</p:attrName>
                                        </p:attrNameLst>
                                      </p:cBhvr>
                                      <p:to>
                                        <p:strVal val="visible"/>
                                      </p:to>
                                    </p:set>
                                    <p:animEffect transition="in" filter="fade">
                                      <p:cBhvr>
                                        <p:cTn id="12" dur="100"/>
                                        <p:tgtEl>
                                          <p:spTgt spid="64515">
                                            <p:txEl>
                                              <p:pRg st="0" end="0"/>
                                            </p:txEl>
                                          </p:spTgt>
                                        </p:tgtEl>
                                      </p:cBhvr>
                                    </p:animEffect>
                                    <p:anim calcmode="lin" valueType="num">
                                      <p:cBhvr>
                                        <p:cTn id="13" dur="400" fill="hold"/>
                                        <p:tgtEl>
                                          <p:spTgt spid="64515">
                                            <p:txEl>
                                              <p:pRg st="0" end="0"/>
                                            </p:txEl>
                                          </p:spTgt>
                                        </p:tgtEl>
                                        <p:attrNameLst>
                                          <p:attrName>ppt_x</p:attrName>
                                        </p:attrNameLst>
                                      </p:cBhvr>
                                      <p:tavLst>
                                        <p:tav tm="0">
                                          <p:val>
                                            <p:strVal val="#ppt_x"/>
                                          </p:val>
                                        </p:tav>
                                        <p:tav tm="100000">
                                          <p:val>
                                            <p:strVal val="#ppt_x"/>
                                          </p:val>
                                        </p:tav>
                                      </p:tavLst>
                                    </p:anim>
                                    <p:anim calcmode="lin" valueType="num">
                                      <p:cBhvr>
                                        <p:cTn id="14" dur="400" fill="hold"/>
                                        <p:tgtEl>
                                          <p:spTgt spid="64515">
                                            <p:txEl>
                                              <p:pRg st="0" end="0"/>
                                            </p:txEl>
                                          </p:spTgt>
                                        </p:tgtEl>
                                        <p:attrNameLst>
                                          <p:attrName>ppt_y</p:attrName>
                                        </p:attrNameLst>
                                      </p:cBhvr>
                                      <p:tavLst>
                                        <p:tav tm="0">
                                          <p:val>
                                            <p:strVal val="#ppt_y+0.31"/>
                                          </p:val>
                                        </p:tav>
                                        <p:tav tm="100000">
                                          <p:val>
                                            <p:strVal val="#ppt_y+0.31"/>
                                          </p:val>
                                        </p:tav>
                                      </p:tavLst>
                                    </p:anim>
                                    <p:anim calcmode="lin" valueType="num">
                                      <p:cBhvr>
                                        <p:cTn id="15" dur="600" decel="50000" fill="hold">
                                          <p:stCondLst>
                                            <p:cond delay="400"/>
                                          </p:stCondLst>
                                        </p:cTn>
                                        <p:tgtEl>
                                          <p:spTgt spid="64515">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6" dur="600" decel="50000" fill="hold">
                                          <p:stCondLst>
                                            <p:cond delay="400"/>
                                          </p:stCondLst>
                                        </p:cTn>
                                        <p:tgtEl>
                                          <p:spTgt spid="64515">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3" presetClass="entr" presetSubtype="0" fill="hold" grpId="0" nodeType="clickEffect">
                                  <p:stCondLst>
                                    <p:cond delay="0"/>
                                  </p:stCondLst>
                                  <p:childTnLst>
                                    <p:set>
                                      <p:cBhvr>
                                        <p:cTn id="20" dur="1" fill="hold">
                                          <p:stCondLst>
                                            <p:cond delay="0"/>
                                          </p:stCondLst>
                                        </p:cTn>
                                        <p:tgtEl>
                                          <p:spTgt spid="64515">
                                            <p:txEl>
                                              <p:pRg st="1" end="1"/>
                                            </p:txEl>
                                          </p:spTgt>
                                        </p:tgtEl>
                                        <p:attrNameLst>
                                          <p:attrName>style.visibility</p:attrName>
                                        </p:attrNameLst>
                                      </p:cBhvr>
                                      <p:to>
                                        <p:strVal val="visible"/>
                                      </p:to>
                                    </p:set>
                                    <p:animEffect transition="in" filter="fade">
                                      <p:cBhvr>
                                        <p:cTn id="21" dur="100"/>
                                        <p:tgtEl>
                                          <p:spTgt spid="64515">
                                            <p:txEl>
                                              <p:pRg st="1" end="1"/>
                                            </p:txEl>
                                          </p:spTgt>
                                        </p:tgtEl>
                                      </p:cBhvr>
                                    </p:animEffect>
                                    <p:anim calcmode="lin" valueType="num">
                                      <p:cBhvr>
                                        <p:cTn id="22" dur="400" fill="hold"/>
                                        <p:tgtEl>
                                          <p:spTgt spid="64515">
                                            <p:txEl>
                                              <p:pRg st="1" end="1"/>
                                            </p:txEl>
                                          </p:spTgt>
                                        </p:tgtEl>
                                        <p:attrNameLst>
                                          <p:attrName>ppt_x</p:attrName>
                                        </p:attrNameLst>
                                      </p:cBhvr>
                                      <p:tavLst>
                                        <p:tav tm="0">
                                          <p:val>
                                            <p:strVal val="#ppt_x"/>
                                          </p:val>
                                        </p:tav>
                                        <p:tav tm="100000">
                                          <p:val>
                                            <p:strVal val="#ppt_x"/>
                                          </p:val>
                                        </p:tav>
                                      </p:tavLst>
                                    </p:anim>
                                    <p:anim calcmode="lin" valueType="num">
                                      <p:cBhvr>
                                        <p:cTn id="23" dur="400" fill="hold"/>
                                        <p:tgtEl>
                                          <p:spTgt spid="64515">
                                            <p:txEl>
                                              <p:pRg st="1" end="1"/>
                                            </p:txEl>
                                          </p:spTgt>
                                        </p:tgtEl>
                                        <p:attrNameLst>
                                          <p:attrName>ppt_y</p:attrName>
                                        </p:attrNameLst>
                                      </p:cBhvr>
                                      <p:tavLst>
                                        <p:tav tm="0">
                                          <p:val>
                                            <p:strVal val="#ppt_y+0.31"/>
                                          </p:val>
                                        </p:tav>
                                        <p:tav tm="100000">
                                          <p:val>
                                            <p:strVal val="#ppt_y+0.31"/>
                                          </p:val>
                                        </p:tav>
                                      </p:tavLst>
                                    </p:anim>
                                    <p:anim calcmode="lin" valueType="num">
                                      <p:cBhvr>
                                        <p:cTn id="24" dur="600" decel="50000" fill="hold">
                                          <p:stCondLst>
                                            <p:cond delay="400"/>
                                          </p:stCondLst>
                                        </p:cTn>
                                        <p:tgtEl>
                                          <p:spTgt spid="64515">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5" dur="600" decel="50000" fill="hold">
                                          <p:stCondLst>
                                            <p:cond delay="400"/>
                                          </p:stCondLst>
                                        </p:cTn>
                                        <p:tgtEl>
                                          <p:spTgt spid="64515">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4" grpId="0"/>
      <p:bldP spid="6451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0050"/>
            <a:ext cx="8229600" cy="1143000"/>
          </a:xfrm>
        </p:spPr>
        <p:txBody>
          <a:bodyPr/>
          <a:lstStyle/>
          <a:p>
            <a:pPr algn="ctr"/>
            <a:r>
              <a:rPr lang="id-ID" sz="5400" b="1" noProof="1" smtClean="0">
                <a:latin typeface="Bradley Hand ITC" pitchFamily="66" charset="0"/>
              </a:rPr>
              <a:t>Model Sosiologis</a:t>
            </a:r>
            <a:endParaRPr lang="en-US" sz="5400" b="1" noProof="1">
              <a:latin typeface="Bradley Hand ITC" pitchFamily="66" charset="0"/>
            </a:endParaRPr>
          </a:p>
        </p:txBody>
      </p:sp>
      <p:sp>
        <p:nvSpPr>
          <p:cNvPr id="3" name="Content Placeholder 2"/>
          <p:cNvSpPr>
            <a:spLocks noGrp="1"/>
          </p:cNvSpPr>
          <p:nvPr>
            <p:ph idx="1"/>
          </p:nvPr>
        </p:nvSpPr>
        <p:spPr>
          <a:xfrm>
            <a:off x="1071538" y="2071678"/>
            <a:ext cx="7072362" cy="3702057"/>
          </a:xfrm>
        </p:spPr>
        <p:txBody>
          <a:bodyPr anchor="ctr"/>
          <a:lstStyle/>
          <a:p>
            <a:pPr>
              <a:buFont typeface="Wingdings" pitchFamily="2" charset="2"/>
              <a:buChar char="q"/>
            </a:pPr>
            <a:r>
              <a:rPr lang="id-ID" sz="3600" noProof="1" smtClean="0">
                <a:latin typeface="Comic Sans MS" pitchFamily="66" charset="0"/>
              </a:rPr>
              <a:t>Memusatkan perhatian pd pengetahuan antropologi, sosiologi, dan psikologi.</a:t>
            </a:r>
          </a:p>
          <a:p>
            <a:pPr>
              <a:buFont typeface="Wingdings" pitchFamily="2" charset="2"/>
              <a:buChar char="q"/>
            </a:pPr>
            <a:r>
              <a:rPr lang="id-ID" sz="3600" noProof="1" smtClean="0">
                <a:latin typeface="Comic Sans MS" pitchFamily="66" charset="0"/>
              </a:rPr>
              <a:t>Bern (1970)</a:t>
            </a:r>
            <a:endParaRPr lang="en-US" sz="3600" noProof="1">
              <a:latin typeface="Comic Sans MS" pitchFamily="66" charset="0"/>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500166" y="457200"/>
            <a:ext cx="7186634" cy="1295400"/>
          </a:xfrm>
        </p:spPr>
        <p:txBody>
          <a:bodyPr/>
          <a:lstStyle/>
          <a:p>
            <a:pPr eaLnBrk="1" hangingPunct="1"/>
            <a:r>
              <a:rPr lang="id-ID" sz="4000" dirty="0" smtClean="0">
                <a:latin typeface="Comic Sans MS" pitchFamily="66" charset="0"/>
              </a:rPr>
              <a:t>Model Pengembangan Hubungan Manusia</a:t>
            </a:r>
            <a:endParaRPr lang="en-US" sz="4000" dirty="0" smtClean="0">
              <a:latin typeface="Comic Sans MS" pitchFamily="66" charset="0"/>
            </a:endParaRPr>
          </a:p>
        </p:txBody>
      </p:sp>
      <p:sp>
        <p:nvSpPr>
          <p:cNvPr id="26627" name="Rectangle 3"/>
          <p:cNvSpPr>
            <a:spLocks noGrp="1" noChangeArrowheads="1"/>
          </p:cNvSpPr>
          <p:nvPr>
            <p:ph idx="1"/>
          </p:nvPr>
        </p:nvSpPr>
        <p:spPr>
          <a:xfrm>
            <a:off x="785786" y="2185990"/>
            <a:ext cx="7615262" cy="3457588"/>
          </a:xfrm>
        </p:spPr>
        <p:txBody>
          <a:bodyPr/>
          <a:lstStyle/>
          <a:p>
            <a:pPr marL="363538" indent="-363538">
              <a:buFont typeface="Wingdings" pitchFamily="2" charset="2"/>
              <a:buChar char="q"/>
            </a:pPr>
            <a:r>
              <a:rPr lang="id-ID" sz="2800" dirty="0" smtClean="0">
                <a:latin typeface="Comic Sans MS" pitchFamily="66" charset="0"/>
              </a:rPr>
              <a:t>Lebih memusatkan perhatiannya pd tujuan yg ingin dicapai dan pengembangan berbagai sistem motivasi menurut jenis motifasi agar dpt meningkatkan produktivitas kerja.</a:t>
            </a:r>
          </a:p>
          <a:p>
            <a:pPr marL="363538" indent="-363538">
              <a:buFont typeface="Wingdings" pitchFamily="2" charset="2"/>
              <a:buChar char="q"/>
            </a:pPr>
            <a:r>
              <a:rPr lang="id-ID" dirty="0" smtClean="0">
                <a:latin typeface="Comic Sans MS" pitchFamily="66" charset="0"/>
              </a:rPr>
              <a:t>McGregor (1961), Maslow (1970), dan Bennis (1990)</a:t>
            </a:r>
            <a:endParaRPr lang="en-US" sz="2800" dirty="0">
              <a:latin typeface="Comic Sans MS" pitchFamily="66" charset="0"/>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fade">
                                      <p:cBhvr>
                                        <p:cTn id="7" dur="2000"/>
                                        <p:tgtEl>
                                          <p:spTgt spid="26626"/>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iterate type="lt">
                                    <p:tmPct val="5000"/>
                                  </p:iterate>
                                  <p:childTnLst>
                                    <p:set>
                                      <p:cBhvr>
                                        <p:cTn id="11" dur="1" fill="hold">
                                          <p:stCondLst>
                                            <p:cond delay="0"/>
                                          </p:stCondLst>
                                        </p:cTn>
                                        <p:tgtEl>
                                          <p:spTgt spid="26627">
                                            <p:txEl>
                                              <p:pRg st="0" end="0"/>
                                            </p:txEl>
                                          </p:spTgt>
                                        </p:tgtEl>
                                        <p:attrNameLst>
                                          <p:attrName>style.visibility</p:attrName>
                                        </p:attrNameLst>
                                      </p:cBhvr>
                                      <p:to>
                                        <p:strVal val="visible"/>
                                      </p:to>
                                    </p:set>
                                    <p:anim calcmode="lin" valueType="num">
                                      <p:cBhvr>
                                        <p:cTn id="12" dur="1000" fill="hold"/>
                                        <p:tgtEl>
                                          <p:spTgt spid="26627">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26627">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26627">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26627">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iterate type="lt">
                                    <p:tmPct val="5000"/>
                                  </p:iterate>
                                  <p:childTnLst>
                                    <p:set>
                                      <p:cBhvr>
                                        <p:cTn id="19" dur="1" fill="hold">
                                          <p:stCondLst>
                                            <p:cond delay="0"/>
                                          </p:stCondLst>
                                        </p:cTn>
                                        <p:tgtEl>
                                          <p:spTgt spid="26627">
                                            <p:txEl>
                                              <p:pRg st="1" end="1"/>
                                            </p:txEl>
                                          </p:spTgt>
                                        </p:tgtEl>
                                        <p:attrNameLst>
                                          <p:attrName>style.visibility</p:attrName>
                                        </p:attrNameLst>
                                      </p:cBhvr>
                                      <p:to>
                                        <p:strVal val="visible"/>
                                      </p:to>
                                    </p:set>
                                    <p:anim calcmode="lin" valueType="num">
                                      <p:cBhvr>
                                        <p:cTn id="20" dur="1000" fill="hold"/>
                                        <p:tgtEl>
                                          <p:spTgt spid="26627">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26627">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26627">
                                            <p:txEl>
                                              <p:pRg st="1" end="1"/>
                                            </p:txEl>
                                          </p:spTgt>
                                        </p:tgtEl>
                                        <p:attrNameLst>
                                          <p:attrName>style.rotation</p:attrName>
                                        </p:attrNameLst>
                                      </p:cBhvr>
                                      <p:tavLst>
                                        <p:tav tm="0">
                                          <p:val>
                                            <p:fltVal val="90"/>
                                          </p:val>
                                        </p:tav>
                                        <p:tav tm="100000">
                                          <p:val>
                                            <p:fltVal val="0"/>
                                          </p:val>
                                        </p:tav>
                                      </p:tavLst>
                                    </p:anim>
                                    <p:animEffect transition="in" filter="fade">
                                      <p:cBhvr>
                                        <p:cTn id="23" dur="1000"/>
                                        <p:tgtEl>
                                          <p:spTgt spid="2662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p:bldP spid="26627"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nchor="ctr"/>
          <a:lstStyle/>
          <a:p>
            <a:pPr algn="ctr"/>
            <a:r>
              <a:rPr lang="id-ID" dirty="0" smtClean="0">
                <a:latin typeface="Comic Sans MS" pitchFamily="66" charset="0"/>
              </a:rPr>
              <a:t>Beberapa Prinsip Perilaku</a:t>
            </a:r>
            <a:endParaRPr lang="en-US" dirty="0">
              <a:latin typeface="Comic Sans MS" pitchFamily="66" charset="0"/>
            </a:endParaRPr>
          </a:p>
        </p:txBody>
      </p:sp>
      <p:sp>
        <p:nvSpPr>
          <p:cNvPr id="53251" name="Rectangle 3"/>
          <p:cNvSpPr>
            <a:spLocks noGrp="1" noChangeArrowheads="1"/>
          </p:cNvSpPr>
          <p:nvPr>
            <p:ph idx="1"/>
          </p:nvPr>
        </p:nvSpPr>
        <p:spPr>
          <a:xfrm>
            <a:off x="714348" y="2357430"/>
            <a:ext cx="8072494" cy="3214710"/>
          </a:xfrm>
        </p:spPr>
        <p:txBody>
          <a:bodyPr anchor="ctr"/>
          <a:lstStyle/>
          <a:p>
            <a:pPr marL="363538" indent="-363538">
              <a:buNone/>
            </a:pPr>
            <a:r>
              <a:rPr lang="id-ID" i="1" dirty="0" smtClean="0">
                <a:latin typeface="Agency FB" pitchFamily="34" charset="0"/>
              </a:rPr>
              <a:t>1. Pendekatan motivasi yg menghasilkan komitmen pekerja </a:t>
            </a:r>
          </a:p>
          <a:p>
            <a:pPr marL="363538" indent="-363538">
              <a:buNone/>
            </a:pPr>
            <a:r>
              <a:rPr lang="id-ID" i="1" dirty="0" smtClean="0">
                <a:latin typeface="Agency FB" pitchFamily="34" charset="0"/>
              </a:rPr>
              <a:t>2. Manajemen tdk dpt dianggap sbg proses yg  kaku</a:t>
            </a:r>
          </a:p>
          <a:p>
            <a:pPr marL="363538" indent="-363538">
              <a:buNone/>
            </a:pPr>
            <a:r>
              <a:rPr lang="id-ID" i="1" dirty="0" smtClean="0">
                <a:latin typeface="Agency FB" pitchFamily="34" charset="0"/>
              </a:rPr>
              <a:t>3. Manajemen hrs sistematis dan sistemis</a:t>
            </a:r>
          </a:p>
          <a:p>
            <a:pPr marL="363538" indent="-363538">
              <a:buNone/>
            </a:pPr>
            <a:r>
              <a:rPr lang="id-ID" i="1" dirty="0" smtClean="0">
                <a:latin typeface="Agency FB" pitchFamily="34" charset="0"/>
              </a:rPr>
              <a:t>4. Pendekatan yg digunakan dlm manajemen hrs hati-hati</a:t>
            </a:r>
          </a:p>
          <a:p>
            <a:pPr marL="363538" indent="-363538">
              <a:buNone/>
            </a:pPr>
            <a:r>
              <a:rPr lang="id-ID" i="1" dirty="0" smtClean="0">
                <a:latin typeface="Agency FB" pitchFamily="34" charset="0"/>
              </a:rPr>
              <a:t>5. Organisasi sbg suatu keseluruhan</a:t>
            </a:r>
            <a:endParaRPr lang="en-US" sz="2400" i="1" dirty="0"/>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3250"/>
                                        </p:tgtEl>
                                        <p:attrNameLst>
                                          <p:attrName>style.visibility</p:attrName>
                                        </p:attrNameLst>
                                      </p:cBhvr>
                                      <p:to>
                                        <p:strVal val="visible"/>
                                      </p:to>
                                    </p:set>
                                    <p:animEffect transition="in" filter="wipe(down)">
                                      <p:cBhvr>
                                        <p:cTn id="7" dur="580">
                                          <p:stCondLst>
                                            <p:cond delay="0"/>
                                          </p:stCondLst>
                                        </p:cTn>
                                        <p:tgtEl>
                                          <p:spTgt spid="53250"/>
                                        </p:tgtEl>
                                      </p:cBhvr>
                                    </p:animEffect>
                                    <p:anim calcmode="lin" valueType="num">
                                      <p:cBhvr>
                                        <p:cTn id="8" dur="1822" tmFilter="0,0; 0.14,0.36; 0.43,0.73; 0.71,0.91; 1.0,1.0">
                                          <p:stCondLst>
                                            <p:cond delay="0"/>
                                          </p:stCondLst>
                                        </p:cTn>
                                        <p:tgtEl>
                                          <p:spTgt spid="5325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325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325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325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3250"/>
                                        </p:tgtEl>
                                        <p:attrNameLst>
                                          <p:attrName>ppt_y</p:attrName>
                                        </p:attrNameLst>
                                      </p:cBhvr>
                                      <p:tavLst>
                                        <p:tav tm="0" fmla="#ppt_y-sin(pi*$)/81">
                                          <p:val>
                                            <p:fltVal val="0"/>
                                          </p:val>
                                        </p:tav>
                                        <p:tav tm="100000">
                                          <p:val>
                                            <p:fltVal val="1"/>
                                          </p:val>
                                        </p:tav>
                                      </p:tavLst>
                                    </p:anim>
                                    <p:animScale>
                                      <p:cBhvr>
                                        <p:cTn id="13" dur="26">
                                          <p:stCondLst>
                                            <p:cond delay="650"/>
                                          </p:stCondLst>
                                        </p:cTn>
                                        <p:tgtEl>
                                          <p:spTgt spid="53250"/>
                                        </p:tgtEl>
                                      </p:cBhvr>
                                      <p:to x="100000" y="60000"/>
                                    </p:animScale>
                                    <p:animScale>
                                      <p:cBhvr>
                                        <p:cTn id="14" dur="166" decel="50000">
                                          <p:stCondLst>
                                            <p:cond delay="676"/>
                                          </p:stCondLst>
                                        </p:cTn>
                                        <p:tgtEl>
                                          <p:spTgt spid="53250"/>
                                        </p:tgtEl>
                                      </p:cBhvr>
                                      <p:to x="100000" y="100000"/>
                                    </p:animScale>
                                    <p:animScale>
                                      <p:cBhvr>
                                        <p:cTn id="15" dur="26">
                                          <p:stCondLst>
                                            <p:cond delay="1312"/>
                                          </p:stCondLst>
                                        </p:cTn>
                                        <p:tgtEl>
                                          <p:spTgt spid="53250"/>
                                        </p:tgtEl>
                                      </p:cBhvr>
                                      <p:to x="100000" y="80000"/>
                                    </p:animScale>
                                    <p:animScale>
                                      <p:cBhvr>
                                        <p:cTn id="16" dur="166" decel="50000">
                                          <p:stCondLst>
                                            <p:cond delay="1338"/>
                                          </p:stCondLst>
                                        </p:cTn>
                                        <p:tgtEl>
                                          <p:spTgt spid="53250"/>
                                        </p:tgtEl>
                                      </p:cBhvr>
                                      <p:to x="100000" y="100000"/>
                                    </p:animScale>
                                    <p:animScale>
                                      <p:cBhvr>
                                        <p:cTn id="17" dur="26">
                                          <p:stCondLst>
                                            <p:cond delay="1642"/>
                                          </p:stCondLst>
                                        </p:cTn>
                                        <p:tgtEl>
                                          <p:spTgt spid="53250"/>
                                        </p:tgtEl>
                                      </p:cBhvr>
                                      <p:to x="100000" y="90000"/>
                                    </p:animScale>
                                    <p:animScale>
                                      <p:cBhvr>
                                        <p:cTn id="18" dur="166" decel="50000">
                                          <p:stCondLst>
                                            <p:cond delay="1668"/>
                                          </p:stCondLst>
                                        </p:cTn>
                                        <p:tgtEl>
                                          <p:spTgt spid="53250"/>
                                        </p:tgtEl>
                                      </p:cBhvr>
                                      <p:to x="100000" y="100000"/>
                                    </p:animScale>
                                    <p:animScale>
                                      <p:cBhvr>
                                        <p:cTn id="19" dur="26">
                                          <p:stCondLst>
                                            <p:cond delay="1808"/>
                                          </p:stCondLst>
                                        </p:cTn>
                                        <p:tgtEl>
                                          <p:spTgt spid="53250"/>
                                        </p:tgtEl>
                                      </p:cBhvr>
                                      <p:to x="100000" y="95000"/>
                                    </p:animScale>
                                    <p:animScale>
                                      <p:cBhvr>
                                        <p:cTn id="20" dur="166" decel="50000">
                                          <p:stCondLst>
                                            <p:cond delay="1834"/>
                                          </p:stCondLst>
                                        </p:cTn>
                                        <p:tgtEl>
                                          <p:spTgt spid="53250"/>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9" presetClass="entr" presetSubtype="0" fill="hold" grpId="0" nodeType="clickEffect">
                                  <p:stCondLst>
                                    <p:cond delay="0"/>
                                  </p:stCondLst>
                                  <p:childTnLst>
                                    <p:set>
                                      <p:cBhvr>
                                        <p:cTn id="24" dur="1" fill="hold">
                                          <p:stCondLst>
                                            <p:cond delay="0"/>
                                          </p:stCondLst>
                                        </p:cTn>
                                        <p:tgtEl>
                                          <p:spTgt spid="53251">
                                            <p:txEl>
                                              <p:pRg st="0" end="0"/>
                                            </p:txEl>
                                          </p:spTgt>
                                        </p:tgtEl>
                                        <p:attrNameLst>
                                          <p:attrName>style.visibility</p:attrName>
                                        </p:attrNameLst>
                                      </p:cBhvr>
                                      <p:to>
                                        <p:strVal val="visible"/>
                                      </p:to>
                                    </p:set>
                                    <p:anim calcmode="lin" valueType="num">
                                      <p:cBhvr>
                                        <p:cTn id="25" dur="1000" fill="hold"/>
                                        <p:tgtEl>
                                          <p:spTgt spid="53251">
                                            <p:txEl>
                                              <p:pRg st="0" end="0"/>
                                            </p:txEl>
                                          </p:spTgt>
                                        </p:tgtEl>
                                        <p:attrNameLst>
                                          <p:attrName>ppt_x</p:attrName>
                                        </p:attrNameLst>
                                      </p:cBhvr>
                                      <p:tavLst>
                                        <p:tav tm="0">
                                          <p:val>
                                            <p:strVal val="#ppt_x-.2"/>
                                          </p:val>
                                        </p:tav>
                                        <p:tav tm="100000">
                                          <p:val>
                                            <p:strVal val="#ppt_x"/>
                                          </p:val>
                                        </p:tav>
                                      </p:tavLst>
                                    </p:anim>
                                    <p:anim calcmode="lin" valueType="num">
                                      <p:cBhvr>
                                        <p:cTn id="26" dur="1000" fill="hold"/>
                                        <p:tgtEl>
                                          <p:spTgt spid="53251">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7" dur="1000"/>
                                        <p:tgtEl>
                                          <p:spTgt spid="53251">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9" presetClass="entr" presetSubtype="0" fill="hold" grpId="0" nodeType="clickEffect">
                                  <p:stCondLst>
                                    <p:cond delay="0"/>
                                  </p:stCondLst>
                                  <p:childTnLst>
                                    <p:set>
                                      <p:cBhvr>
                                        <p:cTn id="31" dur="1" fill="hold">
                                          <p:stCondLst>
                                            <p:cond delay="0"/>
                                          </p:stCondLst>
                                        </p:cTn>
                                        <p:tgtEl>
                                          <p:spTgt spid="53251">
                                            <p:txEl>
                                              <p:pRg st="1" end="1"/>
                                            </p:txEl>
                                          </p:spTgt>
                                        </p:tgtEl>
                                        <p:attrNameLst>
                                          <p:attrName>style.visibility</p:attrName>
                                        </p:attrNameLst>
                                      </p:cBhvr>
                                      <p:to>
                                        <p:strVal val="visible"/>
                                      </p:to>
                                    </p:set>
                                    <p:anim calcmode="lin" valueType="num">
                                      <p:cBhvr>
                                        <p:cTn id="32" dur="1000" fill="hold"/>
                                        <p:tgtEl>
                                          <p:spTgt spid="53251">
                                            <p:txEl>
                                              <p:pRg st="1" end="1"/>
                                            </p:txEl>
                                          </p:spTgt>
                                        </p:tgtEl>
                                        <p:attrNameLst>
                                          <p:attrName>ppt_x</p:attrName>
                                        </p:attrNameLst>
                                      </p:cBhvr>
                                      <p:tavLst>
                                        <p:tav tm="0">
                                          <p:val>
                                            <p:strVal val="#ppt_x-.2"/>
                                          </p:val>
                                        </p:tav>
                                        <p:tav tm="100000">
                                          <p:val>
                                            <p:strVal val="#ppt_x"/>
                                          </p:val>
                                        </p:tav>
                                      </p:tavLst>
                                    </p:anim>
                                    <p:anim calcmode="lin" valueType="num">
                                      <p:cBhvr>
                                        <p:cTn id="33" dur="1000" fill="hold"/>
                                        <p:tgtEl>
                                          <p:spTgt spid="53251">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34" dur="1000"/>
                                        <p:tgtEl>
                                          <p:spTgt spid="53251">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9" presetClass="entr" presetSubtype="0" fill="hold" grpId="0" nodeType="clickEffect">
                                  <p:stCondLst>
                                    <p:cond delay="0"/>
                                  </p:stCondLst>
                                  <p:childTnLst>
                                    <p:set>
                                      <p:cBhvr>
                                        <p:cTn id="38" dur="1" fill="hold">
                                          <p:stCondLst>
                                            <p:cond delay="0"/>
                                          </p:stCondLst>
                                        </p:cTn>
                                        <p:tgtEl>
                                          <p:spTgt spid="53251">
                                            <p:txEl>
                                              <p:pRg st="2" end="2"/>
                                            </p:txEl>
                                          </p:spTgt>
                                        </p:tgtEl>
                                        <p:attrNameLst>
                                          <p:attrName>style.visibility</p:attrName>
                                        </p:attrNameLst>
                                      </p:cBhvr>
                                      <p:to>
                                        <p:strVal val="visible"/>
                                      </p:to>
                                    </p:set>
                                    <p:anim calcmode="lin" valueType="num">
                                      <p:cBhvr>
                                        <p:cTn id="39" dur="1000" fill="hold"/>
                                        <p:tgtEl>
                                          <p:spTgt spid="53251">
                                            <p:txEl>
                                              <p:pRg st="2" end="2"/>
                                            </p:txEl>
                                          </p:spTgt>
                                        </p:tgtEl>
                                        <p:attrNameLst>
                                          <p:attrName>ppt_x</p:attrName>
                                        </p:attrNameLst>
                                      </p:cBhvr>
                                      <p:tavLst>
                                        <p:tav tm="0">
                                          <p:val>
                                            <p:strVal val="#ppt_x-.2"/>
                                          </p:val>
                                        </p:tav>
                                        <p:tav tm="100000">
                                          <p:val>
                                            <p:strVal val="#ppt_x"/>
                                          </p:val>
                                        </p:tav>
                                      </p:tavLst>
                                    </p:anim>
                                    <p:anim calcmode="lin" valueType="num">
                                      <p:cBhvr>
                                        <p:cTn id="40" dur="1000" fill="hold"/>
                                        <p:tgtEl>
                                          <p:spTgt spid="53251">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41" dur="1000"/>
                                        <p:tgtEl>
                                          <p:spTgt spid="53251">
                                            <p:txEl>
                                              <p:pRg st="2" end="2"/>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9" presetClass="entr" presetSubtype="0" fill="hold" grpId="0" nodeType="clickEffect">
                                  <p:stCondLst>
                                    <p:cond delay="0"/>
                                  </p:stCondLst>
                                  <p:childTnLst>
                                    <p:set>
                                      <p:cBhvr>
                                        <p:cTn id="45" dur="1" fill="hold">
                                          <p:stCondLst>
                                            <p:cond delay="0"/>
                                          </p:stCondLst>
                                        </p:cTn>
                                        <p:tgtEl>
                                          <p:spTgt spid="53251">
                                            <p:txEl>
                                              <p:pRg st="3" end="3"/>
                                            </p:txEl>
                                          </p:spTgt>
                                        </p:tgtEl>
                                        <p:attrNameLst>
                                          <p:attrName>style.visibility</p:attrName>
                                        </p:attrNameLst>
                                      </p:cBhvr>
                                      <p:to>
                                        <p:strVal val="visible"/>
                                      </p:to>
                                    </p:set>
                                    <p:anim calcmode="lin" valueType="num">
                                      <p:cBhvr>
                                        <p:cTn id="46" dur="1000" fill="hold"/>
                                        <p:tgtEl>
                                          <p:spTgt spid="53251">
                                            <p:txEl>
                                              <p:pRg st="3" end="3"/>
                                            </p:txEl>
                                          </p:spTgt>
                                        </p:tgtEl>
                                        <p:attrNameLst>
                                          <p:attrName>ppt_x</p:attrName>
                                        </p:attrNameLst>
                                      </p:cBhvr>
                                      <p:tavLst>
                                        <p:tav tm="0">
                                          <p:val>
                                            <p:strVal val="#ppt_x-.2"/>
                                          </p:val>
                                        </p:tav>
                                        <p:tav tm="100000">
                                          <p:val>
                                            <p:strVal val="#ppt_x"/>
                                          </p:val>
                                        </p:tav>
                                      </p:tavLst>
                                    </p:anim>
                                    <p:anim calcmode="lin" valueType="num">
                                      <p:cBhvr>
                                        <p:cTn id="47" dur="1000" fill="hold"/>
                                        <p:tgtEl>
                                          <p:spTgt spid="53251">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48" dur="1000"/>
                                        <p:tgtEl>
                                          <p:spTgt spid="53251">
                                            <p:txEl>
                                              <p:pRg st="3" end="3"/>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9" presetClass="entr" presetSubtype="0" fill="hold" grpId="0" nodeType="clickEffect">
                                  <p:stCondLst>
                                    <p:cond delay="0"/>
                                  </p:stCondLst>
                                  <p:childTnLst>
                                    <p:set>
                                      <p:cBhvr>
                                        <p:cTn id="52" dur="1" fill="hold">
                                          <p:stCondLst>
                                            <p:cond delay="0"/>
                                          </p:stCondLst>
                                        </p:cTn>
                                        <p:tgtEl>
                                          <p:spTgt spid="53251">
                                            <p:txEl>
                                              <p:pRg st="4" end="4"/>
                                            </p:txEl>
                                          </p:spTgt>
                                        </p:tgtEl>
                                        <p:attrNameLst>
                                          <p:attrName>style.visibility</p:attrName>
                                        </p:attrNameLst>
                                      </p:cBhvr>
                                      <p:to>
                                        <p:strVal val="visible"/>
                                      </p:to>
                                    </p:set>
                                    <p:anim calcmode="lin" valueType="num">
                                      <p:cBhvr>
                                        <p:cTn id="53" dur="1000" fill="hold"/>
                                        <p:tgtEl>
                                          <p:spTgt spid="53251">
                                            <p:txEl>
                                              <p:pRg st="4" end="4"/>
                                            </p:txEl>
                                          </p:spTgt>
                                        </p:tgtEl>
                                        <p:attrNameLst>
                                          <p:attrName>ppt_x</p:attrName>
                                        </p:attrNameLst>
                                      </p:cBhvr>
                                      <p:tavLst>
                                        <p:tav tm="0">
                                          <p:val>
                                            <p:strVal val="#ppt_x-.2"/>
                                          </p:val>
                                        </p:tav>
                                        <p:tav tm="100000">
                                          <p:val>
                                            <p:strVal val="#ppt_x"/>
                                          </p:val>
                                        </p:tav>
                                      </p:tavLst>
                                    </p:anim>
                                    <p:anim calcmode="lin" valueType="num">
                                      <p:cBhvr>
                                        <p:cTn id="54" dur="1000" fill="hold"/>
                                        <p:tgtEl>
                                          <p:spTgt spid="53251">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55" dur="1000"/>
                                        <p:tgtEl>
                                          <p:spTgt spid="532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p:bldP spid="53251"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0" i="1" dirty="0" smtClean="0">
                <a:latin typeface="Agency FB" pitchFamily="34" charset="0"/>
              </a:rPr>
              <a:t>Lanjutan...</a:t>
            </a:r>
            <a:endParaRPr lang="en-US" b="0" i="1" dirty="0">
              <a:latin typeface="Agency FB" pitchFamily="34" charset="0"/>
            </a:endParaRPr>
          </a:p>
        </p:txBody>
      </p:sp>
      <p:sp>
        <p:nvSpPr>
          <p:cNvPr id="3" name="Content Placeholder 2"/>
          <p:cNvSpPr>
            <a:spLocks noGrp="1"/>
          </p:cNvSpPr>
          <p:nvPr>
            <p:ph idx="1"/>
          </p:nvPr>
        </p:nvSpPr>
        <p:spPr>
          <a:xfrm>
            <a:off x="714348" y="1571612"/>
            <a:ext cx="7715304" cy="4781571"/>
          </a:xfrm>
        </p:spPr>
        <p:txBody>
          <a:bodyPr/>
          <a:lstStyle/>
          <a:p>
            <a:pPr marL="363538" indent="-363538">
              <a:buNone/>
            </a:pPr>
            <a:r>
              <a:rPr lang="id-ID" sz="2400" i="1" dirty="0" smtClean="0">
                <a:latin typeface="Arial" pitchFamily="34" charset="0"/>
                <a:cs typeface="Arial" pitchFamily="34" charset="0"/>
              </a:rPr>
              <a:t>6. </a:t>
            </a:r>
            <a:r>
              <a:rPr lang="id-ID" sz="2400" i="1" dirty="0" smtClean="0">
                <a:latin typeface="Arial" pitchFamily="34" charset="0"/>
                <a:cs typeface="Arial" pitchFamily="34" charset="0"/>
              </a:rPr>
              <a:t>Kepemimpinan diterapkan sesuai dgn situasi bawahannya</a:t>
            </a:r>
          </a:p>
          <a:p>
            <a:pPr marL="363538" indent="-363538">
              <a:buNone/>
            </a:pPr>
            <a:r>
              <a:rPr lang="id-ID" sz="2400" i="1" dirty="0" smtClean="0">
                <a:latin typeface="Arial" pitchFamily="34" charset="0"/>
                <a:cs typeface="Arial" pitchFamily="34" charset="0"/>
              </a:rPr>
              <a:t>7. Unsur manusia merupakan kunci utama yg menentukan sukses atau gagalnya organisasi mencapai tujuannya</a:t>
            </a:r>
          </a:p>
          <a:p>
            <a:pPr marL="363538" indent="-363538">
              <a:buNone/>
            </a:pPr>
            <a:r>
              <a:rPr lang="id-ID" sz="2400" i="1" dirty="0" smtClean="0">
                <a:latin typeface="Arial" pitchFamily="34" charset="0"/>
                <a:cs typeface="Arial" pitchFamily="34" charset="0"/>
              </a:rPr>
              <a:t>8. Manajer masa kini harus dididik dan dilatih utk memahami dan menerapkan konsep manajemen</a:t>
            </a:r>
          </a:p>
          <a:p>
            <a:pPr marL="363538" indent="-363538">
              <a:buNone/>
            </a:pPr>
            <a:r>
              <a:rPr lang="id-ID" sz="2400" i="1" dirty="0" smtClean="0">
                <a:latin typeface="Arial" pitchFamily="34" charset="0"/>
                <a:cs typeface="Arial" pitchFamily="34" charset="0"/>
              </a:rPr>
              <a:t>9. Komitmen dpt ditingkatkan melalui partisipasi dan keterlibatan pekerja</a:t>
            </a:r>
          </a:p>
          <a:p>
            <a:pPr marL="363538" indent="-363538">
              <a:buNone/>
            </a:pPr>
            <a:r>
              <a:rPr lang="id-ID" sz="2400" i="1" dirty="0" smtClean="0">
                <a:latin typeface="Arial" pitchFamily="34" charset="0"/>
                <a:cs typeface="Arial" pitchFamily="34" charset="0"/>
              </a:rPr>
              <a:t>10. Pengawasan hrs dibangun dlm pengertian positif, bukan mencari kesalahan ttp mencegah terjadinya kesalahan scr diri</a:t>
            </a:r>
            <a:r>
              <a:rPr lang="id-ID" sz="2400" i="1" dirty="0" smtClean="0">
                <a:latin typeface="Arial" pitchFamily="34" charset="0"/>
                <a:cs typeface="Arial" pitchFamily="34" charset="0"/>
              </a:rPr>
              <a:t>.</a:t>
            </a:r>
            <a:endParaRPr lang="en-US" sz="2400" dirty="0">
              <a:latin typeface="Arial" pitchFamily="34" charset="0"/>
              <a:cs typeface="Arial"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9" name="WordArt 4"/>
          <p:cNvSpPr>
            <a:spLocks noChangeArrowheads="1" noChangeShapeType="1" noTextEdit="1"/>
          </p:cNvSpPr>
          <p:nvPr/>
        </p:nvSpPr>
        <p:spPr bwMode="auto">
          <a:xfrm>
            <a:off x="2214546" y="1142984"/>
            <a:ext cx="4545013" cy="2232025"/>
          </a:xfrm>
          <a:prstGeom prst="rect">
            <a:avLst/>
          </a:prstGeom>
        </p:spPr>
        <p:txBody>
          <a:bodyPr wrap="none" fromWordArt="1">
            <a:prstTxWarp prst="textCascadeUp">
              <a:avLst>
                <a:gd name="adj" fmla="val 57468"/>
              </a:avLst>
            </a:prstTxWarp>
            <a:scene3d>
              <a:camera prst="legacyPerspectiveFront">
                <a:rot lat="20519997" lon="1080000" rev="0"/>
              </a:camera>
              <a:lightRig rig="legacyHarsh2" dir="b"/>
            </a:scene3d>
            <a:sp3d extrusionH="430200" prstMaterial="legacyMatte">
              <a:extrusionClr>
                <a:srgbClr val="FF6600"/>
              </a:extrusionClr>
            </a:sp3d>
          </a:bodyPr>
          <a:lstStyle/>
          <a:p>
            <a:pPr algn="ctr"/>
            <a:r>
              <a:rPr lang="en-US" sz="3600" kern="10" dirty="0">
                <a:ln w="9525">
                  <a:round/>
                  <a:headEnd/>
                  <a:tailEnd/>
                </a:ln>
                <a:gradFill rotWithShape="1">
                  <a:gsLst>
                    <a:gs pos="0">
                      <a:srgbClr val="FFE701"/>
                    </a:gs>
                    <a:gs pos="100000">
                      <a:srgbClr val="FE3E02"/>
                    </a:gs>
                  </a:gsLst>
                  <a:lin ang="5400000" scaled="1"/>
                </a:gradFill>
                <a:latin typeface="Impact"/>
              </a:rPr>
              <a:t>See  you  next  week  ! !</a:t>
            </a:r>
          </a:p>
        </p:txBody>
      </p:sp>
      <p:pic>
        <p:nvPicPr>
          <p:cNvPr id="50180" name="Picture 5" descr="AG00373_"/>
          <p:cNvPicPr>
            <a:picLocks noGrp="1" noChangeAspect="1" noChangeArrowheads="1" noCrop="1"/>
          </p:cNvPicPr>
          <p:nvPr>
            <p:ph idx="1"/>
          </p:nvPr>
        </p:nvPicPr>
        <p:blipFill>
          <a:blip r:embed="rId3" cstate="print"/>
          <a:srcRect/>
          <a:stretch>
            <a:fillRect/>
          </a:stretch>
        </p:blipFill>
        <p:spPr>
          <a:xfrm>
            <a:off x="3214678" y="3500438"/>
            <a:ext cx="2592387" cy="2016125"/>
          </a:xfrm>
          <a:noFill/>
        </p:spPr>
      </p:pic>
    </p:spTree>
  </p:cSld>
  <p:clrMapOvr>
    <a:masterClrMapping/>
  </p:clrMapOvr>
  <p:transition spd="slow">
    <p:cover dir="d"/>
    <p:sndAc>
      <p:stSnd>
        <p:snd r:embed="rId2" name="applause.wav"/>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3300"/>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057274" y="285750"/>
            <a:ext cx="7300939" cy="857250"/>
          </a:xfrm>
        </p:spPr>
        <p:txBody>
          <a:bodyPr/>
          <a:lstStyle/>
          <a:p>
            <a:pPr algn="ctr" eaLnBrk="1" hangingPunct="1"/>
            <a:r>
              <a:rPr lang="en-US" sz="5400" dirty="0" smtClean="0">
                <a:latin typeface="Brush Script MT" pitchFamily="66" charset="0"/>
              </a:rPr>
              <a:t>1. </a:t>
            </a:r>
            <a:r>
              <a:rPr lang="id-ID" sz="5400" noProof="1" smtClean="0">
                <a:latin typeface="Brush Script MT" pitchFamily="66" charset="0"/>
              </a:rPr>
              <a:t>Teori Manajemen Klasik</a:t>
            </a:r>
            <a:endParaRPr lang="en-US" sz="5400" dirty="0" smtClean="0">
              <a:latin typeface="Brush Script MT" pitchFamily="66" charset="0"/>
            </a:endParaRPr>
          </a:p>
        </p:txBody>
      </p:sp>
      <p:sp>
        <p:nvSpPr>
          <p:cNvPr id="16387" name="Rectangle 3"/>
          <p:cNvSpPr>
            <a:spLocks noGrp="1" noChangeArrowheads="1"/>
          </p:cNvSpPr>
          <p:nvPr>
            <p:ph idx="1"/>
          </p:nvPr>
        </p:nvSpPr>
        <p:spPr>
          <a:xfrm>
            <a:off x="785787" y="1643050"/>
            <a:ext cx="7786741" cy="4929222"/>
          </a:xfrm>
        </p:spPr>
        <p:txBody>
          <a:bodyPr/>
          <a:lstStyle/>
          <a:p>
            <a:pPr marL="0" indent="0" eaLnBrk="1" hangingPunct="1">
              <a:spcBef>
                <a:spcPts val="1200"/>
              </a:spcBef>
              <a:buNone/>
            </a:pPr>
            <a:r>
              <a:rPr lang="id-ID" sz="3600" i="1" noProof="1" smtClean="0">
                <a:solidFill>
                  <a:schemeClr val="tx2"/>
                </a:solidFill>
                <a:latin typeface="Brush Script MT" pitchFamily="66" charset="0"/>
              </a:rPr>
              <a:t>a. Manajemen Ilmiah;</a:t>
            </a:r>
          </a:p>
          <a:p>
            <a:pPr marL="0" indent="0" eaLnBrk="1" hangingPunct="1">
              <a:spcBef>
                <a:spcPts val="1200"/>
              </a:spcBef>
              <a:buNone/>
            </a:pPr>
            <a:r>
              <a:rPr lang="id-ID" noProof="1" smtClean="0">
                <a:solidFill>
                  <a:schemeClr val="tx2"/>
                </a:solidFill>
                <a:latin typeface="Agency FB" pitchFamily="34" charset="0"/>
              </a:rPr>
              <a:t>Frederick W. Taylor, Hendry L Gantt, Frank Bunker Gillberth, dan Lilian Gillberth.</a:t>
            </a:r>
          </a:p>
          <a:p>
            <a:pPr marL="0" indent="0" eaLnBrk="1" hangingPunct="1">
              <a:spcBef>
                <a:spcPts val="1200"/>
              </a:spcBef>
              <a:buNone/>
            </a:pPr>
            <a:r>
              <a:rPr lang="id-ID" sz="2800" noProof="1" smtClean="0">
                <a:solidFill>
                  <a:schemeClr val="tx2"/>
                </a:solidFill>
                <a:latin typeface="Arial Narrow" pitchFamily="34" charset="0"/>
              </a:rPr>
              <a:t>Asumsi; para pekerja/manusia itu sifatnya rasional, berpikir logik, dan kerja merupakan suatu yg diharapkan. </a:t>
            </a:r>
          </a:p>
          <a:p>
            <a:pPr marL="0" indent="0" eaLnBrk="1" hangingPunct="1">
              <a:spcBef>
                <a:spcPts val="1200"/>
              </a:spcBef>
              <a:buNone/>
            </a:pPr>
            <a:r>
              <a:rPr lang="id-ID" noProof="1" smtClean="0">
                <a:solidFill>
                  <a:schemeClr val="tx2"/>
                </a:solidFill>
                <a:latin typeface="Mistral" pitchFamily="66" charset="0"/>
              </a:rPr>
              <a:t>Oleh karena itu, teori klasik berangkat dari premis bahwa organisasi bekerja dlm proses yg logis dan rasional dgn pendekatan ilmiah dan berlangsung menurut struktur / anatomi organisasi.</a:t>
            </a:r>
            <a:endParaRPr lang="en-US" noProof="1" smtClean="0">
              <a:solidFill>
                <a:schemeClr val="tx2"/>
              </a:solidFill>
              <a:latin typeface="Mistral" pitchFamily="66" charset="0"/>
            </a:endParaRPr>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wipe(down)">
                                      <p:cBhvr>
                                        <p:cTn id="7" dur="500"/>
                                        <p:tgtEl>
                                          <p:spTgt spid="1638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6387">
                                            <p:txEl>
                                              <p:pRg st="0" end="0"/>
                                            </p:txEl>
                                          </p:spTgt>
                                        </p:tgtEl>
                                        <p:attrNameLst>
                                          <p:attrName>style.visibility</p:attrName>
                                        </p:attrNameLst>
                                      </p:cBhvr>
                                      <p:to>
                                        <p:strVal val="visible"/>
                                      </p:to>
                                    </p:set>
                                    <p:anim calcmode="lin" valueType="num">
                                      <p:cBhvr additive="base">
                                        <p:cTn id="12" dur="5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63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6387">
                                            <p:txEl>
                                              <p:pRg st="1" end="1"/>
                                            </p:txEl>
                                          </p:spTgt>
                                        </p:tgtEl>
                                        <p:attrNameLst>
                                          <p:attrName>style.visibility</p:attrName>
                                        </p:attrNameLst>
                                      </p:cBhvr>
                                      <p:to>
                                        <p:strVal val="visible"/>
                                      </p:to>
                                    </p:set>
                                    <p:anim calcmode="lin" valueType="num">
                                      <p:cBhvr additive="base">
                                        <p:cTn id="18" dur="500" fill="hold"/>
                                        <p:tgtEl>
                                          <p:spTgt spid="16387">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638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6387">
                                            <p:txEl>
                                              <p:pRg st="2" end="2"/>
                                            </p:txEl>
                                          </p:spTgt>
                                        </p:tgtEl>
                                        <p:attrNameLst>
                                          <p:attrName>style.visibility</p:attrName>
                                        </p:attrNameLst>
                                      </p:cBhvr>
                                      <p:to>
                                        <p:strVal val="visible"/>
                                      </p:to>
                                    </p:set>
                                    <p:anim calcmode="lin" valueType="num">
                                      <p:cBhvr additive="base">
                                        <p:cTn id="24" dur="500" fill="hold"/>
                                        <p:tgtEl>
                                          <p:spTgt spid="16387">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638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6387">
                                            <p:txEl>
                                              <p:pRg st="3" end="3"/>
                                            </p:txEl>
                                          </p:spTgt>
                                        </p:tgtEl>
                                        <p:attrNameLst>
                                          <p:attrName>style.visibility</p:attrName>
                                        </p:attrNameLst>
                                      </p:cBhvr>
                                      <p:to>
                                        <p:strVal val="visible"/>
                                      </p:to>
                                    </p:set>
                                    <p:anim calcmode="lin" valueType="num">
                                      <p:cBhvr additive="base">
                                        <p:cTn id="30" dur="500" fill="hold"/>
                                        <p:tgtEl>
                                          <p:spTgt spid="16387">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1638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P spid="1638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928662" y="428612"/>
            <a:ext cx="7586663" cy="1143000"/>
          </a:xfrm>
        </p:spPr>
        <p:txBody>
          <a:bodyPr/>
          <a:lstStyle/>
          <a:p>
            <a:pPr algn="ctr" eaLnBrk="1" hangingPunct="1"/>
            <a:r>
              <a:rPr lang="id-ID" sz="3600" b="1" noProof="1" smtClean="0">
                <a:solidFill>
                  <a:schemeClr val="tx2"/>
                </a:solidFill>
                <a:latin typeface="Agency FB" pitchFamily="34" charset="0"/>
              </a:rPr>
              <a:t>Frederick W. Taylor (1856 – 1915)</a:t>
            </a:r>
            <a:br>
              <a:rPr lang="id-ID" sz="3600" b="1" noProof="1" smtClean="0">
                <a:solidFill>
                  <a:schemeClr val="tx2"/>
                </a:solidFill>
                <a:latin typeface="Agency FB" pitchFamily="34" charset="0"/>
              </a:rPr>
            </a:br>
            <a:r>
              <a:rPr lang="id-ID" sz="3600" b="1" noProof="1" smtClean="0">
                <a:solidFill>
                  <a:schemeClr val="tx2"/>
                </a:solidFill>
                <a:latin typeface="Agency FB" pitchFamily="34" charset="0"/>
              </a:rPr>
              <a:t>The father of Scientific Management</a:t>
            </a:r>
            <a:endParaRPr lang="en-US" sz="3600" b="1" dirty="0" smtClean="0">
              <a:solidFill>
                <a:schemeClr val="tx1"/>
              </a:solidFill>
              <a:latin typeface="Comic Sans MS" pitchFamily="66" charset="0"/>
            </a:endParaRPr>
          </a:p>
        </p:txBody>
      </p:sp>
      <p:sp>
        <p:nvSpPr>
          <p:cNvPr id="25603" name="Rectangle 3"/>
          <p:cNvSpPr>
            <a:spLocks noGrp="1" noChangeArrowheads="1"/>
          </p:cNvSpPr>
          <p:nvPr>
            <p:ph idx="1"/>
          </p:nvPr>
        </p:nvSpPr>
        <p:spPr>
          <a:xfrm>
            <a:off x="617540" y="1857364"/>
            <a:ext cx="8169302" cy="4714908"/>
          </a:xfrm>
        </p:spPr>
        <p:txBody>
          <a:bodyPr anchor="ctr"/>
          <a:lstStyle/>
          <a:p>
            <a:pPr marL="0" indent="0" eaLnBrk="1" hangingPunct="1">
              <a:lnSpc>
                <a:spcPts val="3500"/>
              </a:lnSpc>
              <a:spcBef>
                <a:spcPts val="0"/>
              </a:spcBef>
              <a:buNone/>
            </a:pPr>
            <a:r>
              <a:rPr lang="id-ID" sz="4000" dirty="0" smtClean="0">
                <a:latin typeface="Pristina" pitchFamily="66" charset="0"/>
              </a:rPr>
              <a:t>Empat prinsip dasar manajemen ilmiah Taylor;</a:t>
            </a:r>
          </a:p>
          <a:p>
            <a:pPr marL="363538" indent="-363538" eaLnBrk="1" hangingPunct="1">
              <a:lnSpc>
                <a:spcPts val="3500"/>
              </a:lnSpc>
              <a:spcBef>
                <a:spcPts val="0"/>
              </a:spcBef>
              <a:buNone/>
            </a:pPr>
            <a:r>
              <a:rPr lang="id-ID" dirty="0" smtClean="0">
                <a:latin typeface="Pristina" pitchFamily="66" charset="0"/>
              </a:rPr>
              <a:t>1. Pengmbangan metode ilmiah dlm manajemen agar suatu pekerjaan dpt ditentukan metode pencapaian tujuannya scr maksimal.</a:t>
            </a:r>
          </a:p>
          <a:p>
            <a:pPr marL="363538" indent="-363538" eaLnBrk="1" hangingPunct="1">
              <a:lnSpc>
                <a:spcPts val="3500"/>
              </a:lnSpc>
              <a:spcBef>
                <a:spcPts val="0"/>
              </a:spcBef>
              <a:buNone/>
            </a:pPr>
            <a:r>
              <a:rPr lang="id-ID" dirty="0" smtClean="0">
                <a:latin typeface="Pristina" pitchFamily="66" charset="0"/>
              </a:rPr>
              <a:t>2. Pemilihan karyawan yg tepat sesuai dgn persyaratan kerja agar karyawan dpt diberikan tugas sesuai dgn keahliannya.</a:t>
            </a:r>
          </a:p>
          <a:p>
            <a:pPr marL="363538" indent="-363538" eaLnBrk="1" hangingPunct="1">
              <a:lnSpc>
                <a:spcPts val="3500"/>
              </a:lnSpc>
              <a:spcBef>
                <a:spcPts val="0"/>
              </a:spcBef>
              <a:buNone/>
            </a:pPr>
            <a:r>
              <a:rPr lang="id-ID" dirty="0" smtClean="0">
                <a:latin typeface="Pristina" pitchFamily="66" charset="0"/>
              </a:rPr>
              <a:t>3. Perlunya pendidikan dan pengembangan karyawan serta pemberian rangsangan.</a:t>
            </a:r>
          </a:p>
          <a:p>
            <a:pPr marL="363538" indent="-363538" eaLnBrk="1" hangingPunct="1">
              <a:lnSpc>
                <a:spcPts val="3500"/>
              </a:lnSpc>
              <a:spcBef>
                <a:spcPts val="0"/>
              </a:spcBef>
              <a:buNone/>
            </a:pPr>
            <a:r>
              <a:rPr lang="id-ID" dirty="0" smtClean="0">
                <a:latin typeface="Pristina" pitchFamily="66" charset="0"/>
              </a:rPr>
              <a:t>4. Kerjasama yg harmonis antara manajemen dan karyawan.</a:t>
            </a:r>
            <a:endParaRPr lang="en-US" sz="4000" dirty="0" smtClean="0">
              <a:latin typeface="Pristina" pitchFamily="66" charset="0"/>
            </a:endParaRP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5602"/>
                                        </p:tgtEl>
                                        <p:attrNameLst>
                                          <p:attrName>style.visibility</p:attrName>
                                        </p:attrNameLst>
                                      </p:cBhvr>
                                      <p:to>
                                        <p:strVal val="visible"/>
                                      </p:to>
                                    </p:set>
                                    <p:animEffect transition="in" filter="dissolve">
                                      <p:cBhvr>
                                        <p:cTn id="7" dur="500"/>
                                        <p:tgtEl>
                                          <p:spTgt spid="2560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25603">
                                            <p:txEl>
                                              <p:pRg st="0" end="0"/>
                                            </p:txEl>
                                          </p:spTgt>
                                        </p:tgtEl>
                                        <p:attrNameLst>
                                          <p:attrName>style.visibility</p:attrName>
                                        </p:attrNameLst>
                                      </p:cBhvr>
                                      <p:to>
                                        <p:strVal val="visible"/>
                                      </p:to>
                                    </p:set>
                                    <p:animEffect transition="in" filter="wheel(4)">
                                      <p:cBhvr>
                                        <p:cTn id="12" dur="2000"/>
                                        <p:tgtEl>
                                          <p:spTgt spid="2560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25603">
                                            <p:txEl>
                                              <p:pRg st="1" end="1"/>
                                            </p:txEl>
                                          </p:spTgt>
                                        </p:tgtEl>
                                        <p:attrNameLst>
                                          <p:attrName>style.visibility</p:attrName>
                                        </p:attrNameLst>
                                      </p:cBhvr>
                                      <p:to>
                                        <p:strVal val="visible"/>
                                      </p:to>
                                    </p:set>
                                    <p:animEffect transition="in" filter="wheel(4)">
                                      <p:cBhvr>
                                        <p:cTn id="17" dur="2000"/>
                                        <p:tgtEl>
                                          <p:spTgt spid="2560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25603">
                                            <p:txEl>
                                              <p:pRg st="2" end="2"/>
                                            </p:txEl>
                                          </p:spTgt>
                                        </p:tgtEl>
                                        <p:attrNameLst>
                                          <p:attrName>style.visibility</p:attrName>
                                        </p:attrNameLst>
                                      </p:cBhvr>
                                      <p:to>
                                        <p:strVal val="visible"/>
                                      </p:to>
                                    </p:set>
                                    <p:animEffect transition="in" filter="wheel(4)">
                                      <p:cBhvr>
                                        <p:cTn id="22" dur="2000"/>
                                        <p:tgtEl>
                                          <p:spTgt spid="2560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4" fill="hold" grpId="0" nodeType="clickEffect">
                                  <p:stCondLst>
                                    <p:cond delay="0"/>
                                  </p:stCondLst>
                                  <p:childTnLst>
                                    <p:set>
                                      <p:cBhvr>
                                        <p:cTn id="26" dur="1" fill="hold">
                                          <p:stCondLst>
                                            <p:cond delay="0"/>
                                          </p:stCondLst>
                                        </p:cTn>
                                        <p:tgtEl>
                                          <p:spTgt spid="25603">
                                            <p:txEl>
                                              <p:pRg st="3" end="3"/>
                                            </p:txEl>
                                          </p:spTgt>
                                        </p:tgtEl>
                                        <p:attrNameLst>
                                          <p:attrName>style.visibility</p:attrName>
                                        </p:attrNameLst>
                                      </p:cBhvr>
                                      <p:to>
                                        <p:strVal val="visible"/>
                                      </p:to>
                                    </p:set>
                                    <p:animEffect transition="in" filter="wheel(4)">
                                      <p:cBhvr>
                                        <p:cTn id="27" dur="2000"/>
                                        <p:tgtEl>
                                          <p:spTgt spid="2560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4" fill="hold" grpId="0" nodeType="clickEffect">
                                  <p:stCondLst>
                                    <p:cond delay="0"/>
                                  </p:stCondLst>
                                  <p:childTnLst>
                                    <p:set>
                                      <p:cBhvr>
                                        <p:cTn id="31" dur="1" fill="hold">
                                          <p:stCondLst>
                                            <p:cond delay="0"/>
                                          </p:stCondLst>
                                        </p:cTn>
                                        <p:tgtEl>
                                          <p:spTgt spid="25603">
                                            <p:txEl>
                                              <p:pRg st="4" end="4"/>
                                            </p:txEl>
                                          </p:spTgt>
                                        </p:tgtEl>
                                        <p:attrNameLst>
                                          <p:attrName>style.visibility</p:attrName>
                                        </p:attrNameLst>
                                      </p:cBhvr>
                                      <p:to>
                                        <p:strVal val="visible"/>
                                      </p:to>
                                    </p:set>
                                    <p:animEffect transition="in" filter="wheel(4)">
                                      <p:cBhvr>
                                        <p:cTn id="32" dur="2000"/>
                                        <p:tgtEl>
                                          <p:spTgt spid="2560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p:bldP spid="2560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algn="ctr" eaLnBrk="1" hangingPunct="1"/>
            <a:endParaRPr lang="en-US" b="1" dirty="0" smtClean="0">
              <a:solidFill>
                <a:schemeClr val="tx1"/>
              </a:solidFill>
              <a:latin typeface="Tempus Sans ITC" pitchFamily="82" charset="0"/>
            </a:endParaRPr>
          </a:p>
        </p:txBody>
      </p:sp>
      <p:sp>
        <p:nvSpPr>
          <p:cNvPr id="39939" name="Rectangle 3"/>
          <p:cNvSpPr>
            <a:spLocks noGrp="1" noChangeArrowheads="1"/>
          </p:cNvSpPr>
          <p:nvPr>
            <p:ph idx="1"/>
          </p:nvPr>
        </p:nvSpPr>
        <p:spPr>
          <a:xfrm>
            <a:off x="714348" y="1643050"/>
            <a:ext cx="7929618" cy="4357718"/>
          </a:xfrm>
        </p:spPr>
        <p:txBody>
          <a:bodyPr anchor="ctr"/>
          <a:lstStyle/>
          <a:p>
            <a:pPr marL="536575" indent="-536575" eaLnBrk="1" hangingPunct="1"/>
            <a:r>
              <a:rPr lang="id-ID" sz="3600" i="1" dirty="0" smtClean="0">
                <a:latin typeface="Californian FB" pitchFamily="18" charset="0"/>
              </a:rPr>
              <a:t>Penekanan pemikiran Taylor adalah pada peningkatan efisiensi dan keefektifan pekerja tingkat bawah dgn cara meningkatkan produktivitas dan memperbesar bidang produksi.</a:t>
            </a:r>
          </a:p>
          <a:p>
            <a:pPr marL="536575" indent="-536575" eaLnBrk="1" hangingPunct="1"/>
            <a:r>
              <a:rPr lang="id-ID" sz="3600" i="1" dirty="0" smtClean="0">
                <a:latin typeface="Californian FB" pitchFamily="18" charset="0"/>
              </a:rPr>
              <a:t>Fungsi manajemen; planning, directing, and organizing of work (DPO)</a:t>
            </a:r>
            <a:endParaRPr lang="en-US" sz="3600" i="1" dirty="0" smtClean="0">
              <a:latin typeface="Californian FB" pitchFamily="18" charset="0"/>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nodePh="1">
                                  <p:stCondLst>
                                    <p:cond delay="0"/>
                                  </p:stCondLst>
                                  <p:endCondLst>
                                    <p:cond evt="begin" delay="0">
                                      <p:tn val="5"/>
                                    </p:cond>
                                  </p:endCondLst>
                                  <p:iterate type="lt">
                                    <p:tmPct val="50000"/>
                                  </p:iterate>
                                  <p:childTnLst>
                                    <p:set>
                                      <p:cBhvr>
                                        <p:cTn id="6" dur="1" fill="hold">
                                          <p:stCondLst>
                                            <p:cond delay="0"/>
                                          </p:stCondLst>
                                        </p:cTn>
                                        <p:tgtEl>
                                          <p:spTgt spid="39938"/>
                                        </p:tgtEl>
                                        <p:attrNameLst>
                                          <p:attrName>style.visibility</p:attrName>
                                        </p:attrNameLst>
                                      </p:cBhvr>
                                      <p:to>
                                        <p:strVal val="visible"/>
                                      </p:to>
                                    </p:set>
                                    <p:anim calcmode="discrete" valueType="clr">
                                      <p:cBhvr override="childStyle">
                                        <p:cTn id="7" dur="80"/>
                                        <p:tgtEl>
                                          <p:spTgt spid="3993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9938"/>
                                        </p:tgtEl>
                                        <p:attrNameLst>
                                          <p:attrName>fillcolor</p:attrName>
                                        </p:attrNameLst>
                                      </p:cBhvr>
                                      <p:tavLst>
                                        <p:tav tm="0">
                                          <p:val>
                                            <p:clrVal>
                                              <a:schemeClr val="accent2"/>
                                            </p:clrVal>
                                          </p:val>
                                        </p:tav>
                                        <p:tav tm="50000">
                                          <p:val>
                                            <p:clrVal>
                                              <a:schemeClr val="hlink"/>
                                            </p:clrVal>
                                          </p:val>
                                        </p:tav>
                                      </p:tavLst>
                                    </p:anim>
                                    <p:set>
                                      <p:cBhvr>
                                        <p:cTn id="9" dur="80"/>
                                        <p:tgtEl>
                                          <p:spTgt spid="39938"/>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56" presetClass="entr" presetSubtype="0" fill="hold" grpId="0" nodeType="clickEffect">
                                  <p:stCondLst>
                                    <p:cond delay="0"/>
                                  </p:stCondLst>
                                  <p:iterate type="lt">
                                    <p:tmPct val="10000"/>
                                  </p:iterate>
                                  <p:childTnLst>
                                    <p:set>
                                      <p:cBhvr>
                                        <p:cTn id="13" dur="1" fill="hold">
                                          <p:stCondLst>
                                            <p:cond delay="0"/>
                                          </p:stCondLst>
                                        </p:cTn>
                                        <p:tgtEl>
                                          <p:spTgt spid="39939">
                                            <p:txEl>
                                              <p:pRg st="0" end="0"/>
                                            </p:txEl>
                                          </p:spTgt>
                                        </p:tgtEl>
                                        <p:attrNameLst>
                                          <p:attrName>style.visibility</p:attrName>
                                        </p:attrNameLst>
                                      </p:cBhvr>
                                      <p:to>
                                        <p:strVal val="visible"/>
                                      </p:to>
                                    </p:set>
                                    <p:anim by="(-#ppt_w*2)" calcmode="lin" valueType="num">
                                      <p:cBhvr rctx="PPT">
                                        <p:cTn id="14" dur="500" autoRev="1" fill="hold">
                                          <p:stCondLst>
                                            <p:cond delay="0"/>
                                          </p:stCondLst>
                                        </p:cTn>
                                        <p:tgtEl>
                                          <p:spTgt spid="39939">
                                            <p:txEl>
                                              <p:pRg st="0" end="0"/>
                                            </p:txEl>
                                          </p:spTgt>
                                        </p:tgtEl>
                                        <p:attrNameLst>
                                          <p:attrName>ppt_w</p:attrName>
                                        </p:attrNameLst>
                                      </p:cBhvr>
                                    </p:anim>
                                    <p:anim by="(#ppt_w*0.50)" calcmode="lin" valueType="num">
                                      <p:cBhvr>
                                        <p:cTn id="15" dur="500" decel="50000" autoRev="1" fill="hold">
                                          <p:stCondLst>
                                            <p:cond delay="0"/>
                                          </p:stCondLst>
                                        </p:cTn>
                                        <p:tgtEl>
                                          <p:spTgt spid="39939">
                                            <p:txEl>
                                              <p:pRg st="0" end="0"/>
                                            </p:txEl>
                                          </p:spTgt>
                                        </p:tgtEl>
                                        <p:attrNameLst>
                                          <p:attrName>ppt_x</p:attrName>
                                        </p:attrNameLst>
                                      </p:cBhvr>
                                    </p:anim>
                                    <p:anim from="(-#ppt_h/2)" to="(#ppt_y)" calcmode="lin" valueType="num">
                                      <p:cBhvr>
                                        <p:cTn id="16" dur="1000" fill="hold">
                                          <p:stCondLst>
                                            <p:cond delay="0"/>
                                          </p:stCondLst>
                                        </p:cTn>
                                        <p:tgtEl>
                                          <p:spTgt spid="39939">
                                            <p:txEl>
                                              <p:pRg st="0" end="0"/>
                                            </p:txEl>
                                          </p:spTgt>
                                        </p:tgtEl>
                                        <p:attrNameLst>
                                          <p:attrName>ppt_y</p:attrName>
                                        </p:attrNameLst>
                                      </p:cBhvr>
                                    </p:anim>
                                    <p:animRot by="21600000">
                                      <p:cBhvr>
                                        <p:cTn id="17" dur="1000" fill="hold">
                                          <p:stCondLst>
                                            <p:cond delay="0"/>
                                          </p:stCondLst>
                                        </p:cTn>
                                        <p:tgtEl>
                                          <p:spTgt spid="39939">
                                            <p:txEl>
                                              <p:pRg st="0" end="0"/>
                                            </p:txEl>
                                          </p:spTgt>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56" presetClass="entr" presetSubtype="0" fill="hold" grpId="0" nodeType="clickEffect">
                                  <p:stCondLst>
                                    <p:cond delay="0"/>
                                  </p:stCondLst>
                                  <p:iterate type="lt">
                                    <p:tmPct val="10000"/>
                                  </p:iterate>
                                  <p:childTnLst>
                                    <p:set>
                                      <p:cBhvr>
                                        <p:cTn id="21" dur="1" fill="hold">
                                          <p:stCondLst>
                                            <p:cond delay="0"/>
                                          </p:stCondLst>
                                        </p:cTn>
                                        <p:tgtEl>
                                          <p:spTgt spid="39939">
                                            <p:txEl>
                                              <p:pRg st="1" end="1"/>
                                            </p:txEl>
                                          </p:spTgt>
                                        </p:tgtEl>
                                        <p:attrNameLst>
                                          <p:attrName>style.visibility</p:attrName>
                                        </p:attrNameLst>
                                      </p:cBhvr>
                                      <p:to>
                                        <p:strVal val="visible"/>
                                      </p:to>
                                    </p:set>
                                    <p:anim by="(-#ppt_w*2)" calcmode="lin" valueType="num">
                                      <p:cBhvr rctx="PPT">
                                        <p:cTn id="22" dur="500" autoRev="1" fill="hold">
                                          <p:stCondLst>
                                            <p:cond delay="0"/>
                                          </p:stCondLst>
                                        </p:cTn>
                                        <p:tgtEl>
                                          <p:spTgt spid="39939">
                                            <p:txEl>
                                              <p:pRg st="1" end="1"/>
                                            </p:txEl>
                                          </p:spTgt>
                                        </p:tgtEl>
                                        <p:attrNameLst>
                                          <p:attrName>ppt_w</p:attrName>
                                        </p:attrNameLst>
                                      </p:cBhvr>
                                    </p:anim>
                                    <p:anim by="(#ppt_w*0.50)" calcmode="lin" valueType="num">
                                      <p:cBhvr>
                                        <p:cTn id="23" dur="500" decel="50000" autoRev="1" fill="hold">
                                          <p:stCondLst>
                                            <p:cond delay="0"/>
                                          </p:stCondLst>
                                        </p:cTn>
                                        <p:tgtEl>
                                          <p:spTgt spid="39939">
                                            <p:txEl>
                                              <p:pRg st="1" end="1"/>
                                            </p:txEl>
                                          </p:spTgt>
                                        </p:tgtEl>
                                        <p:attrNameLst>
                                          <p:attrName>ppt_x</p:attrName>
                                        </p:attrNameLst>
                                      </p:cBhvr>
                                    </p:anim>
                                    <p:anim from="(-#ppt_h/2)" to="(#ppt_y)" calcmode="lin" valueType="num">
                                      <p:cBhvr>
                                        <p:cTn id="24" dur="1000" fill="hold">
                                          <p:stCondLst>
                                            <p:cond delay="0"/>
                                          </p:stCondLst>
                                        </p:cTn>
                                        <p:tgtEl>
                                          <p:spTgt spid="39939">
                                            <p:txEl>
                                              <p:pRg st="1" end="1"/>
                                            </p:txEl>
                                          </p:spTgt>
                                        </p:tgtEl>
                                        <p:attrNameLst>
                                          <p:attrName>ppt_y</p:attrName>
                                        </p:attrNameLst>
                                      </p:cBhvr>
                                    </p:anim>
                                    <p:animRot by="21600000">
                                      <p:cBhvr>
                                        <p:cTn id="25" dur="1000" fill="hold">
                                          <p:stCondLst>
                                            <p:cond delay="0"/>
                                          </p:stCondLst>
                                        </p:cTn>
                                        <p:tgtEl>
                                          <p:spTgt spid="39939">
                                            <p:txEl>
                                              <p:pRg st="1" end="1"/>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p:bldP spid="39939"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Title 125"/>
          <p:cNvSpPr>
            <a:spLocks noGrp="1"/>
          </p:cNvSpPr>
          <p:nvPr>
            <p:ph type="title"/>
          </p:nvPr>
        </p:nvSpPr>
        <p:spPr/>
        <p:txBody>
          <a:bodyPr/>
          <a:lstStyle/>
          <a:p>
            <a:pPr algn="ctr"/>
            <a:r>
              <a:rPr lang="id-ID" sz="4400" noProof="1" smtClean="0">
                <a:latin typeface="Agency FB" pitchFamily="34" charset="0"/>
              </a:rPr>
              <a:t>Hendry L Gantt (1861 -1919)</a:t>
            </a:r>
            <a:endParaRPr lang="en-US" sz="4400" dirty="0"/>
          </a:p>
        </p:txBody>
      </p:sp>
      <p:sp>
        <p:nvSpPr>
          <p:cNvPr id="31747" name="Content Placeholder 2"/>
          <p:cNvSpPr>
            <a:spLocks noGrp="1"/>
          </p:cNvSpPr>
          <p:nvPr>
            <p:ph idx="1"/>
          </p:nvPr>
        </p:nvSpPr>
        <p:spPr>
          <a:xfrm>
            <a:off x="1000100" y="1357298"/>
            <a:ext cx="7715304" cy="5143536"/>
          </a:xfrm>
        </p:spPr>
        <p:txBody>
          <a:bodyPr anchor="ctr"/>
          <a:lstStyle/>
          <a:p>
            <a:pPr marL="0" indent="0">
              <a:buNone/>
            </a:pPr>
            <a:r>
              <a:rPr lang="id-ID" sz="2400" dirty="0" smtClean="0">
                <a:latin typeface="Sylfaen" pitchFamily="18" charset="0"/>
              </a:rPr>
              <a:t>Mengembangankan empat prinsip Taylor, yg disebut dgn Prinsip Gantt, yaitu:</a:t>
            </a:r>
          </a:p>
          <a:p>
            <a:pPr marL="261938" indent="-261938">
              <a:buNone/>
            </a:pPr>
            <a:r>
              <a:rPr lang="id-ID" sz="2400" dirty="0" smtClean="0">
                <a:latin typeface="Sylfaen" pitchFamily="18" charset="0"/>
              </a:rPr>
              <a:t>1. Kerjasama hrs saling menguntungkan kedua belah pihak (manjemen dgn pekerja).</a:t>
            </a:r>
          </a:p>
          <a:p>
            <a:pPr marL="261938" indent="-261938">
              <a:buNone/>
            </a:pPr>
            <a:r>
              <a:rPr lang="id-ID" sz="2400" dirty="0" smtClean="0">
                <a:latin typeface="Sylfaen" pitchFamily="18" charset="0"/>
              </a:rPr>
              <a:t>2. Seleksi ilmiah pekerja.</a:t>
            </a:r>
          </a:p>
          <a:p>
            <a:pPr marL="261938" indent="-261938">
              <a:buNone/>
            </a:pPr>
            <a:r>
              <a:rPr lang="id-ID" sz="2400" dirty="0" smtClean="0">
                <a:latin typeface="Sylfaen" pitchFamily="18" charset="0"/>
              </a:rPr>
              <a:t>3. Sistem bonus utk merangsang pekerja, dan</a:t>
            </a:r>
          </a:p>
          <a:p>
            <a:pPr marL="261938" indent="-261938">
              <a:buNone/>
            </a:pPr>
            <a:r>
              <a:rPr lang="id-ID" sz="2400" dirty="0" smtClean="0">
                <a:latin typeface="Sylfaen" pitchFamily="18" charset="0"/>
              </a:rPr>
              <a:t>4. Instruksi kerja yg rinci harus digunakan.</a:t>
            </a:r>
          </a:p>
          <a:p>
            <a:pPr marL="261938" indent="-261938">
              <a:buNone/>
            </a:pPr>
            <a:endParaRPr lang="id-ID" sz="2400" dirty="0" smtClean="0">
              <a:latin typeface="Sylfaen" pitchFamily="18" charset="0"/>
            </a:endParaRPr>
          </a:p>
          <a:p>
            <a:pPr marL="261938" indent="-261938">
              <a:buNone/>
            </a:pPr>
            <a:r>
              <a:rPr lang="id-ID" sz="2400" dirty="0" smtClean="0">
                <a:latin typeface="Sylfaen" pitchFamily="18" charset="0"/>
              </a:rPr>
              <a:t>Utk meningkatkan efisiensi dan keefektifan kerja; dgn menggunakan jadwal kerja yg terencana </a:t>
            </a:r>
            <a:r>
              <a:rPr lang="id-ID" sz="2400" dirty="0" smtClean="0">
                <a:latin typeface="Sylfaen" pitchFamily="18" charset="0"/>
                <a:sym typeface="Wingdings" pitchFamily="2" charset="2"/>
              </a:rPr>
              <a:t> teknik membuat jadwal (time schedulle) dgn menggunakan diagram batang mendatar </a:t>
            </a:r>
            <a:r>
              <a:rPr lang="id-ID" sz="2400" i="1" dirty="0" smtClean="0">
                <a:latin typeface="Sylfaen" pitchFamily="18" charset="0"/>
                <a:sym typeface="Wingdings" pitchFamily="2" charset="2"/>
              </a:rPr>
              <a:t>(Bar Chart/Gantt Chart)</a:t>
            </a:r>
            <a:endParaRPr lang="en-US" sz="2400" i="1" dirty="0" smtClean="0">
              <a:latin typeface="Sylfaen" pitchFamily="18" charset="0"/>
            </a:endParaRPr>
          </a:p>
        </p:txBody>
      </p:sp>
    </p:spTree>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Effect transition="in" filter="wipe(down)">
                                      <p:cBhvr>
                                        <p:cTn id="7" dur="500"/>
                                        <p:tgtEl>
                                          <p:spTgt spid="317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1747">
                                            <p:txEl>
                                              <p:pRg st="1" end="1"/>
                                            </p:txEl>
                                          </p:spTgt>
                                        </p:tgtEl>
                                        <p:attrNameLst>
                                          <p:attrName>style.visibility</p:attrName>
                                        </p:attrNameLst>
                                      </p:cBhvr>
                                      <p:to>
                                        <p:strVal val="visible"/>
                                      </p:to>
                                    </p:set>
                                    <p:animEffect transition="in" filter="wipe(down)">
                                      <p:cBhvr>
                                        <p:cTn id="12" dur="500"/>
                                        <p:tgtEl>
                                          <p:spTgt spid="3174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1747">
                                            <p:txEl>
                                              <p:pRg st="2" end="2"/>
                                            </p:txEl>
                                          </p:spTgt>
                                        </p:tgtEl>
                                        <p:attrNameLst>
                                          <p:attrName>style.visibility</p:attrName>
                                        </p:attrNameLst>
                                      </p:cBhvr>
                                      <p:to>
                                        <p:strVal val="visible"/>
                                      </p:to>
                                    </p:set>
                                    <p:animEffect transition="in" filter="wipe(down)">
                                      <p:cBhvr>
                                        <p:cTn id="17" dur="500"/>
                                        <p:tgtEl>
                                          <p:spTgt spid="3174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1747">
                                            <p:txEl>
                                              <p:pRg st="3" end="3"/>
                                            </p:txEl>
                                          </p:spTgt>
                                        </p:tgtEl>
                                        <p:attrNameLst>
                                          <p:attrName>style.visibility</p:attrName>
                                        </p:attrNameLst>
                                      </p:cBhvr>
                                      <p:to>
                                        <p:strVal val="visible"/>
                                      </p:to>
                                    </p:set>
                                    <p:animEffect transition="in" filter="wipe(down)">
                                      <p:cBhvr>
                                        <p:cTn id="22" dur="500"/>
                                        <p:tgtEl>
                                          <p:spTgt spid="3174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1747">
                                            <p:txEl>
                                              <p:pRg st="4" end="4"/>
                                            </p:txEl>
                                          </p:spTgt>
                                        </p:tgtEl>
                                        <p:attrNameLst>
                                          <p:attrName>style.visibility</p:attrName>
                                        </p:attrNameLst>
                                      </p:cBhvr>
                                      <p:to>
                                        <p:strVal val="visible"/>
                                      </p:to>
                                    </p:set>
                                    <p:animEffect transition="in" filter="wipe(down)">
                                      <p:cBhvr>
                                        <p:cTn id="27" dur="500"/>
                                        <p:tgtEl>
                                          <p:spTgt spid="3174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1747">
                                            <p:txEl>
                                              <p:pRg st="6" end="6"/>
                                            </p:txEl>
                                          </p:spTgt>
                                        </p:tgtEl>
                                        <p:attrNameLst>
                                          <p:attrName>style.visibility</p:attrName>
                                        </p:attrNameLst>
                                      </p:cBhvr>
                                      <p:to>
                                        <p:strVal val="visible"/>
                                      </p:to>
                                    </p:set>
                                    <p:animEffect transition="in" filter="wipe(down)">
                                      <p:cBhvr>
                                        <p:cTn id="32" dur="500"/>
                                        <p:tgtEl>
                                          <p:spTgt spid="3174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4348" y="357166"/>
            <a:ext cx="7929618" cy="928694"/>
          </a:xfrm>
        </p:spPr>
        <p:txBody>
          <a:bodyPr/>
          <a:lstStyle/>
          <a:p>
            <a:r>
              <a:rPr lang="id-ID" noProof="1" smtClean="0">
                <a:latin typeface="Agency FB" pitchFamily="34" charset="0"/>
              </a:rPr>
              <a:t>Frank Bunker Gillberth (1878 – 1972) </a:t>
            </a:r>
            <a:endParaRPr lang="en-US" noProof="1">
              <a:effectLst/>
              <a:latin typeface="Georgia" pitchFamily="18" charset="0"/>
              <a:cs typeface="Gautami" pitchFamily="2"/>
            </a:endParaRPr>
          </a:p>
        </p:txBody>
      </p:sp>
      <p:sp>
        <p:nvSpPr>
          <p:cNvPr id="3" name="Content Placeholder 2"/>
          <p:cNvSpPr>
            <a:spLocks noGrp="1"/>
          </p:cNvSpPr>
          <p:nvPr>
            <p:ph idx="1"/>
          </p:nvPr>
        </p:nvSpPr>
        <p:spPr>
          <a:xfrm>
            <a:off x="1214414" y="1500174"/>
            <a:ext cx="7429552" cy="1428760"/>
          </a:xfrm>
        </p:spPr>
        <p:txBody>
          <a:bodyPr/>
          <a:lstStyle/>
          <a:p>
            <a:pPr marL="341313" indent="-341313">
              <a:spcBef>
                <a:spcPts val="0"/>
              </a:spcBef>
              <a:buNone/>
            </a:pPr>
            <a:r>
              <a:rPr lang="id-ID" sz="2400" noProof="1" smtClean="0">
                <a:effectLst/>
                <a:latin typeface="Georgia" pitchFamily="18" charset="0"/>
                <a:cs typeface="Arial" pitchFamily="34" charset="0"/>
              </a:rPr>
              <a:t>Pelopor pengembangan studi gerak dan waktu.</a:t>
            </a:r>
          </a:p>
          <a:p>
            <a:pPr marL="341313" indent="-341313">
              <a:spcBef>
                <a:spcPts val="0"/>
              </a:spcBef>
              <a:buNone/>
            </a:pPr>
            <a:r>
              <a:rPr lang="id-ID" sz="2400" noProof="1" smtClean="0">
                <a:effectLst/>
                <a:latin typeface="Georgia" pitchFamily="18" charset="0"/>
                <a:cs typeface="Arial" pitchFamily="34" charset="0"/>
              </a:rPr>
              <a:t>Utk meningkatkan efisiensi dan keefektifan kerja dgn menggunakan konsep, yaitu </a:t>
            </a:r>
            <a:r>
              <a:rPr lang="id-ID" sz="2400" i="1" noProof="1" smtClean="0">
                <a:effectLst/>
                <a:latin typeface="Georgia" pitchFamily="18" charset="0"/>
                <a:cs typeface="Arial" pitchFamily="34" charset="0"/>
              </a:rPr>
              <a:t>The One Best Way.</a:t>
            </a:r>
            <a:endParaRPr lang="en-US" sz="2400" i="1" noProof="1">
              <a:effectLst/>
              <a:latin typeface="Georgia" pitchFamily="18" charset="0"/>
              <a:cs typeface="Arial" pitchFamily="34" charset="0"/>
            </a:endParaRPr>
          </a:p>
        </p:txBody>
      </p:sp>
      <p:sp>
        <p:nvSpPr>
          <p:cNvPr id="5" name="Title 1"/>
          <p:cNvSpPr txBox="1">
            <a:spLocks/>
          </p:cNvSpPr>
          <p:nvPr/>
        </p:nvSpPr>
        <p:spPr bwMode="auto">
          <a:xfrm>
            <a:off x="571472" y="3214686"/>
            <a:ext cx="7929618" cy="92869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lgn="ctr"/>
            <a:r>
              <a:rPr lang="id-ID" sz="4400" noProof="1" smtClean="0">
                <a:latin typeface="Agency FB" pitchFamily="34" charset="0"/>
              </a:rPr>
              <a:t>Lilian </a:t>
            </a:r>
            <a:r>
              <a:rPr kumimoji="0" lang="id-ID" sz="4400" b="0" i="0" u="none" strike="noStrike" kern="0" cap="none" spc="0" normalizeH="0" baseline="0" noProof="1" smtClean="0">
                <a:ln>
                  <a:noFill/>
                </a:ln>
                <a:solidFill>
                  <a:schemeClr val="tx2"/>
                </a:solidFill>
                <a:effectLst>
                  <a:outerShdw blurRad="38100" dist="38100" dir="2700000" algn="tl">
                    <a:srgbClr val="000000"/>
                  </a:outerShdw>
                </a:effectLst>
                <a:uLnTx/>
                <a:uFillTx/>
                <a:latin typeface="Agency FB" pitchFamily="34" charset="0"/>
                <a:ea typeface="+mj-ea"/>
                <a:cs typeface="+mj-cs"/>
              </a:rPr>
              <a:t>Gillberth</a:t>
            </a:r>
            <a:endParaRPr kumimoji="0" lang="en-US" sz="4400" b="0" i="0" u="none" strike="noStrike" kern="0" cap="none" spc="0" normalizeH="0" baseline="0" noProof="1">
              <a:ln>
                <a:noFill/>
              </a:ln>
              <a:solidFill>
                <a:schemeClr val="tx2"/>
              </a:solidFill>
              <a:effectLst/>
              <a:uLnTx/>
              <a:uFillTx/>
              <a:latin typeface="Georgia" pitchFamily="18" charset="0"/>
              <a:ea typeface="+mj-ea"/>
              <a:cs typeface="Gautami" pitchFamily="2"/>
            </a:endParaRPr>
          </a:p>
        </p:txBody>
      </p:sp>
      <p:sp>
        <p:nvSpPr>
          <p:cNvPr id="6" name="Content Placeholder 2"/>
          <p:cNvSpPr txBox="1">
            <a:spLocks/>
          </p:cNvSpPr>
          <p:nvPr/>
        </p:nvSpPr>
        <p:spPr bwMode="auto">
          <a:xfrm>
            <a:off x="1142976" y="4429132"/>
            <a:ext cx="7429552" cy="200026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1313" marR="0" lvl="0" indent="-341313" algn="l" defTabSz="914400" rtl="0" eaLnBrk="0" fontAlgn="base" latinLnBrk="0" hangingPunct="0">
              <a:lnSpc>
                <a:spcPct val="100000"/>
              </a:lnSpc>
              <a:spcBef>
                <a:spcPts val="0"/>
              </a:spcBef>
              <a:spcAft>
                <a:spcPct val="0"/>
              </a:spcAft>
              <a:buClr>
                <a:schemeClr val="hlink"/>
              </a:buClr>
              <a:buSzPct val="90000"/>
              <a:buFont typeface="Wingdings" pitchFamily="2" charset="2"/>
              <a:buNone/>
              <a:tabLst/>
              <a:defRPr/>
            </a:pPr>
            <a:r>
              <a:rPr kumimoji="0" lang="id-ID" sz="2400" b="0" i="0" u="none" strike="noStrike" kern="0" cap="none" spc="0" normalizeH="0" baseline="0" noProof="1" smtClean="0">
                <a:ln>
                  <a:noFill/>
                </a:ln>
                <a:solidFill>
                  <a:schemeClr val="tx1"/>
                </a:solidFill>
                <a:effectLst/>
                <a:uLnTx/>
                <a:uFillTx/>
                <a:latin typeface="Georgia" pitchFamily="18" charset="0"/>
                <a:ea typeface="+mn-ea"/>
                <a:cs typeface="Arial" pitchFamily="34" charset="0"/>
              </a:rPr>
              <a:t>Lebih tertarik</a:t>
            </a:r>
            <a:r>
              <a:rPr kumimoji="0" lang="id-ID" sz="2400" b="0" i="0" u="none" strike="noStrike" kern="0" cap="none" spc="0" normalizeH="0" noProof="1" smtClean="0">
                <a:ln>
                  <a:noFill/>
                </a:ln>
                <a:solidFill>
                  <a:schemeClr val="tx1"/>
                </a:solidFill>
                <a:effectLst/>
                <a:uLnTx/>
                <a:uFillTx/>
                <a:latin typeface="Georgia" pitchFamily="18" charset="0"/>
                <a:ea typeface="+mn-ea"/>
                <a:cs typeface="Arial" pitchFamily="34" charset="0"/>
              </a:rPr>
              <a:t> pada aspek manusiadlm kerja, spt; seleksi, penempatan dan pelatihan personalia. </a:t>
            </a:r>
          </a:p>
          <a:p>
            <a:pPr marL="341313" marR="0" lvl="0" indent="-341313" algn="l" defTabSz="914400" rtl="0" eaLnBrk="0" fontAlgn="base" latinLnBrk="0" hangingPunct="0">
              <a:lnSpc>
                <a:spcPct val="100000"/>
              </a:lnSpc>
              <a:spcBef>
                <a:spcPts val="0"/>
              </a:spcBef>
              <a:spcAft>
                <a:spcPct val="0"/>
              </a:spcAft>
              <a:buClr>
                <a:schemeClr val="hlink"/>
              </a:buClr>
              <a:buSzPct val="90000"/>
              <a:buFont typeface="Wingdings" pitchFamily="2" charset="2"/>
              <a:buNone/>
              <a:tabLst/>
              <a:defRPr/>
            </a:pPr>
            <a:r>
              <a:rPr lang="id-ID" sz="2400" kern="0" baseline="0" noProof="1" smtClean="0">
                <a:latin typeface="Georgia" pitchFamily="18" charset="0"/>
                <a:cs typeface="Arial" pitchFamily="34" charset="0"/>
              </a:rPr>
              <a:t>Manajemen ilmiah memiliki tujuan akhir, yaitu membantu para karyawan dlm mewujudkan seluruh potensinya sebagai makhluk hidup.</a:t>
            </a:r>
            <a:endParaRPr kumimoji="0" lang="en-US" sz="2400" b="0" i="1" u="none" strike="noStrike" kern="0" cap="none" spc="0" normalizeH="0" baseline="0" noProof="1">
              <a:ln>
                <a:noFill/>
              </a:ln>
              <a:solidFill>
                <a:schemeClr val="tx1"/>
              </a:solidFill>
              <a:effectLst/>
              <a:uLnTx/>
              <a:uFillTx/>
              <a:latin typeface="Georgia" pitchFamily="18" charset="0"/>
              <a:ea typeface="+mn-ea"/>
              <a:cs typeface="Arial" pitchFamily="34" charset="0"/>
            </a:endParaRPr>
          </a:p>
        </p:txBody>
      </p:sp>
    </p:spTree>
  </p:cSld>
  <p:clrMapOvr>
    <a:masterClrMapping/>
  </p:clrMapOvr>
  <p:transition>
    <p:strips dir="l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2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71538" y="500041"/>
            <a:ext cx="6715172" cy="928695"/>
          </a:xfrm>
        </p:spPr>
        <p:txBody>
          <a:bodyPr/>
          <a:lstStyle/>
          <a:p>
            <a:r>
              <a:rPr lang="id-ID" noProof="1" smtClean="0">
                <a:latin typeface="Agency FB" pitchFamily="34" charset="0"/>
              </a:rPr>
              <a:t>Lilian Gillberth.</a:t>
            </a:r>
            <a:endParaRPr lang="en-US" noProof="1">
              <a:effectLst/>
              <a:latin typeface="Kristen ITC" pitchFamily="66" charset="0"/>
            </a:endParaRPr>
          </a:p>
        </p:txBody>
      </p:sp>
      <p:sp>
        <p:nvSpPr>
          <p:cNvPr id="3" name="Content Placeholder 2"/>
          <p:cNvSpPr>
            <a:spLocks noGrp="1"/>
          </p:cNvSpPr>
          <p:nvPr>
            <p:ph idx="1"/>
          </p:nvPr>
        </p:nvSpPr>
        <p:spPr>
          <a:xfrm>
            <a:off x="642910" y="1785926"/>
            <a:ext cx="7715304" cy="4143404"/>
          </a:xfrm>
        </p:spPr>
        <p:txBody>
          <a:bodyPr/>
          <a:lstStyle/>
          <a:p>
            <a:pPr marL="341313" indent="-341313">
              <a:spcBef>
                <a:spcPts val="0"/>
              </a:spcBef>
              <a:buNone/>
            </a:pPr>
            <a:r>
              <a:rPr lang="en-US" sz="2800" noProof="1" smtClean="0">
                <a:effectLst/>
                <a:latin typeface="Georgia" pitchFamily="18" charset="0"/>
              </a:rPr>
              <a:t>1. Standar pelaksanaan dan pengawasan,</a:t>
            </a:r>
          </a:p>
          <a:p>
            <a:pPr marL="341313" indent="-341313">
              <a:spcBef>
                <a:spcPts val="0"/>
              </a:spcBef>
              <a:buNone/>
            </a:pPr>
            <a:r>
              <a:rPr lang="en-US" sz="2800" noProof="1" smtClean="0">
                <a:effectLst/>
                <a:latin typeface="Georgia" pitchFamily="18" charset="0"/>
              </a:rPr>
              <a:t>2. Pemilihan berbagai alternatif,</a:t>
            </a:r>
          </a:p>
          <a:p>
            <a:pPr marL="341313" indent="-341313">
              <a:spcBef>
                <a:spcPts val="0"/>
              </a:spcBef>
              <a:buNone/>
            </a:pPr>
            <a:r>
              <a:rPr lang="en-US" sz="2800" noProof="1" smtClean="0">
                <a:effectLst/>
                <a:latin typeface="Georgia" pitchFamily="18" charset="0"/>
              </a:rPr>
              <a:t>3. Penyusunan skala prioritas (sasaran &amp; kegiatan),</a:t>
            </a:r>
          </a:p>
          <a:p>
            <a:pPr marL="341313" indent="-341313">
              <a:spcBef>
                <a:spcPts val="0"/>
              </a:spcBef>
              <a:buNone/>
            </a:pPr>
            <a:r>
              <a:rPr lang="en-US" sz="2800" noProof="1" smtClean="0">
                <a:effectLst/>
                <a:latin typeface="Georgia" pitchFamily="18" charset="0"/>
              </a:rPr>
              <a:t>4. Menghemat sumber daya,</a:t>
            </a:r>
          </a:p>
          <a:p>
            <a:pPr marL="341313" indent="-341313">
              <a:spcBef>
                <a:spcPts val="0"/>
              </a:spcBef>
              <a:buNone/>
            </a:pPr>
            <a:r>
              <a:rPr lang="en-US" sz="2800" noProof="1" smtClean="0">
                <a:effectLst/>
                <a:latin typeface="Georgia" pitchFamily="18" charset="0"/>
              </a:rPr>
              <a:t>5. Membantu manajer menyesuaikan diri dgn perubahan lingkungan,</a:t>
            </a:r>
          </a:p>
          <a:p>
            <a:pPr marL="341313" indent="-341313">
              <a:spcBef>
                <a:spcPts val="0"/>
              </a:spcBef>
              <a:buNone/>
            </a:pPr>
            <a:r>
              <a:rPr lang="en-US" sz="2800" noProof="1" smtClean="0">
                <a:effectLst/>
                <a:latin typeface="Georgia" pitchFamily="18" charset="0"/>
              </a:rPr>
              <a:t>6. Memudahkan dlm berkoordinasi,</a:t>
            </a:r>
          </a:p>
          <a:p>
            <a:pPr marL="341313" indent="-341313">
              <a:spcBef>
                <a:spcPts val="0"/>
              </a:spcBef>
              <a:buNone/>
            </a:pPr>
            <a:r>
              <a:rPr lang="en-US" sz="2800" noProof="1" smtClean="0">
                <a:effectLst/>
                <a:latin typeface="Georgia" pitchFamily="18" charset="0"/>
              </a:rPr>
              <a:t>7. Meminimalkan pekerjaan yg tdk pasti. </a:t>
            </a:r>
            <a:endParaRPr lang="en-US" sz="2800" noProof="1">
              <a:effectLst/>
              <a:latin typeface="Georgia" pitchFamily="18" charset="0"/>
            </a:endParaRPr>
          </a:p>
        </p:txBody>
      </p:sp>
    </p:spTree>
  </p:cSld>
  <p:clrMapOvr>
    <a:masterClrMapping/>
  </p:clrMapOvr>
  <p:transition>
    <p:cover dir="l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1604" y="641339"/>
            <a:ext cx="7286676" cy="1001711"/>
          </a:xfrm>
        </p:spPr>
        <p:txBody>
          <a:bodyPr/>
          <a:lstStyle/>
          <a:p>
            <a:pPr algn="ctr"/>
            <a:r>
              <a:rPr lang="id-ID" sz="4400" noProof="1" smtClean="0">
                <a:latin typeface="Brush Script MT" pitchFamily="66" charset="0"/>
              </a:rPr>
              <a:t>Pelajaran dari Teori Klasik</a:t>
            </a:r>
            <a:endParaRPr lang="en-US" sz="4400" noProof="1">
              <a:latin typeface="Brush Script MT" pitchFamily="66" charset="0"/>
            </a:endParaRPr>
          </a:p>
        </p:txBody>
      </p:sp>
      <p:sp>
        <p:nvSpPr>
          <p:cNvPr id="3" name="Content Placeholder 2"/>
          <p:cNvSpPr>
            <a:spLocks noGrp="1"/>
          </p:cNvSpPr>
          <p:nvPr>
            <p:ph idx="1"/>
          </p:nvPr>
        </p:nvSpPr>
        <p:spPr>
          <a:xfrm>
            <a:off x="857224" y="1785926"/>
            <a:ext cx="8077228" cy="3981448"/>
          </a:xfrm>
        </p:spPr>
        <p:txBody>
          <a:bodyPr anchor="ctr"/>
          <a:lstStyle/>
          <a:p>
            <a:r>
              <a:rPr lang="id-ID" sz="3600" i="1" noProof="1" smtClean="0">
                <a:latin typeface="Sylfaen" pitchFamily="18" charset="0"/>
                <a:ea typeface="Arial Unicode MS" pitchFamily="34" charset="-128"/>
                <a:cs typeface="Arial Unicode MS" pitchFamily="34" charset="-128"/>
              </a:rPr>
              <a:t>Metode manajemen klasik banyak diterapkan dlm berbagai kegiatan organisasi utk meningkatkan produktivitas kerja. Studi gerak dan waktu, prinsip efisiensi, seleksi pekerja scr ilmiah, perlunya pendidikan dan pelatihan  dsb.</a:t>
            </a:r>
            <a:endParaRPr lang="en-US" sz="3600" i="1" noProof="1">
              <a:latin typeface="Sylfaen" pitchFamily="18" charset="0"/>
              <a:ea typeface="Arial Unicode MS" pitchFamily="34" charset="-128"/>
              <a:cs typeface="Arial Unicode MS" pitchFamily="34" charset="-128"/>
            </a:endParaRPr>
          </a:p>
        </p:txBody>
      </p:sp>
    </p:spTree>
  </p:cSld>
  <p:clrMapOvr>
    <a:masterClrMapping/>
  </p:clrMapOvr>
  <p:transition>
    <p:plus/>
  </p:transition>
  <p:timing>
    <p:tnLst>
      <p:par>
        <p:cTn id="1" dur="indefinite" restart="never" nodeType="tmRoot"/>
      </p:par>
    </p:tnLst>
  </p:timing>
</p:sld>
</file>

<file path=ppt/theme/_rels/theme14.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Level">
  <a:themeElements>
    <a:clrScheme name="Level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fontScheme name="Level">
      <a:majorFont>
        <a:latin typeface="Garamon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Level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Level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Level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Level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Level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Blends">
  <a:themeElements>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fontScheme name="Blends">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Network">
  <a:themeElements>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Echo">
  <a:themeElements>
    <a:clrScheme name="Echo 6">
      <a:dk1>
        <a:srgbClr val="1C1C1C"/>
      </a:dk1>
      <a:lt1>
        <a:srgbClr val="FFFFFF"/>
      </a:lt1>
      <a:dk2>
        <a:srgbClr val="710F0F"/>
      </a:dk2>
      <a:lt2>
        <a:srgbClr val="FFFFFF"/>
      </a:lt2>
      <a:accent1>
        <a:srgbClr val="FF9900"/>
      </a:accent1>
      <a:accent2>
        <a:srgbClr val="FF3300"/>
      </a:accent2>
      <a:accent3>
        <a:srgbClr val="BBAAAA"/>
      </a:accent3>
      <a:accent4>
        <a:srgbClr val="DADADA"/>
      </a:accent4>
      <a:accent5>
        <a:srgbClr val="FFCAAA"/>
      </a:accent5>
      <a:accent6>
        <a:srgbClr val="E72D00"/>
      </a:accent6>
      <a:hlink>
        <a:srgbClr val="666699"/>
      </a:hlink>
      <a:folHlink>
        <a:srgbClr val="996633"/>
      </a:folHlink>
    </a:clrScheme>
    <a:fontScheme name="Ech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Echo 1">
        <a:dk1>
          <a:srgbClr val="25252F"/>
        </a:dk1>
        <a:lt1>
          <a:srgbClr val="9999FF"/>
        </a:lt1>
        <a:dk2>
          <a:srgbClr val="000000"/>
        </a:dk2>
        <a:lt2>
          <a:srgbClr val="FFFFFF"/>
        </a:lt2>
        <a:accent1>
          <a:srgbClr val="3366FF"/>
        </a:accent1>
        <a:accent2>
          <a:srgbClr val="003399"/>
        </a:accent2>
        <a:accent3>
          <a:srgbClr val="AAAAAA"/>
        </a:accent3>
        <a:accent4>
          <a:srgbClr val="8282DA"/>
        </a:accent4>
        <a:accent5>
          <a:srgbClr val="ADB8FF"/>
        </a:accent5>
        <a:accent6>
          <a:srgbClr val="002D8A"/>
        </a:accent6>
        <a:hlink>
          <a:srgbClr val="009999"/>
        </a:hlink>
        <a:folHlink>
          <a:srgbClr val="B2B2B2"/>
        </a:folHlink>
      </a:clrScheme>
      <a:clrMap bg1="dk2" tx1="lt1" bg2="dk1" tx2="lt2" accent1="accent1" accent2="accent2" accent3="accent3" accent4="accent4" accent5="accent5" accent6="accent6" hlink="hlink" folHlink="folHlink"/>
    </a:extraClrScheme>
    <a:extraClrScheme>
      <a:clrScheme name="Echo 2">
        <a:dk1>
          <a:srgbClr val="314183"/>
        </a:dk1>
        <a:lt1>
          <a:srgbClr val="FFFFFF"/>
        </a:lt1>
        <a:dk2>
          <a:srgbClr val="0B1E45"/>
        </a:dk2>
        <a:lt2>
          <a:srgbClr val="FFFFFF"/>
        </a:lt2>
        <a:accent1>
          <a:srgbClr val="6666FF"/>
        </a:accent1>
        <a:accent2>
          <a:srgbClr val="0066FF"/>
        </a:accent2>
        <a:accent3>
          <a:srgbClr val="AAABB0"/>
        </a:accent3>
        <a:accent4>
          <a:srgbClr val="DADADA"/>
        </a:accent4>
        <a:accent5>
          <a:srgbClr val="B8B8FF"/>
        </a:accent5>
        <a:accent6>
          <a:srgbClr val="005CE7"/>
        </a:accent6>
        <a:hlink>
          <a:srgbClr val="006699"/>
        </a:hlink>
        <a:folHlink>
          <a:srgbClr val="B2B2B2"/>
        </a:folHlink>
      </a:clrScheme>
      <a:clrMap bg1="dk2" tx1="lt1" bg2="dk1" tx2="lt2" accent1="accent1" accent2="accent2" accent3="accent3" accent4="accent4" accent5="accent5" accent6="accent6" hlink="hlink" folHlink="folHlink"/>
    </a:extraClrScheme>
    <a:extraClrScheme>
      <a:clrScheme name="Echo 3">
        <a:dk1>
          <a:srgbClr val="194349"/>
        </a:dk1>
        <a:lt1>
          <a:srgbClr val="FFFFCC"/>
        </a:lt1>
        <a:dk2>
          <a:srgbClr val="006666"/>
        </a:dk2>
        <a:lt2>
          <a:srgbClr val="FFFFFF"/>
        </a:lt2>
        <a:accent1>
          <a:srgbClr val="99CC00"/>
        </a:accent1>
        <a:accent2>
          <a:srgbClr val="00B6B2"/>
        </a:accent2>
        <a:accent3>
          <a:srgbClr val="AAB8B8"/>
        </a:accent3>
        <a:accent4>
          <a:srgbClr val="DADAAE"/>
        </a:accent4>
        <a:accent5>
          <a:srgbClr val="CAE2AA"/>
        </a:accent5>
        <a:accent6>
          <a:srgbClr val="00A5A1"/>
        </a:accent6>
        <a:hlink>
          <a:srgbClr val="669900"/>
        </a:hlink>
        <a:folHlink>
          <a:srgbClr val="666699"/>
        </a:folHlink>
      </a:clrScheme>
      <a:clrMap bg1="dk2" tx1="lt1" bg2="dk1" tx2="lt2" accent1="accent1" accent2="accent2" accent3="accent3" accent4="accent4" accent5="accent5" accent6="accent6" hlink="hlink" folHlink="folHlink"/>
    </a:extraClrScheme>
    <a:extraClrScheme>
      <a:clrScheme name="Echo 4">
        <a:dk1>
          <a:srgbClr val="194349"/>
        </a:dk1>
        <a:lt1>
          <a:srgbClr val="FFFFCC"/>
        </a:lt1>
        <a:dk2>
          <a:srgbClr val="0000FF"/>
        </a:dk2>
        <a:lt2>
          <a:srgbClr val="FFFFFF"/>
        </a:lt2>
        <a:accent1>
          <a:srgbClr val="0099FF"/>
        </a:accent1>
        <a:accent2>
          <a:srgbClr val="33CC33"/>
        </a:accent2>
        <a:accent3>
          <a:srgbClr val="AAAAFF"/>
        </a:accent3>
        <a:accent4>
          <a:srgbClr val="DADAAE"/>
        </a:accent4>
        <a:accent5>
          <a:srgbClr val="AACAFF"/>
        </a:accent5>
        <a:accent6>
          <a:srgbClr val="2DB92D"/>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cho 5">
        <a:dk1>
          <a:srgbClr val="194349"/>
        </a:dk1>
        <a:lt1>
          <a:srgbClr val="FFFFCC"/>
        </a:lt1>
        <a:dk2>
          <a:srgbClr val="72A497"/>
        </a:dk2>
        <a:lt2>
          <a:srgbClr val="000000"/>
        </a:lt2>
        <a:accent1>
          <a:srgbClr val="805D32"/>
        </a:accent1>
        <a:accent2>
          <a:srgbClr val="7D2F3C"/>
        </a:accent2>
        <a:accent3>
          <a:srgbClr val="BCCFC9"/>
        </a:accent3>
        <a:accent4>
          <a:srgbClr val="DADAAE"/>
        </a:accent4>
        <a:accent5>
          <a:srgbClr val="C0B6AD"/>
        </a:accent5>
        <a:accent6>
          <a:srgbClr val="712A35"/>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cho 6">
        <a:dk1>
          <a:srgbClr val="1C1C1C"/>
        </a:dk1>
        <a:lt1>
          <a:srgbClr val="FFFFFF"/>
        </a:lt1>
        <a:dk2>
          <a:srgbClr val="710F0F"/>
        </a:dk2>
        <a:lt2>
          <a:srgbClr val="FFFFFF"/>
        </a:lt2>
        <a:accent1>
          <a:srgbClr val="FF9900"/>
        </a:accent1>
        <a:accent2>
          <a:srgbClr val="FF3300"/>
        </a:accent2>
        <a:accent3>
          <a:srgbClr val="BBAAAA"/>
        </a:accent3>
        <a:accent4>
          <a:srgbClr val="DADADA"/>
        </a:accent4>
        <a:accent5>
          <a:srgbClr val="FFCAAA"/>
        </a:accent5>
        <a:accent6>
          <a:srgbClr val="E72D00"/>
        </a:accent6>
        <a:hlink>
          <a:srgbClr val="666699"/>
        </a:hlink>
        <a:folHlink>
          <a:srgbClr val="996633"/>
        </a:folHlink>
      </a:clrScheme>
      <a:clrMap bg1="dk2" tx1="lt1" bg2="dk1" tx2="lt2" accent1="accent1" accent2="accent2" accent3="accent3" accent4="accent4" accent5="accent5" accent6="accent6" hlink="hlink" folHlink="folHlink"/>
    </a:extraClrScheme>
    <a:extraClrScheme>
      <a:clrScheme name="Echo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ho 8">
        <a:dk1>
          <a:srgbClr val="000000"/>
        </a:dk1>
        <a:lt1>
          <a:srgbClr val="FFFFFF"/>
        </a:lt1>
        <a:dk2>
          <a:srgbClr val="000000"/>
        </a:dk2>
        <a:lt2>
          <a:srgbClr val="666699"/>
        </a:lt2>
        <a:accent1>
          <a:srgbClr val="FF9900"/>
        </a:accent1>
        <a:accent2>
          <a:srgbClr val="FF0000"/>
        </a:accent2>
        <a:accent3>
          <a:srgbClr val="FFFFFF"/>
        </a:accent3>
        <a:accent4>
          <a:srgbClr val="000000"/>
        </a:accent4>
        <a:accent5>
          <a:srgbClr val="FFCAAA"/>
        </a:accent5>
        <a:accent6>
          <a:srgbClr val="E70000"/>
        </a:accent6>
        <a:hlink>
          <a:srgbClr val="336699"/>
        </a:hlink>
        <a:folHlink>
          <a:srgbClr val="808080"/>
        </a:folHlink>
      </a:clrScheme>
      <a:clrMap bg1="lt1" tx1="dk1" bg2="lt2" tx2="dk2" accent1="accent1" accent2="accent2" accent3="accent3" accent4="accent4" accent5="accent5" accent6="accent6" hlink="hlink" folHlink="folHlink"/>
    </a:extraClrScheme>
    <a:extraClrScheme>
      <a:clrScheme name="Echo 9">
        <a:dk1>
          <a:srgbClr val="000000"/>
        </a:dk1>
        <a:lt1>
          <a:srgbClr val="FFFFFF"/>
        </a:lt1>
        <a:dk2>
          <a:srgbClr val="000000"/>
        </a:dk2>
        <a:lt2>
          <a:srgbClr val="666699"/>
        </a:lt2>
        <a:accent1>
          <a:srgbClr val="CC3300"/>
        </a:accent1>
        <a:accent2>
          <a:srgbClr val="CC9900"/>
        </a:accent2>
        <a:accent3>
          <a:srgbClr val="FFFFFF"/>
        </a:accent3>
        <a:accent4>
          <a:srgbClr val="000000"/>
        </a:accent4>
        <a:accent5>
          <a:srgbClr val="E2ADAA"/>
        </a:accent5>
        <a:accent6>
          <a:srgbClr val="B98A00"/>
        </a:accent6>
        <a:hlink>
          <a:srgbClr val="CC6600"/>
        </a:hlink>
        <a:folHlink>
          <a:srgbClr val="808080"/>
        </a:folHlink>
      </a:clrScheme>
      <a:clrMap bg1="lt1" tx1="dk1" bg2="lt2" tx2="dk2" accent1="accent1" accent2="accent2" accent3="accent3" accent4="accent4" accent5="accent5" accent6="accent6" hlink="hlink" folHlink="folHlink"/>
    </a:extraClrScheme>
    <a:extraClrScheme>
      <a:clrScheme name="Echo 10">
        <a:dk1>
          <a:srgbClr val="000000"/>
        </a:dk1>
        <a:lt1>
          <a:srgbClr val="FFFFFF"/>
        </a:lt1>
        <a:dk2>
          <a:srgbClr val="000000"/>
        </a:dk2>
        <a:lt2>
          <a:srgbClr val="666699"/>
        </a:lt2>
        <a:accent1>
          <a:srgbClr val="666699"/>
        </a:accent1>
        <a:accent2>
          <a:srgbClr val="9999FF"/>
        </a:accent2>
        <a:accent3>
          <a:srgbClr val="FFFFFF"/>
        </a:accent3>
        <a:accent4>
          <a:srgbClr val="000000"/>
        </a:accent4>
        <a:accent5>
          <a:srgbClr val="B8B8CA"/>
        </a:accent5>
        <a:accent6>
          <a:srgbClr val="8A8AE7"/>
        </a:accent6>
        <a:hlink>
          <a:srgbClr val="3366FF"/>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Quadrant">
  <a:themeElements>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fontScheme name="Quadran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Quadrant 1">
        <a:dk1>
          <a:srgbClr val="5C5674"/>
        </a:dk1>
        <a:lt1>
          <a:srgbClr val="FFFFFF"/>
        </a:lt1>
        <a:dk2>
          <a:srgbClr val="85986A"/>
        </a:dk2>
        <a:lt2>
          <a:srgbClr val="FFFFFF"/>
        </a:lt2>
        <a:accent1>
          <a:srgbClr val="666633"/>
        </a:accent1>
        <a:accent2>
          <a:srgbClr val="ADC5B8"/>
        </a:accent2>
        <a:accent3>
          <a:srgbClr val="C2CAB9"/>
        </a:accent3>
        <a:accent4>
          <a:srgbClr val="DADADA"/>
        </a:accent4>
        <a:accent5>
          <a:srgbClr val="B8B8AD"/>
        </a:accent5>
        <a:accent6>
          <a:srgbClr val="9CB2A6"/>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clrMap bg1="lt1" tx1="dk1" bg2="lt2" tx2="dk2" accent1="accent1" accent2="accent2" accent3="accent3" accent4="accent4" accent5="accent5" accent6="accent6" hlink="hlink" folHlink="folHlink"/>
    </a:extraClrScheme>
    <a:extraClrScheme>
      <a:clrScheme name="Quadrant 3">
        <a:dk1>
          <a:srgbClr val="618052"/>
        </a:dk1>
        <a:lt1>
          <a:srgbClr val="FFFFE3"/>
        </a:lt1>
        <a:dk2>
          <a:srgbClr val="162E36"/>
        </a:dk2>
        <a:lt2>
          <a:srgbClr val="FFFFFF"/>
        </a:lt2>
        <a:accent1>
          <a:srgbClr val="336699"/>
        </a:accent1>
        <a:accent2>
          <a:srgbClr val="69888B"/>
        </a:accent2>
        <a:accent3>
          <a:srgbClr val="ABADAE"/>
        </a:accent3>
        <a:accent4>
          <a:srgbClr val="DADAC2"/>
        </a:accent4>
        <a:accent5>
          <a:srgbClr val="ADB8CA"/>
        </a:accent5>
        <a:accent6>
          <a:srgbClr val="5E7B7D"/>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4">
        <a:dk1>
          <a:srgbClr val="000000"/>
        </a:dk1>
        <a:lt1>
          <a:srgbClr val="FFFFFF"/>
        </a:lt1>
        <a:dk2>
          <a:srgbClr val="000000"/>
        </a:dk2>
        <a:lt2>
          <a:srgbClr val="CC0000"/>
        </a:lt2>
        <a:accent1>
          <a:srgbClr val="FFCC00"/>
        </a:accent1>
        <a:accent2>
          <a:srgbClr val="3366CC"/>
        </a:accent2>
        <a:accent3>
          <a:srgbClr val="FFFFFF"/>
        </a:accent3>
        <a:accent4>
          <a:srgbClr val="000000"/>
        </a:accent4>
        <a:accent5>
          <a:srgbClr val="FFE2AA"/>
        </a:accent5>
        <a:accent6>
          <a:srgbClr val="2D5CB9"/>
        </a:accent6>
        <a:hlink>
          <a:srgbClr val="666699"/>
        </a:hlink>
        <a:folHlink>
          <a:srgbClr val="C0C0C0"/>
        </a:folHlink>
      </a:clrScheme>
      <a:clrMap bg1="lt1" tx1="dk1" bg2="lt2" tx2="dk2" accent1="accent1" accent2="accent2" accent3="accent3" accent4="accent4" accent5="accent5" accent6="accent6" hlink="hlink" folHlink="folHlink"/>
    </a:extraClrScheme>
    <a:extraClrScheme>
      <a:clrScheme name="Quadrant 5">
        <a:dk1>
          <a:srgbClr val="666699"/>
        </a:dk1>
        <a:lt1>
          <a:srgbClr val="FFFFFF"/>
        </a:lt1>
        <a:dk2>
          <a:srgbClr val="000033"/>
        </a:dk2>
        <a:lt2>
          <a:srgbClr val="FFFFFF"/>
        </a:lt2>
        <a:accent1>
          <a:srgbClr val="9966FF"/>
        </a:accent1>
        <a:accent2>
          <a:srgbClr val="CCCCFF"/>
        </a:accent2>
        <a:accent3>
          <a:srgbClr val="AAAAAD"/>
        </a:accent3>
        <a:accent4>
          <a:srgbClr val="DADADA"/>
        </a:accent4>
        <a:accent5>
          <a:srgbClr val="CAB8FF"/>
        </a:accent5>
        <a:accent6>
          <a:srgbClr val="B9B9E7"/>
        </a:accent6>
        <a:hlink>
          <a:srgbClr val="CCCC00"/>
        </a:hlink>
        <a:folHlink>
          <a:srgbClr val="CC9900"/>
        </a:folHlink>
      </a:clrScheme>
      <a:clrMap bg1="dk2" tx1="lt1" bg2="dk1" tx2="lt2" accent1="accent1" accent2="accent2" accent3="accent3" accent4="accent4" accent5="accent5" accent6="accent6" hlink="hlink" folHlink="folHlink"/>
    </a:extraClrScheme>
    <a:extraClrScheme>
      <a:clrScheme name="Quadrant 6">
        <a:dk1>
          <a:srgbClr val="000000"/>
        </a:dk1>
        <a:lt1>
          <a:srgbClr val="FFFFFF"/>
        </a:lt1>
        <a:dk2>
          <a:srgbClr val="000000"/>
        </a:dk2>
        <a:lt2>
          <a:srgbClr val="669966"/>
        </a:lt2>
        <a:accent1>
          <a:srgbClr val="CCCCFF"/>
        </a:accent1>
        <a:accent2>
          <a:srgbClr val="9999CC"/>
        </a:accent2>
        <a:accent3>
          <a:srgbClr val="FFFFFF"/>
        </a:accent3>
        <a:accent4>
          <a:srgbClr val="000000"/>
        </a:accent4>
        <a:accent5>
          <a:srgbClr val="E2E2FF"/>
        </a:accent5>
        <a:accent6>
          <a:srgbClr val="8A8AB9"/>
        </a:accent6>
        <a:hlink>
          <a:srgbClr val="000066"/>
        </a:hlink>
        <a:folHlink>
          <a:srgbClr val="333399"/>
        </a:folHlink>
      </a:clrScheme>
      <a:clrMap bg1="lt1" tx1="dk1" bg2="lt2" tx2="dk2" accent1="accent1" accent2="accent2" accent3="accent3" accent4="accent4" accent5="accent5" accent6="accent6" hlink="hlink" folHlink="folHlink"/>
    </a:extraClrScheme>
    <a:extraClrScheme>
      <a:clrScheme name="Quadrant 7">
        <a:dk1>
          <a:srgbClr val="0099CC"/>
        </a:dk1>
        <a:lt1>
          <a:srgbClr val="FFFFFF"/>
        </a:lt1>
        <a:dk2>
          <a:srgbClr val="000099"/>
        </a:dk2>
        <a:lt2>
          <a:srgbClr val="FFFFFF"/>
        </a:lt2>
        <a:accent1>
          <a:srgbClr val="0099CC"/>
        </a:accent1>
        <a:accent2>
          <a:srgbClr val="6600FF"/>
        </a:accent2>
        <a:accent3>
          <a:srgbClr val="AAAACA"/>
        </a:accent3>
        <a:accent4>
          <a:srgbClr val="DADADA"/>
        </a:accent4>
        <a:accent5>
          <a:srgbClr val="AACAE2"/>
        </a:accent5>
        <a:accent6>
          <a:srgbClr val="5C00E7"/>
        </a:accent6>
        <a:hlink>
          <a:srgbClr val="FFCC00"/>
        </a:hlink>
        <a:folHlink>
          <a:srgbClr val="00CCFF"/>
        </a:folHlink>
      </a:clrScheme>
      <a:clrMap bg1="dk2" tx1="lt1" bg2="dk1" tx2="lt2" accent1="accent1" accent2="accent2" accent3="accent3" accent4="accent4" accent5="accent5" accent6="accent6" hlink="hlink" folHlink="folHlink"/>
    </a:extraClrScheme>
    <a:extraClrScheme>
      <a:clrScheme name="Quadrant 8">
        <a:dk1>
          <a:srgbClr val="000033"/>
        </a:dk1>
        <a:lt1>
          <a:srgbClr val="FFFFFF"/>
        </a:lt1>
        <a:dk2>
          <a:srgbClr val="003366"/>
        </a:dk2>
        <a:lt2>
          <a:srgbClr val="275C6D"/>
        </a:lt2>
        <a:accent1>
          <a:srgbClr val="A7D2DF"/>
        </a:accent1>
        <a:accent2>
          <a:srgbClr val="108DA6"/>
        </a:accent2>
        <a:accent3>
          <a:srgbClr val="FFFFFF"/>
        </a:accent3>
        <a:accent4>
          <a:srgbClr val="00002A"/>
        </a:accent4>
        <a:accent5>
          <a:srgbClr val="D0E5EC"/>
        </a:accent5>
        <a:accent6>
          <a:srgbClr val="0D7F96"/>
        </a:accent6>
        <a:hlink>
          <a:srgbClr val="666699"/>
        </a:hlink>
        <a:folHlink>
          <a:srgbClr val="9999FF"/>
        </a:folHlink>
      </a:clrScheme>
      <a:clrMap bg1="lt1" tx1="dk1" bg2="lt2" tx2="dk2" accent1="accent1" accent2="accent2" accent3="accent3" accent4="accent4" accent5="accent5" accent6="accent6" hlink="hlink" folHlink="folHlink"/>
    </a:extraClrScheme>
    <a:extraClrScheme>
      <a:clrScheme name="Quadrant 9">
        <a:dk1>
          <a:srgbClr val="CC3300"/>
        </a:dk1>
        <a:lt1>
          <a:srgbClr val="FFFFFF"/>
        </a:lt1>
        <a:dk2>
          <a:srgbClr val="000000"/>
        </a:dk2>
        <a:lt2>
          <a:srgbClr val="FFFFCC"/>
        </a:lt2>
        <a:accent1>
          <a:srgbClr val="FF9900"/>
        </a:accent1>
        <a:accent2>
          <a:srgbClr val="993300"/>
        </a:accent2>
        <a:accent3>
          <a:srgbClr val="AAAAAA"/>
        </a:accent3>
        <a:accent4>
          <a:srgbClr val="DADADA"/>
        </a:accent4>
        <a:accent5>
          <a:srgbClr val="FFCAAA"/>
        </a:accent5>
        <a:accent6>
          <a:srgbClr val="8A2D00"/>
        </a:accent6>
        <a:hlink>
          <a:srgbClr val="CEC5A2"/>
        </a:hlink>
        <a:folHlink>
          <a:srgbClr val="DDDDDD"/>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Origin">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clipse">
  <a:themeElements>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fontScheme name="Eclips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lip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Eclips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Eclips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Eclips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Eclips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Eclips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Eclips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Eclips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Axis">
  <a:themeElements>
    <a:clrScheme name="Axis 3">
      <a:dk1>
        <a:srgbClr val="5F5F5F"/>
      </a:dk1>
      <a:lt1>
        <a:srgbClr val="A4BEE0"/>
      </a:lt1>
      <a:dk2>
        <a:srgbClr val="013253"/>
      </a:dk2>
      <a:lt2>
        <a:srgbClr val="FFFFFF"/>
      </a:lt2>
      <a:accent1>
        <a:srgbClr val="588480"/>
      </a:accent1>
      <a:accent2>
        <a:srgbClr val="6600FF"/>
      </a:accent2>
      <a:accent3>
        <a:srgbClr val="AAADB3"/>
      </a:accent3>
      <a:accent4>
        <a:srgbClr val="8BA2BF"/>
      </a:accent4>
      <a:accent5>
        <a:srgbClr val="B4C2C0"/>
      </a:accent5>
      <a:accent6>
        <a:srgbClr val="5C00E7"/>
      </a:accent6>
      <a:hlink>
        <a:srgbClr val="CCCC00"/>
      </a:hlink>
      <a:folHlink>
        <a:srgbClr val="5F5F5F"/>
      </a:folHlink>
    </a:clrScheme>
    <a:fontScheme name="Axi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Axis 1">
        <a:dk1>
          <a:srgbClr val="080808"/>
        </a:dk1>
        <a:lt1>
          <a:srgbClr val="F8F8F8"/>
        </a:lt1>
        <a:dk2>
          <a:srgbClr val="330000"/>
        </a:dk2>
        <a:lt2>
          <a:srgbClr val="FFFFFF"/>
        </a:lt2>
        <a:accent1>
          <a:srgbClr val="FF9900"/>
        </a:accent1>
        <a:accent2>
          <a:srgbClr val="CC3300"/>
        </a:accent2>
        <a:accent3>
          <a:srgbClr val="ADAAAA"/>
        </a:accent3>
        <a:accent4>
          <a:srgbClr val="D4D4D4"/>
        </a:accent4>
        <a:accent5>
          <a:srgbClr val="FFCAAA"/>
        </a:accent5>
        <a:accent6>
          <a:srgbClr val="B92D00"/>
        </a:accent6>
        <a:hlink>
          <a:srgbClr val="CC6600"/>
        </a:hlink>
        <a:folHlink>
          <a:srgbClr val="B2B282"/>
        </a:folHlink>
      </a:clrScheme>
      <a:clrMap bg1="dk2" tx1="lt1" bg2="dk1" tx2="lt2" accent1="accent1" accent2="accent2" accent3="accent3" accent4="accent4" accent5="accent5" accent6="accent6" hlink="hlink" folHlink="folHlink"/>
    </a:extraClrScheme>
    <a:extraClrScheme>
      <a:clrScheme name="Axis 2">
        <a:dk1>
          <a:srgbClr val="333333"/>
        </a:dk1>
        <a:lt1>
          <a:srgbClr val="F8F8F8"/>
        </a:lt1>
        <a:dk2>
          <a:srgbClr val="800000"/>
        </a:dk2>
        <a:lt2>
          <a:srgbClr val="FFFFFF"/>
        </a:lt2>
        <a:accent1>
          <a:srgbClr val="CC9900"/>
        </a:accent1>
        <a:accent2>
          <a:srgbClr val="666666"/>
        </a:accent2>
        <a:accent3>
          <a:srgbClr val="C0AAAA"/>
        </a:accent3>
        <a:accent4>
          <a:srgbClr val="D4D4D4"/>
        </a:accent4>
        <a:accent5>
          <a:srgbClr val="E2CAAA"/>
        </a:accent5>
        <a:accent6>
          <a:srgbClr val="5C5C5C"/>
        </a:accent6>
        <a:hlink>
          <a:srgbClr val="CC6600"/>
        </a:hlink>
        <a:folHlink>
          <a:srgbClr val="95A587"/>
        </a:folHlink>
      </a:clrScheme>
      <a:clrMap bg1="dk2" tx1="lt1" bg2="dk1" tx2="lt2" accent1="accent1" accent2="accent2" accent3="accent3" accent4="accent4" accent5="accent5" accent6="accent6" hlink="hlink" folHlink="folHlink"/>
    </a:extraClrScheme>
    <a:extraClrScheme>
      <a:clrScheme name="Axis 3">
        <a:dk1>
          <a:srgbClr val="5F5F5F"/>
        </a:dk1>
        <a:lt1>
          <a:srgbClr val="A4BEE0"/>
        </a:lt1>
        <a:dk2>
          <a:srgbClr val="013253"/>
        </a:dk2>
        <a:lt2>
          <a:srgbClr val="FFFFFF"/>
        </a:lt2>
        <a:accent1>
          <a:srgbClr val="588480"/>
        </a:accent1>
        <a:accent2>
          <a:srgbClr val="6600FF"/>
        </a:accent2>
        <a:accent3>
          <a:srgbClr val="AAADB3"/>
        </a:accent3>
        <a:accent4>
          <a:srgbClr val="8BA2BF"/>
        </a:accent4>
        <a:accent5>
          <a:srgbClr val="B4C2C0"/>
        </a:accent5>
        <a:accent6>
          <a:srgbClr val="5C00E7"/>
        </a:accent6>
        <a:hlink>
          <a:srgbClr val="CCCC00"/>
        </a:hlink>
        <a:folHlink>
          <a:srgbClr val="5F5F5F"/>
        </a:folHlink>
      </a:clrScheme>
      <a:clrMap bg1="dk2" tx1="lt1" bg2="dk1" tx2="lt2" accent1="accent1" accent2="accent2" accent3="accent3" accent4="accent4" accent5="accent5" accent6="accent6" hlink="hlink" folHlink="folHlink"/>
    </a:extraClrScheme>
    <a:extraClrScheme>
      <a:clrScheme name="Axis 4">
        <a:dk1>
          <a:srgbClr val="003300"/>
        </a:dk1>
        <a:lt1>
          <a:srgbClr val="F8F8F8"/>
        </a:lt1>
        <a:dk2>
          <a:srgbClr val="3D4A1C"/>
        </a:dk2>
        <a:lt2>
          <a:srgbClr val="FFFFFF"/>
        </a:lt2>
        <a:accent1>
          <a:srgbClr val="99CC00"/>
        </a:accent1>
        <a:accent2>
          <a:srgbClr val="669900"/>
        </a:accent2>
        <a:accent3>
          <a:srgbClr val="AFB1AB"/>
        </a:accent3>
        <a:accent4>
          <a:srgbClr val="D4D4D4"/>
        </a:accent4>
        <a:accent5>
          <a:srgbClr val="CAE2AA"/>
        </a:accent5>
        <a:accent6>
          <a:srgbClr val="5C8A00"/>
        </a:accent6>
        <a:hlink>
          <a:srgbClr val="CC9900"/>
        </a:hlink>
        <a:folHlink>
          <a:srgbClr val="B2B282"/>
        </a:folHlink>
      </a:clrScheme>
      <a:clrMap bg1="dk2" tx1="lt1" bg2="dk1" tx2="lt2" accent1="accent1" accent2="accent2" accent3="accent3" accent4="accent4" accent5="accent5" accent6="accent6" hlink="hlink" folHlink="folHlink"/>
    </a:extraClrScheme>
    <a:extraClrScheme>
      <a:clrScheme name="Axis 5">
        <a:dk1>
          <a:srgbClr val="333333"/>
        </a:dk1>
        <a:lt1>
          <a:srgbClr val="F8F8F8"/>
        </a:lt1>
        <a:dk2>
          <a:srgbClr val="005D8C"/>
        </a:dk2>
        <a:lt2>
          <a:srgbClr val="FFFFFF"/>
        </a:lt2>
        <a:accent1>
          <a:srgbClr val="00CC99"/>
        </a:accent1>
        <a:accent2>
          <a:srgbClr val="0099CC"/>
        </a:accent2>
        <a:accent3>
          <a:srgbClr val="AAB6C5"/>
        </a:accent3>
        <a:accent4>
          <a:srgbClr val="D4D4D4"/>
        </a:accent4>
        <a:accent5>
          <a:srgbClr val="AAE2CA"/>
        </a:accent5>
        <a:accent6>
          <a:srgbClr val="008AB9"/>
        </a:accent6>
        <a:hlink>
          <a:srgbClr val="FFCC00"/>
        </a:hlink>
        <a:folHlink>
          <a:srgbClr val="D8D48C"/>
        </a:folHlink>
      </a:clrScheme>
      <a:clrMap bg1="dk2" tx1="lt1" bg2="dk1" tx2="lt2" accent1="accent1" accent2="accent2" accent3="accent3" accent4="accent4" accent5="accent5" accent6="accent6" hlink="hlink" folHlink="folHlink"/>
    </a:extraClrScheme>
    <a:extraClrScheme>
      <a:clrScheme name="Axis 6">
        <a:dk1>
          <a:srgbClr val="000000"/>
        </a:dk1>
        <a:lt1>
          <a:srgbClr val="ECAE00"/>
        </a:lt1>
        <a:dk2>
          <a:srgbClr val="FFFFFF"/>
        </a:dk2>
        <a:lt2>
          <a:srgbClr val="333333"/>
        </a:lt2>
        <a:accent1>
          <a:srgbClr val="CC6600"/>
        </a:accent1>
        <a:accent2>
          <a:srgbClr val="BA6D10"/>
        </a:accent2>
        <a:accent3>
          <a:srgbClr val="F4D3AA"/>
        </a:accent3>
        <a:accent4>
          <a:srgbClr val="000000"/>
        </a:accent4>
        <a:accent5>
          <a:srgbClr val="E2B8AA"/>
        </a:accent5>
        <a:accent6>
          <a:srgbClr val="A8620D"/>
        </a:accent6>
        <a:hlink>
          <a:srgbClr val="666633"/>
        </a:hlink>
        <a:folHlink>
          <a:srgbClr val="8D996D"/>
        </a:folHlink>
      </a:clrScheme>
      <a:clrMap bg1="lt1" tx1="dk1" bg2="lt2" tx2="dk2" accent1="accent1" accent2="accent2" accent3="accent3" accent4="accent4" accent5="accent5" accent6="accent6" hlink="hlink" folHlink="folHlink"/>
    </a:extraClrScheme>
    <a:extraClrScheme>
      <a:clrScheme name="Axis 7">
        <a:dk1>
          <a:srgbClr val="000000"/>
        </a:dk1>
        <a:lt1>
          <a:srgbClr val="FFFFFF"/>
        </a:lt1>
        <a:dk2>
          <a:srgbClr val="372221"/>
        </a:dk2>
        <a:lt2>
          <a:srgbClr val="808080"/>
        </a:lt2>
        <a:accent1>
          <a:srgbClr val="009999"/>
        </a:accent1>
        <a:accent2>
          <a:srgbClr val="9AAC98"/>
        </a:accent2>
        <a:accent3>
          <a:srgbClr val="FFFFFF"/>
        </a:accent3>
        <a:accent4>
          <a:srgbClr val="000000"/>
        </a:accent4>
        <a:accent5>
          <a:srgbClr val="AACACA"/>
        </a:accent5>
        <a:accent6>
          <a:srgbClr val="8B9B89"/>
        </a:accent6>
        <a:hlink>
          <a:srgbClr val="666699"/>
        </a:hlink>
        <a:folHlink>
          <a:srgbClr val="B2B2B2"/>
        </a:folHlink>
      </a:clrScheme>
      <a:clrMap bg1="lt1" tx1="dk1" bg2="lt2" tx2="dk2" accent1="accent1" accent2="accent2" accent3="accent3" accent4="accent4" accent5="accent5" accent6="accent6" hlink="hlink" folHlink="folHlink"/>
    </a:extraClrScheme>
    <a:extraClrScheme>
      <a:clrScheme name="Axis 8">
        <a:dk1>
          <a:srgbClr val="292929"/>
        </a:dk1>
        <a:lt1>
          <a:srgbClr val="FFFFFF"/>
        </a:lt1>
        <a:dk2>
          <a:srgbClr val="000000"/>
        </a:dk2>
        <a:lt2>
          <a:srgbClr val="808080"/>
        </a:lt2>
        <a:accent1>
          <a:srgbClr val="CC9900"/>
        </a:accent1>
        <a:accent2>
          <a:srgbClr val="CCCC99"/>
        </a:accent2>
        <a:accent3>
          <a:srgbClr val="FFFFFF"/>
        </a:accent3>
        <a:accent4>
          <a:srgbClr val="212121"/>
        </a:accent4>
        <a:accent5>
          <a:srgbClr val="E2CAAA"/>
        </a:accent5>
        <a:accent6>
          <a:srgbClr val="B9B98A"/>
        </a:accent6>
        <a:hlink>
          <a:srgbClr val="999933"/>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Pixel">
  <a:themeElements>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fontScheme name="Pix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Profile">
  <a:themeElements>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Watermark">
  <a:themeElements>
    <a:clrScheme name="Watermark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fontScheme name="Waterma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Watermark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Watermark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Watermark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Watermark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Watermark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Watermark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Watermark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Watermark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Beam">
  <a:themeElements>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fontScheme name="Bea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Beam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Beam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Beam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Beam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Beam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Beam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Beam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Beam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Cliff">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liff">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Cliff 1">
        <a:dk1>
          <a:srgbClr val="5B5B49"/>
        </a:dk1>
        <a:lt1>
          <a:srgbClr val="DDDDDD"/>
        </a:lt1>
        <a:dk2>
          <a:srgbClr val="2B2A00"/>
        </a:dk2>
        <a:lt2>
          <a:srgbClr val="E0DFBE"/>
        </a:lt2>
        <a:accent1>
          <a:srgbClr val="878543"/>
        </a:accent1>
        <a:accent2>
          <a:srgbClr val="716E00"/>
        </a:accent2>
        <a:accent3>
          <a:srgbClr val="ACACAA"/>
        </a:accent3>
        <a:accent4>
          <a:srgbClr val="BDBDBD"/>
        </a:accent4>
        <a:accent5>
          <a:srgbClr val="C3C2B0"/>
        </a:accent5>
        <a:accent6>
          <a:srgbClr val="666300"/>
        </a:accent6>
        <a:hlink>
          <a:srgbClr val="CC9900"/>
        </a:hlink>
        <a:folHlink>
          <a:srgbClr val="996600"/>
        </a:folHlink>
      </a:clrScheme>
      <a:clrMap bg1="dk2" tx1="lt1" bg2="dk1" tx2="lt2" accent1="accent1" accent2="accent2" accent3="accent3" accent4="accent4" accent5="accent5" accent6="accent6" hlink="hlink" folHlink="folHlink"/>
    </a:extraClrScheme>
    <a:extraClrScheme>
      <a:clrScheme name="Cliff 2">
        <a:dk1>
          <a:srgbClr val="746354"/>
        </a:dk1>
        <a:lt1>
          <a:srgbClr val="FFFFFF"/>
        </a:lt1>
        <a:dk2>
          <a:srgbClr val="523E26"/>
        </a:dk2>
        <a:lt2>
          <a:srgbClr val="E1DFAF"/>
        </a:lt2>
        <a:accent1>
          <a:srgbClr val="CC9900"/>
        </a:accent1>
        <a:accent2>
          <a:srgbClr val="669900"/>
        </a:accent2>
        <a:accent3>
          <a:srgbClr val="B3AFAC"/>
        </a:accent3>
        <a:accent4>
          <a:srgbClr val="DADADA"/>
        </a:accent4>
        <a:accent5>
          <a:srgbClr val="E2CAAA"/>
        </a:accent5>
        <a:accent6>
          <a:srgbClr val="5C8A00"/>
        </a:accent6>
        <a:hlink>
          <a:srgbClr val="CCCC00"/>
        </a:hlink>
        <a:folHlink>
          <a:srgbClr val="AC7934"/>
        </a:folHlink>
      </a:clrScheme>
      <a:clrMap bg1="dk2" tx1="lt1" bg2="dk1" tx2="lt2" accent1="accent1" accent2="accent2" accent3="accent3" accent4="accent4" accent5="accent5" accent6="accent6" hlink="hlink" folHlink="folHlink"/>
    </a:extraClrScheme>
    <a:extraClrScheme>
      <a:clrScheme name="Cliff 3">
        <a:dk1>
          <a:srgbClr val="667B5B"/>
        </a:dk1>
        <a:lt1>
          <a:srgbClr val="E6E6DA"/>
        </a:lt1>
        <a:dk2>
          <a:srgbClr val="295200"/>
        </a:dk2>
        <a:lt2>
          <a:srgbClr val="F3F2D9"/>
        </a:lt2>
        <a:accent1>
          <a:srgbClr val="808000"/>
        </a:accent1>
        <a:accent2>
          <a:srgbClr val="838D75"/>
        </a:accent2>
        <a:accent3>
          <a:srgbClr val="ACB3AA"/>
        </a:accent3>
        <a:accent4>
          <a:srgbClr val="C4C4BA"/>
        </a:accent4>
        <a:accent5>
          <a:srgbClr val="C0C0AA"/>
        </a:accent5>
        <a:accent6>
          <a:srgbClr val="767F69"/>
        </a:accent6>
        <a:hlink>
          <a:srgbClr val="33CC33"/>
        </a:hlink>
        <a:folHlink>
          <a:srgbClr val="339966"/>
        </a:folHlink>
      </a:clrScheme>
      <a:clrMap bg1="dk2" tx1="lt1" bg2="dk1" tx2="lt2" accent1="accent1" accent2="accent2" accent3="accent3" accent4="accent4" accent5="accent5" accent6="accent6" hlink="hlink" folHlink="folHlink"/>
    </a:extraClrScheme>
    <a:extraClrScheme>
      <a:clrScheme name="Cliff 4">
        <a:dk1>
          <a:srgbClr val="86615A"/>
        </a:dk1>
        <a:lt1>
          <a:srgbClr val="FFFFFF"/>
        </a:lt1>
        <a:dk2>
          <a:srgbClr val="633427"/>
        </a:dk2>
        <a:lt2>
          <a:srgbClr val="E9DDCD"/>
        </a:lt2>
        <a:accent1>
          <a:srgbClr val="A34545"/>
        </a:accent1>
        <a:accent2>
          <a:srgbClr val="C86400"/>
        </a:accent2>
        <a:accent3>
          <a:srgbClr val="B7AEAC"/>
        </a:accent3>
        <a:accent4>
          <a:srgbClr val="DADADA"/>
        </a:accent4>
        <a:accent5>
          <a:srgbClr val="CEB0B0"/>
        </a:accent5>
        <a:accent6>
          <a:srgbClr val="B55A00"/>
        </a:accent6>
        <a:hlink>
          <a:srgbClr val="ECAE00"/>
        </a:hlink>
        <a:folHlink>
          <a:srgbClr val="BAA88A"/>
        </a:folHlink>
      </a:clrScheme>
      <a:clrMap bg1="dk2" tx1="lt1" bg2="dk1" tx2="lt2" accent1="accent1" accent2="accent2" accent3="accent3" accent4="accent4" accent5="accent5" accent6="accent6" hlink="hlink" folHlink="folHlink"/>
    </a:extraClrScheme>
    <a:extraClrScheme>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clrMap bg1="dk2" tx1="lt1" bg2="dk1" tx2="lt2" accent1="accent1" accent2="accent2" accent3="accent3" accent4="accent4" accent5="accent5" accent6="accent6" hlink="hlink" folHlink="folHlink"/>
    </a:extraClrScheme>
    <a:extraClrScheme>
      <a:clrScheme name="Cliff 6">
        <a:dk1>
          <a:srgbClr val="B8A47C"/>
        </a:dk1>
        <a:lt1>
          <a:srgbClr val="FFFFFF"/>
        </a:lt1>
        <a:dk2>
          <a:srgbClr val="A68A58"/>
        </a:dk2>
        <a:lt2>
          <a:srgbClr val="DAD79C"/>
        </a:lt2>
        <a:accent1>
          <a:srgbClr val="816B35"/>
        </a:accent1>
        <a:accent2>
          <a:srgbClr val="FFCC00"/>
        </a:accent2>
        <a:accent3>
          <a:srgbClr val="D0C4B4"/>
        </a:accent3>
        <a:accent4>
          <a:srgbClr val="DADADA"/>
        </a:accent4>
        <a:accent5>
          <a:srgbClr val="C1BAAE"/>
        </a:accent5>
        <a:accent6>
          <a:srgbClr val="E7B900"/>
        </a:accent6>
        <a:hlink>
          <a:srgbClr val="0066CC"/>
        </a:hlink>
        <a:folHlink>
          <a:srgbClr val="009900"/>
        </a:folHlink>
      </a:clrScheme>
      <a:clrMap bg1="dk2" tx1="lt1" bg2="dk1" tx2="lt2" accent1="accent1" accent2="accent2" accent3="accent3" accent4="accent4" accent5="accent5" accent6="accent6" hlink="hlink" folHlink="folHlink"/>
    </a:extraClrScheme>
    <a:extraClrScheme>
      <a:clrScheme name="Cliff 7">
        <a:dk1>
          <a:srgbClr val="336699"/>
        </a:dk1>
        <a:lt1>
          <a:srgbClr val="F8F8F8"/>
        </a:lt1>
        <a:dk2>
          <a:srgbClr val="003366"/>
        </a:dk2>
        <a:lt2>
          <a:srgbClr val="D1DDD4"/>
        </a:lt2>
        <a:accent1>
          <a:srgbClr val="3399FF"/>
        </a:accent1>
        <a:accent2>
          <a:srgbClr val="006699"/>
        </a:accent2>
        <a:accent3>
          <a:srgbClr val="AAADB8"/>
        </a:accent3>
        <a:accent4>
          <a:srgbClr val="D4D4D4"/>
        </a:accent4>
        <a:accent5>
          <a:srgbClr val="ADCAFF"/>
        </a:accent5>
        <a:accent6>
          <a:srgbClr val="005C8A"/>
        </a:accent6>
        <a:hlink>
          <a:srgbClr val="86C0CE"/>
        </a:hlink>
        <a:folHlink>
          <a:srgbClr val="00808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Cascade">
  <a:themeElements>
    <a:clrScheme name="Cascade 7">
      <a:dk1>
        <a:srgbClr val="CCCC99"/>
      </a:dk1>
      <a:lt1>
        <a:srgbClr val="FFFFFF"/>
      </a:lt1>
      <a:dk2>
        <a:srgbClr val="800000"/>
      </a:dk2>
      <a:lt2>
        <a:srgbClr val="FFFFFF"/>
      </a:lt2>
      <a:accent1>
        <a:srgbClr val="CC9900"/>
      </a:accent1>
      <a:accent2>
        <a:srgbClr val="996633"/>
      </a:accent2>
      <a:accent3>
        <a:srgbClr val="C0AAAA"/>
      </a:accent3>
      <a:accent4>
        <a:srgbClr val="DADADA"/>
      </a:accent4>
      <a:accent5>
        <a:srgbClr val="E2CAAA"/>
      </a:accent5>
      <a:accent6>
        <a:srgbClr val="8A5C2D"/>
      </a:accent6>
      <a:hlink>
        <a:srgbClr val="FFFFCC"/>
      </a:hlink>
      <a:folHlink>
        <a:srgbClr val="DDD800"/>
      </a:folHlink>
    </a:clrScheme>
    <a:fontScheme name="Cascad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Cascade 1">
        <a:dk1>
          <a:srgbClr val="C0C0C0"/>
        </a:dk1>
        <a:lt1>
          <a:srgbClr val="FFFFFF"/>
        </a:lt1>
        <a:dk2>
          <a:srgbClr val="000000"/>
        </a:dk2>
        <a:lt2>
          <a:srgbClr val="FFFFFF"/>
        </a:lt2>
        <a:accent1>
          <a:srgbClr val="FF3300"/>
        </a:accent1>
        <a:accent2>
          <a:srgbClr val="666699"/>
        </a:accent2>
        <a:accent3>
          <a:srgbClr val="AAAAAA"/>
        </a:accent3>
        <a:accent4>
          <a:srgbClr val="DADADA"/>
        </a:accent4>
        <a:accent5>
          <a:srgbClr val="FFADAA"/>
        </a:accent5>
        <a:accent6>
          <a:srgbClr val="5C5C8A"/>
        </a:accent6>
        <a:hlink>
          <a:srgbClr val="FFFF99"/>
        </a:hlink>
        <a:folHlink>
          <a:srgbClr val="FF9900"/>
        </a:folHlink>
      </a:clrScheme>
      <a:clrMap bg1="dk2" tx1="lt1" bg2="dk1" tx2="lt2" accent1="accent1" accent2="accent2" accent3="accent3" accent4="accent4" accent5="accent5" accent6="accent6" hlink="hlink" folHlink="folHlink"/>
    </a:extraClrScheme>
    <a:extraClrScheme>
      <a:clrScheme name="Cascade 2">
        <a:dk1>
          <a:srgbClr val="CC99FF"/>
        </a:dk1>
        <a:lt1>
          <a:srgbClr val="FFFFFF"/>
        </a:lt1>
        <a:dk2>
          <a:srgbClr val="400040"/>
        </a:dk2>
        <a:lt2>
          <a:srgbClr val="FFFFFF"/>
        </a:lt2>
        <a:accent1>
          <a:srgbClr val="FF66FF"/>
        </a:accent1>
        <a:accent2>
          <a:srgbClr val="CC00CC"/>
        </a:accent2>
        <a:accent3>
          <a:srgbClr val="AFAAAF"/>
        </a:accent3>
        <a:accent4>
          <a:srgbClr val="DADADA"/>
        </a:accent4>
        <a:accent5>
          <a:srgbClr val="FFB8FF"/>
        </a:accent5>
        <a:accent6>
          <a:srgbClr val="B900B9"/>
        </a:accent6>
        <a:hlink>
          <a:srgbClr val="FF7C80"/>
        </a:hlink>
        <a:folHlink>
          <a:srgbClr val="990099"/>
        </a:folHlink>
      </a:clrScheme>
      <a:clrMap bg1="dk2" tx1="lt1" bg2="dk1" tx2="lt2" accent1="accent1" accent2="accent2" accent3="accent3" accent4="accent4" accent5="accent5" accent6="accent6" hlink="hlink" folHlink="folHlink"/>
    </a:extraClrScheme>
    <a:extraClrScheme>
      <a:clrScheme name="Cascade 3">
        <a:dk1>
          <a:srgbClr val="CC99FF"/>
        </a:dk1>
        <a:lt1>
          <a:srgbClr val="FFFFFF"/>
        </a:lt1>
        <a:dk2>
          <a:srgbClr val="34022D"/>
        </a:dk2>
        <a:lt2>
          <a:srgbClr val="FFFFFF"/>
        </a:lt2>
        <a:accent1>
          <a:srgbClr val="775EC8"/>
        </a:accent1>
        <a:accent2>
          <a:srgbClr val="9933FF"/>
        </a:accent2>
        <a:accent3>
          <a:srgbClr val="AEAAAD"/>
        </a:accent3>
        <a:accent4>
          <a:srgbClr val="DADADA"/>
        </a:accent4>
        <a:accent5>
          <a:srgbClr val="BDB6E0"/>
        </a:accent5>
        <a:accent6>
          <a:srgbClr val="8A2DE7"/>
        </a:accent6>
        <a:hlink>
          <a:srgbClr val="993366"/>
        </a:hlink>
        <a:folHlink>
          <a:srgbClr val="969696"/>
        </a:folHlink>
      </a:clrScheme>
      <a:clrMap bg1="dk2" tx1="lt1" bg2="dk1" tx2="lt2" accent1="accent1" accent2="accent2" accent3="accent3" accent4="accent4" accent5="accent5" accent6="accent6" hlink="hlink" folHlink="folHlink"/>
    </a:extraClrScheme>
    <a:extraClrScheme>
      <a:clrScheme name="Cascade 4">
        <a:dk1>
          <a:srgbClr val="FFFFCC"/>
        </a:dk1>
        <a:lt1>
          <a:srgbClr val="FFFFFF"/>
        </a:lt1>
        <a:dk2>
          <a:srgbClr val="000066"/>
        </a:dk2>
        <a:lt2>
          <a:srgbClr val="FFFFFF"/>
        </a:lt2>
        <a:accent1>
          <a:srgbClr val="0078F0"/>
        </a:accent1>
        <a:accent2>
          <a:srgbClr val="CCECFF"/>
        </a:accent2>
        <a:accent3>
          <a:srgbClr val="AAAAB8"/>
        </a:accent3>
        <a:accent4>
          <a:srgbClr val="DADADA"/>
        </a:accent4>
        <a:accent5>
          <a:srgbClr val="AABEF6"/>
        </a:accent5>
        <a:accent6>
          <a:srgbClr val="B9D6E7"/>
        </a:accent6>
        <a:hlink>
          <a:srgbClr val="3399FF"/>
        </a:hlink>
        <a:folHlink>
          <a:srgbClr val="FFCC00"/>
        </a:folHlink>
      </a:clrScheme>
      <a:clrMap bg1="dk2" tx1="lt1" bg2="dk1" tx2="lt2" accent1="accent1" accent2="accent2" accent3="accent3" accent4="accent4" accent5="accent5" accent6="accent6" hlink="hlink" folHlink="folHlink"/>
    </a:extraClrScheme>
    <a:extraClrScheme>
      <a:clrScheme name="Cascade 5">
        <a:dk1>
          <a:srgbClr val="00FFFF"/>
        </a:dk1>
        <a:lt1>
          <a:srgbClr val="FFFFFF"/>
        </a:lt1>
        <a:dk2>
          <a:srgbClr val="4E009C"/>
        </a:dk2>
        <a:lt2>
          <a:srgbClr val="FFFFFF"/>
        </a:lt2>
        <a:accent1>
          <a:srgbClr val="00A8A4"/>
        </a:accent1>
        <a:accent2>
          <a:srgbClr val="3399FF"/>
        </a:accent2>
        <a:accent3>
          <a:srgbClr val="B2AACB"/>
        </a:accent3>
        <a:accent4>
          <a:srgbClr val="DADADA"/>
        </a:accent4>
        <a:accent5>
          <a:srgbClr val="AAD1CF"/>
        </a:accent5>
        <a:accent6>
          <a:srgbClr val="2D8A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Cascade 6">
        <a:dk1>
          <a:srgbClr val="CCCC33"/>
        </a:dk1>
        <a:lt1>
          <a:srgbClr val="FFFFFF"/>
        </a:lt1>
        <a:dk2>
          <a:srgbClr val="003300"/>
        </a:dk2>
        <a:lt2>
          <a:srgbClr val="FFFFCC"/>
        </a:lt2>
        <a:accent1>
          <a:srgbClr val="008000"/>
        </a:accent1>
        <a:accent2>
          <a:srgbClr val="669900"/>
        </a:accent2>
        <a:accent3>
          <a:srgbClr val="AAADAA"/>
        </a:accent3>
        <a:accent4>
          <a:srgbClr val="DADADA"/>
        </a:accent4>
        <a:accent5>
          <a:srgbClr val="AAC0AA"/>
        </a:accent5>
        <a:accent6>
          <a:srgbClr val="5C8A00"/>
        </a:accent6>
        <a:hlink>
          <a:srgbClr val="FFCC00"/>
        </a:hlink>
        <a:folHlink>
          <a:srgbClr val="CC9900"/>
        </a:folHlink>
      </a:clrScheme>
      <a:clrMap bg1="dk2" tx1="lt1" bg2="dk1" tx2="lt2" accent1="accent1" accent2="accent2" accent3="accent3" accent4="accent4" accent5="accent5" accent6="accent6" hlink="hlink" folHlink="folHlink"/>
    </a:extraClrScheme>
    <a:extraClrScheme>
      <a:clrScheme name="Cascade 7">
        <a:dk1>
          <a:srgbClr val="CCCC99"/>
        </a:dk1>
        <a:lt1>
          <a:srgbClr val="FFFFFF"/>
        </a:lt1>
        <a:dk2>
          <a:srgbClr val="800000"/>
        </a:dk2>
        <a:lt2>
          <a:srgbClr val="FFFFFF"/>
        </a:lt2>
        <a:accent1>
          <a:srgbClr val="CC9900"/>
        </a:accent1>
        <a:accent2>
          <a:srgbClr val="996633"/>
        </a:accent2>
        <a:accent3>
          <a:srgbClr val="C0AAAA"/>
        </a:accent3>
        <a:accent4>
          <a:srgbClr val="DADADA"/>
        </a:accent4>
        <a:accent5>
          <a:srgbClr val="E2CAAA"/>
        </a:accent5>
        <a:accent6>
          <a:srgbClr val="8A5C2D"/>
        </a:accent6>
        <a:hlink>
          <a:srgbClr val="FFFFCC"/>
        </a:hlink>
        <a:folHlink>
          <a:srgbClr val="DDD800"/>
        </a:folHlink>
      </a:clrScheme>
      <a:clrMap bg1="dk2" tx1="lt1" bg2="dk1" tx2="lt2" accent1="accent1" accent2="accent2" accent3="accent3" accent4="accent4" accent5="accent5" accent6="accent6" hlink="hlink" folHlink="folHlink"/>
    </a:extraClrScheme>
    <a:extraClrScheme>
      <a:clrScheme name="Cascade 8">
        <a:dk1>
          <a:srgbClr val="204162"/>
        </a:dk1>
        <a:lt1>
          <a:srgbClr val="FFFFFF"/>
        </a:lt1>
        <a:dk2>
          <a:srgbClr val="204162"/>
        </a:dk2>
        <a:lt2>
          <a:srgbClr val="003300"/>
        </a:lt2>
        <a:accent1>
          <a:srgbClr val="99CC00"/>
        </a:accent1>
        <a:accent2>
          <a:srgbClr val="336633"/>
        </a:accent2>
        <a:accent3>
          <a:srgbClr val="FFFFFF"/>
        </a:accent3>
        <a:accent4>
          <a:srgbClr val="1A3653"/>
        </a:accent4>
        <a:accent5>
          <a:srgbClr val="CAE2AA"/>
        </a:accent5>
        <a:accent6>
          <a:srgbClr val="2D5C2D"/>
        </a:accent6>
        <a:hlink>
          <a:srgbClr val="6666FF"/>
        </a:hlink>
        <a:folHlink>
          <a:srgbClr val="C5C248"/>
        </a:folHlink>
      </a:clrScheme>
      <a:clrMap bg1="lt1" tx1="dk1" bg2="lt2" tx2="dk2" accent1="accent1" accent2="accent2" accent3="accent3" accent4="accent4" accent5="accent5" accent6="accent6" hlink="hlink" folHlink="folHlink"/>
    </a:extraClrScheme>
    <a:extraClrScheme>
      <a:clrScheme name="Cascade 9">
        <a:dk1>
          <a:srgbClr val="000000"/>
        </a:dk1>
        <a:lt1>
          <a:srgbClr val="FFFFFF"/>
        </a:lt1>
        <a:dk2>
          <a:srgbClr val="1C1C34"/>
        </a:dk2>
        <a:lt2>
          <a:srgbClr val="000066"/>
        </a:lt2>
        <a:accent1>
          <a:srgbClr val="DDDDDD"/>
        </a:accent1>
        <a:accent2>
          <a:srgbClr val="6699CC"/>
        </a:accent2>
        <a:accent3>
          <a:srgbClr val="FFFFFF"/>
        </a:accent3>
        <a:accent4>
          <a:srgbClr val="000000"/>
        </a:accent4>
        <a:accent5>
          <a:srgbClr val="EBEBEB"/>
        </a:accent5>
        <a:accent6>
          <a:srgbClr val="5C8AB9"/>
        </a:accent6>
        <a:hlink>
          <a:srgbClr val="005A58"/>
        </a:hlink>
        <a:folHlink>
          <a:srgbClr val="8080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Ripple</Template>
  <TotalTime>2388</TotalTime>
  <Words>1307</Words>
  <Application>Microsoft Office PowerPoint</Application>
  <PresentationFormat>On-screen Show (4:3)</PresentationFormat>
  <Paragraphs>134</Paragraphs>
  <Slides>25</Slides>
  <Notes>1</Notes>
  <HiddenSlides>0</HiddenSlides>
  <MMClips>0</MMClips>
  <ScaleCrop>false</ScaleCrop>
  <HeadingPairs>
    <vt:vector size="4" baseType="variant">
      <vt:variant>
        <vt:lpstr>Theme</vt:lpstr>
      </vt:variant>
      <vt:variant>
        <vt:i4>14</vt:i4>
      </vt:variant>
      <vt:variant>
        <vt:lpstr>Slide Titles</vt:lpstr>
      </vt:variant>
      <vt:variant>
        <vt:i4>25</vt:i4>
      </vt:variant>
    </vt:vector>
  </HeadingPairs>
  <TitlesOfParts>
    <vt:vector size="39" baseType="lpstr">
      <vt:lpstr>Level</vt:lpstr>
      <vt:lpstr>Eclipse</vt:lpstr>
      <vt:lpstr>Axis</vt:lpstr>
      <vt:lpstr>Pixel</vt:lpstr>
      <vt:lpstr>Profile</vt:lpstr>
      <vt:lpstr>Watermark</vt:lpstr>
      <vt:lpstr>Beam</vt:lpstr>
      <vt:lpstr>Cliff</vt:lpstr>
      <vt:lpstr>Cascade</vt:lpstr>
      <vt:lpstr>Blends</vt:lpstr>
      <vt:lpstr>Network</vt:lpstr>
      <vt:lpstr>Echo</vt:lpstr>
      <vt:lpstr>Quadrant</vt:lpstr>
      <vt:lpstr>Origin</vt:lpstr>
      <vt:lpstr>Perkembangan Teori Manajemen</vt:lpstr>
      <vt:lpstr>Teori-teori Manajemen</vt:lpstr>
      <vt:lpstr>1. Teori Manajemen Klasik</vt:lpstr>
      <vt:lpstr>Frederick W. Taylor (1856 – 1915) The father of Scientific Management</vt:lpstr>
      <vt:lpstr>Slide 5</vt:lpstr>
      <vt:lpstr>Hendry L Gantt (1861 -1919)</vt:lpstr>
      <vt:lpstr>Frank Bunker Gillberth (1878 – 1972) </vt:lpstr>
      <vt:lpstr>Lilian Gillberth.</vt:lpstr>
      <vt:lpstr>Pelajaran dari Teori Klasik</vt:lpstr>
      <vt:lpstr>Kritik terhadap Teori Manajemen Klasik</vt:lpstr>
      <vt:lpstr>1. Teori Manajemen Klasik</vt:lpstr>
      <vt:lpstr>Empat Belas Prinsip Manajemen</vt:lpstr>
      <vt:lpstr>Max Weber (1864-1920)  Bapak Birokrasi</vt:lpstr>
      <vt:lpstr>Keterbatasan Teori Organisasi Klasik dan Sumbangannya</vt:lpstr>
      <vt:lpstr>2. Teori manajemen neoklasik (hubungan manusia/pasca klasik)</vt:lpstr>
      <vt:lpstr>Hugo Munsterberg (1863 – 1916) Bapak Psikolog Industri</vt:lpstr>
      <vt:lpstr>Elton Mayo (1880 – 1949)</vt:lpstr>
      <vt:lpstr>Keterbatasan Teori Hubungan Manusiawi dan Sumbangannya</vt:lpstr>
      <vt:lpstr>Teori Manajemen Modern  (Teori Perilaku Organisasi)</vt:lpstr>
      <vt:lpstr>Model Rasional</vt:lpstr>
      <vt:lpstr>Model Sosiologis</vt:lpstr>
      <vt:lpstr>Model Pengembangan Hubungan Manusia</vt:lpstr>
      <vt:lpstr>Beberapa Prinsip Perilaku</vt:lpstr>
      <vt:lpstr>Lanjutan...</vt:lpstr>
      <vt:lpstr>Slide 25</vt:lpstr>
    </vt:vector>
  </TitlesOfParts>
  <Company>RINI Comp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MANAJEMEN PENDIDIKAN 2 SKS (KIP 205/KIP 122 </dc:title>
  <dc:creator>RINI</dc:creator>
  <cp:lastModifiedBy>axioo</cp:lastModifiedBy>
  <cp:revision>373</cp:revision>
  <dcterms:created xsi:type="dcterms:W3CDTF">2009-02-09T12:36:06Z</dcterms:created>
  <dcterms:modified xsi:type="dcterms:W3CDTF">2012-04-10T23:53:59Z</dcterms:modified>
</cp:coreProperties>
</file>