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4"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194884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lstStyle/>
          <a:p>
            <a:fld id="{89D2E436-9BD7-4418-87FA-9322BA731D06}" type="datetimeFigureOut">
              <a:rPr lang="en-US" smtClean="0"/>
              <a:t>10/1/2020</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smtClean="0"/>
              <a:t>Click to edit Master title style</a:t>
            </a:r>
            <a:endParaRPr lang="en-US"/>
          </a:p>
        </p:txBody>
      </p:sp>
      <p:sp>
        <p:nvSpPr>
          <p:cNvPr id="1048638"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9" name="Date Placeholder 3"/>
          <p:cNvSpPr>
            <a:spLocks noGrp="1"/>
          </p:cNvSpPr>
          <p:nvPr>
            <p:ph type="dt" sz="half" idx="10"/>
          </p:nvPr>
        </p:nvSpPr>
        <p:spPr/>
        <p:txBody>
          <a:bodyPr/>
          <a:lstStyle/>
          <a:p>
            <a:fld id="{89D2E436-9BD7-4418-87FA-9322BA731D06}" type="datetimeFigureOut">
              <a:rPr lang="en-US" smtClean="0"/>
              <a:t>10/1/2020</a:t>
            </a:fld>
            <a:endParaRPr lang="en-US"/>
          </a:p>
        </p:txBody>
      </p:sp>
      <p:sp>
        <p:nvSpPr>
          <p:cNvPr id="1048640" name="Footer Placeholder 4"/>
          <p:cNvSpPr>
            <a:spLocks noGrp="1"/>
          </p:cNvSpPr>
          <p:nvPr>
            <p:ph type="ftr" sz="quarter" idx="11"/>
          </p:nvPr>
        </p:nvSpPr>
        <p:spPr/>
        <p:txBody>
          <a:bodyPr/>
          <a:lstStyle/>
          <a:p>
            <a:endParaRPr lang="en-US"/>
          </a:p>
        </p:txBody>
      </p:sp>
      <p:sp>
        <p:nvSpPr>
          <p:cNvPr id="1048641" name="Slide Number Placeholder 5"/>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6"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627"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8" name="Date Placeholder 3"/>
          <p:cNvSpPr>
            <a:spLocks noGrp="1"/>
          </p:cNvSpPr>
          <p:nvPr>
            <p:ph type="dt" sz="half" idx="10"/>
          </p:nvPr>
        </p:nvSpPr>
        <p:spPr/>
        <p:txBody>
          <a:bodyPr/>
          <a:lstStyle/>
          <a:p>
            <a:fld id="{89D2E436-9BD7-4418-87FA-9322BA731D06}" type="datetimeFigureOut">
              <a:rPr lang="en-US" smtClean="0"/>
              <a:t>10/1/2020</a:t>
            </a:fld>
            <a:endParaRPr lang="en-US"/>
          </a:p>
        </p:txBody>
      </p:sp>
      <p:sp>
        <p:nvSpPr>
          <p:cNvPr id="1048629" name="Footer Placeholder 4"/>
          <p:cNvSpPr>
            <a:spLocks noGrp="1"/>
          </p:cNvSpPr>
          <p:nvPr>
            <p:ph type="ftr" sz="quarter" idx="11"/>
          </p:nvPr>
        </p:nvSpPr>
        <p:spPr/>
        <p:txBody>
          <a:bodyPr/>
          <a:lstStyle/>
          <a:p>
            <a:endParaRPr lang="en-US"/>
          </a:p>
        </p:txBody>
      </p:sp>
      <p:sp>
        <p:nvSpPr>
          <p:cNvPr id="1048630" name="Slide Number Placeholder 5"/>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smtClean="0"/>
              <a:t>Click to edit Master title style</a:t>
            </a:r>
            <a:endParaRPr lang="en-US"/>
          </a:p>
        </p:txBody>
      </p:sp>
      <p:sp>
        <p:nvSpPr>
          <p:cNvPr id="104858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0" name="Date Placeholder 3"/>
          <p:cNvSpPr>
            <a:spLocks noGrp="1"/>
          </p:cNvSpPr>
          <p:nvPr>
            <p:ph type="dt" sz="half" idx="10"/>
          </p:nvPr>
        </p:nvSpPr>
        <p:spPr/>
        <p:txBody>
          <a:bodyPr/>
          <a:lstStyle/>
          <a:p>
            <a:fld id="{89D2E436-9BD7-4418-87FA-9322BA731D06}" type="datetimeFigureOut">
              <a:rPr lang="en-US" smtClean="0"/>
              <a:t>10/1/2020</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4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64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44" name="Date Placeholder 3"/>
          <p:cNvSpPr>
            <a:spLocks noGrp="1"/>
          </p:cNvSpPr>
          <p:nvPr>
            <p:ph type="dt" sz="half" idx="10"/>
          </p:nvPr>
        </p:nvSpPr>
        <p:spPr/>
        <p:txBody>
          <a:bodyPr/>
          <a:lstStyle/>
          <a:p>
            <a:fld id="{89D2E436-9BD7-4418-87FA-9322BA731D06}" type="datetimeFigureOut">
              <a:rPr lang="en-US" smtClean="0"/>
              <a:t>10/1/2020</a:t>
            </a:fld>
            <a:endParaRPr lang="en-US"/>
          </a:p>
        </p:txBody>
      </p:sp>
      <p:sp>
        <p:nvSpPr>
          <p:cNvPr id="1048645" name="Footer Placeholder 4"/>
          <p:cNvSpPr>
            <a:spLocks noGrp="1"/>
          </p:cNvSpPr>
          <p:nvPr>
            <p:ph type="ftr" sz="quarter" idx="11"/>
          </p:nvPr>
        </p:nvSpPr>
        <p:spPr/>
        <p:txBody>
          <a:bodyPr/>
          <a:lstStyle/>
          <a:p>
            <a:endParaRPr lang="en-US"/>
          </a:p>
        </p:txBody>
      </p:sp>
      <p:sp>
        <p:nvSpPr>
          <p:cNvPr id="1048646" name="Slide Number Placeholder 5"/>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smtClean="0"/>
              <a:t>Click to edit Master title style</a:t>
            </a:r>
            <a:endParaRPr lang="en-US"/>
          </a:p>
        </p:txBody>
      </p:sp>
      <p:sp>
        <p:nvSpPr>
          <p:cNvPr id="1048648"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0" name="Date Placeholder 4"/>
          <p:cNvSpPr>
            <a:spLocks noGrp="1"/>
          </p:cNvSpPr>
          <p:nvPr>
            <p:ph type="dt" sz="half" idx="10"/>
          </p:nvPr>
        </p:nvSpPr>
        <p:spPr/>
        <p:txBody>
          <a:bodyPr/>
          <a:lstStyle/>
          <a:p>
            <a:fld id="{89D2E436-9BD7-4418-87FA-9322BA731D06}" type="datetimeFigureOut">
              <a:rPr lang="en-US" smtClean="0"/>
              <a:t>10/1/2020</a:t>
            </a:fld>
            <a:endParaRPr lang="en-US"/>
          </a:p>
        </p:txBody>
      </p:sp>
      <p:sp>
        <p:nvSpPr>
          <p:cNvPr id="1048651" name="Footer Placeholder 5"/>
          <p:cNvSpPr>
            <a:spLocks noGrp="1"/>
          </p:cNvSpPr>
          <p:nvPr>
            <p:ph type="ftr" sz="quarter" idx="11"/>
          </p:nvPr>
        </p:nvSpPr>
        <p:spPr/>
        <p:txBody>
          <a:bodyPr/>
          <a:lstStyle/>
          <a:p>
            <a:endParaRPr lang="en-US"/>
          </a:p>
        </p:txBody>
      </p:sp>
      <p:sp>
        <p:nvSpPr>
          <p:cNvPr id="1048652" name="Slide Number Placeholder 6"/>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smtClean="0"/>
              <a:t>Click to edit Master title style</a:t>
            </a:r>
            <a:endParaRPr lang="en-US"/>
          </a:p>
        </p:txBody>
      </p:sp>
      <p:sp>
        <p:nvSpPr>
          <p:cNvPr id="1048654" name="Text Placeholder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55"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6" name="Text Placeholder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57"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8" name="Date Placeholder 6"/>
          <p:cNvSpPr>
            <a:spLocks noGrp="1"/>
          </p:cNvSpPr>
          <p:nvPr>
            <p:ph type="dt" sz="half" idx="10"/>
          </p:nvPr>
        </p:nvSpPr>
        <p:spPr/>
        <p:txBody>
          <a:bodyPr/>
          <a:lstStyle/>
          <a:p>
            <a:fld id="{89D2E436-9BD7-4418-87FA-9322BA731D06}" type="datetimeFigureOut">
              <a:rPr lang="en-US" smtClean="0"/>
              <a:t>10/1/2020</a:t>
            </a:fld>
            <a:endParaRPr lang="en-US"/>
          </a:p>
        </p:txBody>
      </p:sp>
      <p:sp>
        <p:nvSpPr>
          <p:cNvPr id="1048659" name="Footer Placeholder 7"/>
          <p:cNvSpPr>
            <a:spLocks noGrp="1"/>
          </p:cNvSpPr>
          <p:nvPr>
            <p:ph type="ftr" sz="quarter" idx="11"/>
          </p:nvPr>
        </p:nvSpPr>
        <p:spPr/>
        <p:txBody>
          <a:bodyPr/>
          <a:lstStyle/>
          <a:p>
            <a:endParaRPr lang="en-US"/>
          </a:p>
        </p:txBody>
      </p:sp>
      <p:sp>
        <p:nvSpPr>
          <p:cNvPr id="1048660" name="Slide Number Placeholder 8"/>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r>
              <a:rPr lang="en-US" smtClean="0"/>
              <a:t>Click to edit Master title style</a:t>
            </a:r>
            <a:endParaRPr lang="en-US"/>
          </a:p>
        </p:txBody>
      </p:sp>
      <p:sp>
        <p:nvSpPr>
          <p:cNvPr id="1048596" name="Date Placeholder 2"/>
          <p:cNvSpPr>
            <a:spLocks noGrp="1"/>
          </p:cNvSpPr>
          <p:nvPr>
            <p:ph type="dt" sz="half" idx="10"/>
          </p:nvPr>
        </p:nvSpPr>
        <p:spPr/>
        <p:txBody>
          <a:bodyPr/>
          <a:lstStyle/>
          <a:p>
            <a:fld id="{89D2E436-9BD7-4418-87FA-9322BA731D06}" type="datetimeFigureOut">
              <a:rPr lang="en-US" smtClean="0"/>
              <a:t>10/1/2020</a:t>
            </a:fld>
            <a:endParaRPr lang="en-US"/>
          </a:p>
        </p:txBody>
      </p:sp>
      <p:sp>
        <p:nvSpPr>
          <p:cNvPr id="1048597" name="Footer Placeholder 3"/>
          <p:cNvSpPr>
            <a:spLocks noGrp="1"/>
          </p:cNvSpPr>
          <p:nvPr>
            <p:ph type="ftr" sz="quarter" idx="11"/>
          </p:nvPr>
        </p:nvSpPr>
        <p:spPr/>
        <p:txBody>
          <a:bodyPr/>
          <a:lstStyle/>
          <a:p>
            <a:endParaRPr lang="en-US"/>
          </a:p>
        </p:txBody>
      </p:sp>
      <p:sp>
        <p:nvSpPr>
          <p:cNvPr id="1048598" name="Slide Number Placeholder 4"/>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1" name="Date Placeholder 1"/>
          <p:cNvSpPr>
            <a:spLocks noGrp="1"/>
          </p:cNvSpPr>
          <p:nvPr>
            <p:ph type="dt" sz="half" idx="10"/>
          </p:nvPr>
        </p:nvSpPr>
        <p:spPr/>
        <p:txBody>
          <a:bodyPr/>
          <a:lstStyle/>
          <a:p>
            <a:fld id="{89D2E436-9BD7-4418-87FA-9322BA731D06}" type="datetimeFigureOut">
              <a:rPr lang="en-US" smtClean="0"/>
              <a:t>10/1/2020</a:t>
            </a:fld>
            <a:endParaRPr lang="en-US"/>
          </a:p>
        </p:txBody>
      </p:sp>
      <p:sp>
        <p:nvSpPr>
          <p:cNvPr id="1048662" name="Footer Placeholder 2"/>
          <p:cNvSpPr>
            <a:spLocks noGrp="1"/>
          </p:cNvSpPr>
          <p:nvPr>
            <p:ph type="ftr" sz="quarter" idx="11"/>
          </p:nvPr>
        </p:nvSpPr>
        <p:spPr/>
        <p:txBody>
          <a:bodyPr/>
          <a:lstStyle/>
          <a:p>
            <a:endParaRPr lang="en-US"/>
          </a:p>
        </p:txBody>
      </p:sp>
      <p:sp>
        <p:nvSpPr>
          <p:cNvPr id="1048663" name="Slide Number Placeholder 3"/>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4"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66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6"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67" name="Date Placeholder 4"/>
          <p:cNvSpPr>
            <a:spLocks noGrp="1"/>
          </p:cNvSpPr>
          <p:nvPr>
            <p:ph type="dt" sz="half" idx="10"/>
          </p:nvPr>
        </p:nvSpPr>
        <p:spPr/>
        <p:txBody>
          <a:bodyPr/>
          <a:lstStyle/>
          <a:p>
            <a:fld id="{89D2E436-9BD7-4418-87FA-9322BA731D06}" type="datetimeFigureOut">
              <a:rPr lang="en-US" smtClean="0"/>
              <a:t>10/1/2020</a:t>
            </a:fld>
            <a:endParaRPr lang="en-US"/>
          </a:p>
        </p:txBody>
      </p:sp>
      <p:sp>
        <p:nvSpPr>
          <p:cNvPr id="1048668" name="Footer Placeholder 5"/>
          <p:cNvSpPr>
            <a:spLocks noGrp="1"/>
          </p:cNvSpPr>
          <p:nvPr>
            <p:ph type="ftr" sz="quarter" idx="11"/>
          </p:nvPr>
        </p:nvSpPr>
        <p:spPr/>
        <p:txBody>
          <a:bodyPr/>
          <a:lstStyle/>
          <a:p>
            <a:endParaRPr lang="en-US"/>
          </a:p>
        </p:txBody>
      </p:sp>
      <p:sp>
        <p:nvSpPr>
          <p:cNvPr id="1048669" name="Slide Number Placeholder 6"/>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1"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632"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33"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34" name="Date Placeholder 4"/>
          <p:cNvSpPr>
            <a:spLocks noGrp="1"/>
          </p:cNvSpPr>
          <p:nvPr>
            <p:ph type="dt" sz="half" idx="10"/>
          </p:nvPr>
        </p:nvSpPr>
        <p:spPr/>
        <p:txBody>
          <a:bodyPr/>
          <a:lstStyle/>
          <a:p>
            <a:fld id="{89D2E436-9BD7-4418-87FA-9322BA731D06}" type="datetimeFigureOut">
              <a:rPr lang="en-US" smtClean="0"/>
              <a:t>10/1/2020</a:t>
            </a:fld>
            <a:endParaRPr lang="en-US"/>
          </a:p>
        </p:txBody>
      </p:sp>
      <p:sp>
        <p:nvSpPr>
          <p:cNvPr id="1048635" name="Footer Placeholder 5"/>
          <p:cNvSpPr>
            <a:spLocks noGrp="1"/>
          </p:cNvSpPr>
          <p:nvPr>
            <p:ph type="ftr" sz="quarter" idx="11"/>
          </p:nvPr>
        </p:nvSpPr>
        <p:spPr/>
        <p:txBody>
          <a:bodyPr/>
          <a:lstStyle/>
          <a:p>
            <a:endParaRPr lang="en-US"/>
          </a:p>
        </p:txBody>
      </p:sp>
      <p:sp>
        <p:nvSpPr>
          <p:cNvPr id="1048636" name="Slide Number Placeholder 6"/>
          <p:cNvSpPr>
            <a:spLocks noGrp="1"/>
          </p:cNvSpPr>
          <p:nvPr>
            <p:ph type="sldNum" sz="quarter" idx="12"/>
          </p:nvPr>
        </p:nvSpPr>
        <p:spPr/>
        <p:txBody>
          <a:bodyPr/>
          <a:lstStyle/>
          <a:p>
            <a:fld id="{98F111C2-8435-4B82-8155-7FA9FA5D6D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2E436-9BD7-4418-87FA-9322BA731D06}" type="datetimeFigureOut">
              <a:rPr lang="en-US" smtClean="0"/>
              <a:t>10/1/2020</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111C2-8435-4B82-8155-7FA9FA5D6D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284796" y="0"/>
            <a:ext cx="9647822" cy="7414468"/>
          </a:xfrm>
          <a:prstGeom prst="rect">
            <a:avLst/>
          </a:prstGeom>
        </p:spPr>
      </p:pic>
      <p:sp>
        <p:nvSpPr>
          <p:cNvPr id="1048586" name="Title 1"/>
          <p:cNvSpPr>
            <a:spLocks noGrp="1"/>
          </p:cNvSpPr>
          <p:nvPr>
            <p:ph type="ctrTitle"/>
          </p:nvPr>
        </p:nvSpPr>
        <p:spPr>
          <a:xfrm>
            <a:off x="685799" y="0"/>
            <a:ext cx="7772400" cy="1470025"/>
          </a:xfrm>
        </p:spPr>
        <p:txBody>
          <a:bodyPr/>
          <a:lstStyle/>
          <a:p>
            <a:r>
              <a:rPr lang="id-ID" dirty="0" smtClean="0">
                <a:solidFill>
                  <a:srgbClr val="993300"/>
                </a:solidFill>
                <a:latin typeface="Bodoni MT Black" pitchFamily="18" charset="0"/>
              </a:rPr>
              <a:t>Agama dan Agama Islam</a:t>
            </a:r>
            <a:endParaRPr lang="en-US" dirty="0">
              <a:solidFill>
                <a:srgbClr val="993300"/>
              </a:solidFill>
              <a:latin typeface="Bodoni MT Black" pitchFamily="18" charset="0"/>
            </a:endParaRPr>
          </a:p>
        </p:txBody>
      </p:sp>
      <p:sp>
        <p:nvSpPr>
          <p:cNvPr id="1048587" name="Subtitle 2"/>
          <p:cNvSpPr>
            <a:spLocks noGrp="1"/>
          </p:cNvSpPr>
          <p:nvPr>
            <p:ph type="subTitle" idx="1"/>
          </p:nvPr>
        </p:nvSpPr>
        <p:spPr>
          <a:xfrm>
            <a:off x="1338714" y="5105399"/>
            <a:ext cx="6400800" cy="1752600"/>
          </a:xfrm>
        </p:spPr>
        <p:txBody>
          <a:bodyPr>
            <a:normAutofit fontScale="98125"/>
          </a:bodyPr>
          <a:lstStyle/>
          <a:p>
            <a:endParaRPr lang="en-US" dirty="0">
              <a:solidFill>
                <a:srgbClr val="FF9900"/>
              </a:solidFill>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097161"/>
          <p:cNvPicPr>
            <a:picLocks/>
          </p:cNvPicPr>
          <p:nvPr/>
        </p:nvPicPr>
        <p:blipFill>
          <a:blip r:embed="rId2"/>
          <a:stretch>
            <a:fillRect/>
          </a:stretch>
        </p:blipFill>
        <p:spPr>
          <a:xfrm>
            <a:off x="-140322" y="-215428"/>
            <a:ext cx="9284322" cy="7288857"/>
          </a:xfrm>
          <a:prstGeom prst="rect">
            <a:avLst/>
          </a:prstGeom>
        </p:spPr>
      </p:pic>
      <p:sp>
        <p:nvSpPr>
          <p:cNvPr id="1048614" name="Title 1048613"/>
          <p:cNvSpPr>
            <a:spLocks noGrp="1"/>
          </p:cNvSpPr>
          <p:nvPr>
            <p:ph type="title"/>
          </p:nvPr>
        </p:nvSpPr>
        <p:spPr>
          <a:solidFill>
            <a:srgbClr val="FFC000"/>
          </a:solidFill>
        </p:spPr>
        <p:txBody>
          <a:bodyPr>
            <a:normAutofit fontScale="90000"/>
          </a:bodyPr>
          <a:lstStyle/>
          <a:p>
            <a:r>
              <a:rPr lang="en-US"/>
              <a:t>5. Allah SWT menjamin kebahagiaan</a:t>
            </a:r>
            <a:endParaRPr lang="x-none"/>
          </a:p>
        </p:txBody>
      </p:sp>
      <p:sp>
        <p:nvSpPr>
          <p:cNvPr id="1048615" name="Content Placeholder 1048614"/>
          <p:cNvSpPr>
            <a:spLocks noGrp="1"/>
          </p:cNvSpPr>
          <p:nvPr>
            <p:ph idx="1"/>
          </p:nvPr>
        </p:nvSpPr>
        <p:spPr/>
        <p:txBody>
          <a:bodyPr/>
          <a:lstStyle/>
          <a:p>
            <a:pPr marL="0" indent="0">
              <a:buNone/>
            </a:pPr>
            <a:r>
              <a:rPr lang="en-US"/>
              <a:t>      </a:t>
            </a:r>
            <a:r>
              <a:rPr lang="x-none"/>
              <a:t>Allah Azza wa Jalla menjamin kebahagiaan, kemuliaan, dan kemenangan bagi orang yang berpegang teguh kepada Islam dan menerapkannya dalam kehidupan, baik bagi perorangan maupun masyarakat.</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097162"/>
          <p:cNvPicPr>
            <a:picLocks/>
          </p:cNvPicPr>
          <p:nvPr/>
        </p:nvPicPr>
        <p:blipFill>
          <a:blip r:embed="rId2"/>
          <a:stretch>
            <a:fillRect/>
          </a:stretch>
        </p:blipFill>
        <p:spPr>
          <a:xfrm>
            <a:off x="0" y="0"/>
            <a:ext cx="6858000" cy="6858000"/>
          </a:xfrm>
          <a:prstGeom prst="rect">
            <a:avLst/>
          </a:prstGeom>
        </p:spPr>
      </p:pic>
      <p:sp>
        <p:nvSpPr>
          <p:cNvPr id="1048616" name="Title 1048615"/>
          <p:cNvSpPr>
            <a:spLocks noGrp="1"/>
          </p:cNvSpPr>
          <p:nvPr>
            <p:ph type="title"/>
          </p:nvPr>
        </p:nvSpPr>
        <p:spPr>
          <a:solidFill>
            <a:srgbClr val="FFC000"/>
          </a:solidFill>
        </p:spPr>
        <p:txBody>
          <a:bodyPr>
            <a:noAutofit/>
          </a:bodyPr>
          <a:lstStyle/>
          <a:p>
            <a:r>
              <a:rPr lang="en-US" sz="3400"/>
              <a:t>6. Dalam</a:t>
            </a:r>
            <a:r>
              <a:rPr lang="x-none" sz="3400"/>
              <a:t> agama Islam terdapat penyelesaian bagi segala problematika</a:t>
            </a:r>
            <a:r>
              <a:rPr lang="en-US" sz="3400"/>
              <a:t> </a:t>
            </a:r>
            <a:endParaRPr lang="x-none" sz="3400"/>
          </a:p>
        </p:txBody>
      </p:sp>
      <p:sp>
        <p:nvSpPr>
          <p:cNvPr id="1048617" name="Content Placeholder 1048616"/>
          <p:cNvSpPr>
            <a:spLocks noGrp="1"/>
          </p:cNvSpPr>
          <p:nvPr>
            <p:ph idx="1"/>
          </p:nvPr>
        </p:nvSpPr>
        <p:spPr>
          <a:xfrm>
            <a:off x="914400" y="1874837"/>
            <a:ext cx="8229600" cy="4525963"/>
          </a:xfrm>
        </p:spPr>
        <p:txBody>
          <a:bodyPr/>
          <a:lstStyle/>
          <a:p>
            <a:pPr marL="0" indent="0">
              <a:buNone/>
            </a:pPr>
            <a:r>
              <a:rPr lang="en-US"/>
              <a:t>      </a:t>
            </a:r>
            <a:r>
              <a:rPr lang="x-none"/>
              <a:t>Dalam agama Islam terdapat penyelesaian bagi segala problematika, karena syari’at dan dasar-dasar ajarannya mencakup segala hukum bagi segala peristiwa yang tidak terbatas.</a:t>
            </a:r>
          </a:p>
          <a:p>
            <a:pPr marL="0" indent="0">
              <a:buNone/>
            </a:pPr>
            <a:endParaRPr lang="x-none"/>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2"/>
          <a:stretch>
            <a:fillRect/>
          </a:stretch>
        </p:blipFill>
        <p:spPr>
          <a:xfrm>
            <a:off x="-432083" y="-675417"/>
            <a:ext cx="5844886" cy="7365483"/>
          </a:xfrm>
          <a:prstGeom prst="rect">
            <a:avLst/>
          </a:prstGeom>
        </p:spPr>
      </p:pic>
      <p:sp>
        <p:nvSpPr>
          <p:cNvPr id="1048618" name="Title 1048617"/>
          <p:cNvSpPr>
            <a:spLocks noGrp="1"/>
          </p:cNvSpPr>
          <p:nvPr>
            <p:ph type="title"/>
          </p:nvPr>
        </p:nvSpPr>
        <p:spPr>
          <a:xfrm>
            <a:off x="457200" y="-81395"/>
            <a:ext cx="8229600" cy="1499033"/>
          </a:xfrm>
          <a:solidFill>
            <a:srgbClr val="FFC000"/>
          </a:solidFill>
        </p:spPr>
        <p:txBody>
          <a:bodyPr>
            <a:normAutofit fontScale="90000"/>
          </a:bodyPr>
          <a:lstStyle/>
          <a:p>
            <a:r>
              <a:rPr lang="en-US" sz="3666" dirty="0" smtClean="0">
                <a:latin typeface="Times New Roman" pitchFamily="18" charset="0"/>
                <a:cs typeface="Times New Roman" pitchFamily="18" charset="0"/>
              </a:rPr>
              <a:t>7. Syari’at</a:t>
            </a:r>
            <a:r>
              <a:rPr lang="id-ID" sz="3666" dirty="0" smtClean="0">
                <a:latin typeface="Times New Roman" pitchFamily="18" charset="0"/>
                <a:cs typeface="Times New Roman" pitchFamily="18" charset="0"/>
              </a:rPr>
              <a:t> islam adalah syari’at yang paling bijak dalam mengatur semua bangsa.</a:t>
            </a:r>
            <a:r>
              <a:rPr sz="3666"/>
              <a:t/>
            </a:r>
            <a:br>
              <a:rPr sz="3666"/>
            </a:br>
            <a:endParaRPr lang="x-none" sz="3666"/>
          </a:p>
        </p:txBody>
      </p:sp>
      <p:sp>
        <p:nvSpPr>
          <p:cNvPr id="1048619" name="Content Placeholder 1048618"/>
          <p:cNvSpPr>
            <a:spLocks noGrp="1"/>
          </p:cNvSpPr>
          <p:nvPr>
            <p:ph idx="1"/>
          </p:nvPr>
        </p:nvSpPr>
        <p:spPr/>
        <p:txBody>
          <a:bodyPr/>
          <a:lstStyle/>
          <a:p>
            <a:pPr marL="0" indent="0">
              <a:buNone/>
            </a:pPr>
            <a:r>
              <a:rPr lang="en-US"/>
              <a:t>     </a:t>
            </a:r>
            <a:r>
              <a:rPr lang="x-none"/>
              <a:t>Syari’at Islam adalah syari’at yang paling bijak dalam mengatur semua bangsa, paling tepat dalam memberikan solusi dari setiap masalah, memperhatikan kemaslahatan dan sangat memperhatikan hak-hak manusia.</a:t>
            </a:r>
          </a:p>
          <a:p>
            <a:pPr marL="0" indent="0">
              <a:buNone/>
            </a:pPr>
            <a:endParaRPr lang="x-none"/>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2097164"/>
          <p:cNvPicPr>
            <a:picLocks/>
          </p:cNvPicPr>
          <p:nvPr/>
        </p:nvPicPr>
        <p:blipFill>
          <a:blip r:embed="rId2"/>
          <a:stretch>
            <a:fillRect/>
          </a:stretch>
        </p:blipFill>
        <p:spPr>
          <a:xfrm>
            <a:off x="0" y="-731837"/>
            <a:ext cx="9341333" cy="7644670"/>
          </a:xfrm>
          <a:prstGeom prst="rect">
            <a:avLst/>
          </a:prstGeom>
        </p:spPr>
      </p:pic>
      <p:sp>
        <p:nvSpPr>
          <p:cNvPr id="1048620" name="Title 1048619"/>
          <p:cNvSpPr>
            <a:spLocks noGrp="1"/>
          </p:cNvSpPr>
          <p:nvPr>
            <p:ph type="title"/>
          </p:nvPr>
        </p:nvSpPr>
        <p:spPr>
          <a:solidFill>
            <a:srgbClr val="FFC000"/>
          </a:solidFill>
        </p:spPr>
        <p:txBody>
          <a:bodyPr>
            <a:normAutofit fontScale="90000"/>
          </a:bodyPr>
          <a:lstStyle/>
          <a:p>
            <a:r>
              <a:rPr lang="en-US"/>
              <a:t>8. Islam adalah agama yang fleksibel</a:t>
            </a:r>
            <a:endParaRPr lang="x-none"/>
          </a:p>
        </p:txBody>
      </p:sp>
      <p:sp>
        <p:nvSpPr>
          <p:cNvPr id="1048621" name="Content Placeholder 1048620"/>
          <p:cNvSpPr>
            <a:spLocks noGrp="1"/>
          </p:cNvSpPr>
          <p:nvPr>
            <p:ph idx="1"/>
          </p:nvPr>
        </p:nvSpPr>
        <p:spPr/>
        <p:txBody>
          <a:bodyPr>
            <a:normAutofit/>
          </a:bodyPr>
          <a:lstStyle/>
          <a:p>
            <a:pPr marL="0" indent="0">
              <a:buNone/>
            </a:pPr>
            <a:r>
              <a:rPr lang="en-US"/>
              <a:t>     </a:t>
            </a:r>
            <a:r>
              <a:rPr lang="x-none"/>
              <a:t>Islam adalah agama yang fleksibel (cocok untuk semua tempat, zaman, bangsa dan berbagai macam situasi). Bahkan dunia tidak akan menjadi baik melainkan dengan agama Islam. Oleh karenanya, semakin modern zaman dan semakin majunya bangsa selalu muncul bukti baru yang menunjukkan keabsahan Islam dan ketinggian nilainya.</a:t>
            </a:r>
          </a:p>
          <a:p>
            <a:pPr marL="0" indent="0">
              <a:buNone/>
            </a:pPr>
            <a:endParaRPr lang="x-none"/>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097165"/>
          <p:cNvPicPr>
            <a:picLocks/>
          </p:cNvPicPr>
          <p:nvPr/>
        </p:nvPicPr>
        <p:blipFill>
          <a:blip r:embed="rId2"/>
          <a:stretch>
            <a:fillRect/>
          </a:stretch>
        </p:blipFill>
        <p:spPr>
          <a:xfrm>
            <a:off x="0" y="0"/>
            <a:ext cx="9385367" cy="6953688"/>
          </a:xfrm>
          <a:prstGeom prst="rect">
            <a:avLst/>
          </a:prstGeom>
        </p:spPr>
      </p:pic>
      <p:sp>
        <p:nvSpPr>
          <p:cNvPr id="1048622" name="Title 1"/>
          <p:cNvSpPr>
            <a:spLocks noGrp="1"/>
          </p:cNvSpPr>
          <p:nvPr>
            <p:ph type="title"/>
          </p:nvPr>
        </p:nvSpPr>
        <p:spPr>
          <a:solidFill>
            <a:srgbClr val="FFC000"/>
          </a:solidFill>
        </p:spPr>
        <p:txBody>
          <a:bodyPr>
            <a:normAutofit fontScale="90000"/>
          </a:bodyPr>
          <a:lstStyle/>
          <a:p>
            <a:r>
              <a:rPr lang="id-ID" dirty="0" smtClean="0">
                <a:latin typeface="Bodoni MT Black" pitchFamily="18" charset="0"/>
              </a:rPr>
              <a:t>Mengantisipasi  Aliran / Paham Radikalisme</a:t>
            </a:r>
            <a:endParaRPr lang="en-US" dirty="0">
              <a:latin typeface="Bodoni MT Black" pitchFamily="18" charset="0"/>
            </a:endParaRPr>
          </a:p>
        </p:txBody>
      </p:sp>
      <p:sp>
        <p:nvSpPr>
          <p:cNvPr id="1048623" name="Content Placeholder 2"/>
          <p:cNvSpPr>
            <a:spLocks noGrp="1"/>
          </p:cNvSpPr>
          <p:nvPr>
            <p:ph idx="1"/>
          </p:nvPr>
        </p:nvSpPr>
        <p:spPr/>
        <p:txBody>
          <a:bodyPr/>
          <a:lstStyle/>
          <a:p>
            <a:pPr marL="514350" indent="-514350">
              <a:buFont typeface="+mj-lt"/>
              <a:buAutoNum type="arabicPeriod"/>
            </a:pPr>
            <a:r>
              <a:rPr lang="id-ID" dirty="0" smtClean="0">
                <a:latin typeface="Times New Roman" pitchFamily="18" charset="0"/>
                <a:cs typeface="Times New Roman" pitchFamily="18" charset="0"/>
              </a:rPr>
              <a:t>Antisipasi melalui pendidikan.</a:t>
            </a:r>
          </a:p>
          <a:p>
            <a:pPr marL="514350" indent="-514350">
              <a:buFont typeface="+mj-lt"/>
              <a:buAutoNum type="arabicPeriod"/>
            </a:pPr>
            <a:r>
              <a:rPr lang="id-ID" dirty="0" smtClean="0">
                <a:latin typeface="Times New Roman" pitchFamily="18" charset="0"/>
                <a:cs typeface="Times New Roman" pitchFamily="18" charset="0"/>
              </a:rPr>
              <a:t>Sikap NU dan Muhammadiyyah.</a:t>
            </a:r>
          </a:p>
          <a:p>
            <a:pPr marL="514350" indent="-514350">
              <a:buFont typeface="+mj-lt"/>
              <a:buAutoNum type="arabicPeriod"/>
            </a:pPr>
            <a:r>
              <a:rPr lang="id-ID" dirty="0" smtClean="0">
                <a:latin typeface="Times New Roman" pitchFamily="18" charset="0"/>
                <a:cs typeface="Times New Roman" pitchFamily="18" charset="0"/>
              </a:rPr>
              <a:t>Peranan Pemerintah.</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2097166"/>
          <p:cNvPicPr>
            <a:picLocks/>
          </p:cNvPicPr>
          <p:nvPr/>
        </p:nvPicPr>
        <p:blipFill>
          <a:blip r:embed="rId2"/>
          <a:stretch>
            <a:fillRect/>
          </a:stretch>
        </p:blipFill>
        <p:spPr>
          <a:xfrm>
            <a:off x="-619388" y="0"/>
            <a:ext cx="6858000" cy="6858000"/>
          </a:xfrm>
          <a:prstGeom prst="rect">
            <a:avLst/>
          </a:prstGeom>
        </p:spPr>
      </p:pic>
      <p:sp>
        <p:nvSpPr>
          <p:cNvPr id="1048624" name="Title 1"/>
          <p:cNvSpPr>
            <a:spLocks noGrp="1"/>
          </p:cNvSpPr>
          <p:nvPr>
            <p:ph type="title"/>
          </p:nvPr>
        </p:nvSpPr>
        <p:spPr>
          <a:solidFill>
            <a:srgbClr val="FFC000"/>
          </a:solidFill>
        </p:spPr>
        <p:txBody>
          <a:bodyPr>
            <a:normAutofit fontScale="90000"/>
          </a:bodyPr>
          <a:lstStyle/>
          <a:p>
            <a:r>
              <a:rPr lang="id-ID" dirty="0" smtClean="0">
                <a:latin typeface="Bodoni MT Black" pitchFamily="18" charset="0"/>
              </a:rPr>
              <a:t>Ciri- ciri aliran sesat menurut MUI</a:t>
            </a:r>
            <a:endParaRPr lang="en-US" dirty="0">
              <a:latin typeface="Bodoni MT Black" pitchFamily="18" charset="0"/>
            </a:endParaRPr>
          </a:p>
        </p:txBody>
      </p:sp>
      <p:sp>
        <p:nvSpPr>
          <p:cNvPr id="1048625" name="Content Placeholder 2"/>
          <p:cNvSpPr>
            <a:spLocks noGrp="1"/>
          </p:cNvSpPr>
          <p:nvPr>
            <p:ph idx="1"/>
          </p:nvPr>
        </p:nvSpPr>
        <p:spPr>
          <a:xfrm>
            <a:off x="107504" y="1556792"/>
            <a:ext cx="8928992" cy="5184576"/>
          </a:xfrm>
        </p:spPr>
        <p:txBody>
          <a:bodyPr>
            <a:normAutofit fontScale="68750" lnSpcReduction="20000"/>
          </a:bodyPr>
          <a:lstStyle/>
          <a:p>
            <a:pPr marL="0" indent="0">
              <a:buNone/>
            </a:pPr>
            <a:r>
              <a:rPr lang="id-ID" dirty="0" smtClean="0">
                <a:latin typeface="Times New Roman" pitchFamily="18" charset="0"/>
                <a:cs typeface="Times New Roman" pitchFamily="18" charset="0"/>
              </a:rPr>
              <a:t>Adapun ciri-cirinya adalah sebag berikut:</a:t>
            </a:r>
          </a:p>
          <a:p>
            <a:pPr marL="514350" indent="-514350">
              <a:buFont typeface="+mj-lt"/>
              <a:buAutoNum type="arabicPeriod"/>
            </a:pPr>
            <a:r>
              <a:rPr lang="id-ID" dirty="0" smtClean="0">
                <a:latin typeface="Times New Roman" pitchFamily="18" charset="0"/>
                <a:cs typeface="Times New Roman" pitchFamily="18" charset="0"/>
              </a:rPr>
              <a:t>Mengingkari salah satu dari rukun iman.</a:t>
            </a:r>
          </a:p>
          <a:p>
            <a:pPr marL="514350" indent="-514350">
              <a:buFont typeface="+mj-lt"/>
              <a:buAutoNum type="arabicPeriod"/>
            </a:pPr>
            <a:r>
              <a:rPr lang="id-ID" dirty="0" smtClean="0">
                <a:latin typeface="Times New Roman" pitchFamily="18" charset="0"/>
                <a:cs typeface="Times New Roman" pitchFamily="18" charset="0"/>
              </a:rPr>
              <a:t>Meyakini atau mengikuti akidah yang tidak sesuai dengan al-quran dan as-sunah.</a:t>
            </a:r>
          </a:p>
          <a:p>
            <a:pPr marL="514350" indent="-514350">
              <a:buFont typeface="+mj-lt"/>
              <a:buAutoNum type="arabicPeriod"/>
            </a:pPr>
            <a:r>
              <a:rPr lang="id-ID" dirty="0" smtClean="0">
                <a:latin typeface="Times New Roman" pitchFamily="18" charset="0"/>
                <a:cs typeface="Times New Roman" pitchFamily="18" charset="0"/>
              </a:rPr>
              <a:t>Menyakini turunnya wahyu setelah al-quran.</a:t>
            </a:r>
          </a:p>
          <a:p>
            <a:pPr marL="514350" indent="-514350">
              <a:buFont typeface="+mj-lt"/>
              <a:buAutoNum type="arabicPeriod"/>
            </a:pPr>
            <a:r>
              <a:rPr lang="id-ID" dirty="0" smtClean="0">
                <a:latin typeface="Times New Roman" pitchFamily="18" charset="0"/>
                <a:cs typeface="Times New Roman" pitchFamily="18" charset="0"/>
              </a:rPr>
              <a:t>Mengingkari otensisitas dan atau kebenaran isi al-quran</a:t>
            </a:r>
          </a:p>
          <a:p>
            <a:pPr marL="514350" indent="-514350">
              <a:buFont typeface="+mj-lt"/>
              <a:buAutoNum type="arabicPeriod"/>
            </a:pPr>
            <a:r>
              <a:rPr lang="id-ID" dirty="0" smtClean="0">
                <a:latin typeface="Times New Roman" pitchFamily="18" charset="0"/>
                <a:cs typeface="Times New Roman" pitchFamily="18" charset="0"/>
              </a:rPr>
              <a:t>Melakukan penafsiran al-quran yang tidak berdasarkan kaidah-kaidah tafsir.</a:t>
            </a:r>
          </a:p>
          <a:p>
            <a:pPr marL="514350" indent="-514350">
              <a:buFont typeface="+mj-lt"/>
              <a:buAutoNum type="arabicPeriod"/>
            </a:pPr>
            <a:r>
              <a:rPr lang="id-ID" dirty="0" smtClean="0">
                <a:latin typeface="Times New Roman" pitchFamily="18" charset="0"/>
                <a:cs typeface="Times New Roman" pitchFamily="18" charset="0"/>
              </a:rPr>
              <a:t>Mengingkari kedudukan hadist nabi sebagai sumber ajaran islam.</a:t>
            </a:r>
          </a:p>
          <a:p>
            <a:pPr marL="514350" indent="-514350">
              <a:buFont typeface="+mj-lt"/>
              <a:buAutoNum type="arabicPeriod"/>
            </a:pPr>
            <a:r>
              <a:rPr lang="id-ID" dirty="0" smtClean="0">
                <a:latin typeface="Times New Roman" pitchFamily="18" charset="0"/>
                <a:cs typeface="Times New Roman" pitchFamily="18" charset="0"/>
              </a:rPr>
              <a:t>Menghina ,melecehkan dan merendahkan para nabi dan rasul.</a:t>
            </a:r>
          </a:p>
          <a:p>
            <a:pPr marL="514350" indent="-514350">
              <a:buFont typeface="+mj-lt"/>
              <a:buAutoNum type="arabicPeriod"/>
            </a:pPr>
            <a:r>
              <a:rPr lang="id-ID" dirty="0" smtClean="0">
                <a:latin typeface="Times New Roman" pitchFamily="18" charset="0"/>
                <a:cs typeface="Times New Roman" pitchFamily="18" charset="0"/>
              </a:rPr>
              <a:t>Mengingkarai nabi Muhmmad SAW sebagai nabi dan rasul terakhir.</a:t>
            </a:r>
          </a:p>
          <a:p>
            <a:pPr marL="514350" indent="-514350">
              <a:buFont typeface="+mj-lt"/>
              <a:buAutoNum type="arabicPeriod"/>
            </a:pPr>
            <a:r>
              <a:rPr lang="id-ID" dirty="0" smtClean="0">
                <a:latin typeface="Times New Roman" pitchFamily="18" charset="0"/>
                <a:cs typeface="Times New Roman" pitchFamily="18" charset="0"/>
              </a:rPr>
              <a:t>Mengubah,menambah atau mengurangi pokok-pokok ibadah yang telah di tetapkan oleh syari’ah.</a:t>
            </a:r>
          </a:p>
          <a:p>
            <a:pPr marL="514350" indent="-514350">
              <a:buFont typeface="+mj-lt"/>
              <a:buAutoNum type="arabicPeriod"/>
            </a:pPr>
            <a:r>
              <a:rPr lang="id-ID" dirty="0" smtClean="0">
                <a:latin typeface="Times New Roman" pitchFamily="18" charset="0"/>
                <a:cs typeface="Times New Roman" pitchFamily="18" charset="0"/>
              </a:rPr>
              <a:t>Mengkafirkan sesama muslim tanpa dalil syar’i.</a:t>
            </a:r>
          </a:p>
          <a:p>
            <a:pPr marL="514350" indent="-514350">
              <a:buFont typeface="+mj-lt"/>
              <a:buAutoNum type="arabicPeriod"/>
            </a:pP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097155"/>
          <p:cNvPicPr>
            <a:picLocks/>
          </p:cNvPicPr>
          <p:nvPr/>
        </p:nvPicPr>
        <p:blipFill>
          <a:blip r:embed="rId2"/>
          <a:stretch>
            <a:fillRect/>
          </a:stretch>
        </p:blipFill>
        <p:spPr>
          <a:xfrm>
            <a:off x="0" y="-228293"/>
            <a:ext cx="9144000" cy="7287368"/>
          </a:xfrm>
          <a:prstGeom prst="rect">
            <a:avLst/>
          </a:prstGeom>
        </p:spPr>
      </p:pic>
      <p:sp>
        <p:nvSpPr>
          <p:cNvPr id="1048602" name="Title 1"/>
          <p:cNvSpPr>
            <a:spLocks noGrp="1"/>
          </p:cNvSpPr>
          <p:nvPr>
            <p:ph type="title"/>
          </p:nvPr>
        </p:nvSpPr>
        <p:spPr>
          <a:solidFill>
            <a:srgbClr val="FFC000"/>
          </a:solidFill>
        </p:spPr>
        <p:txBody>
          <a:bodyPr/>
          <a:lstStyle/>
          <a:p>
            <a:r>
              <a:rPr lang="id-ID" dirty="0" smtClean="0">
                <a:latin typeface="Bodoni MT Black" pitchFamily="18" charset="0"/>
              </a:rPr>
              <a:t>Islam Rahmatan lil a’lamin</a:t>
            </a:r>
            <a:endParaRPr lang="en-US" dirty="0">
              <a:latin typeface="Bodoni MT Black" pitchFamily="18" charset="0"/>
            </a:endParaRPr>
          </a:p>
        </p:txBody>
      </p:sp>
      <p:sp>
        <p:nvSpPr>
          <p:cNvPr id="1048603" name="Content Placeholder 2"/>
          <p:cNvSpPr>
            <a:spLocks noGrp="1"/>
          </p:cNvSpPr>
          <p:nvPr>
            <p:ph idx="1"/>
          </p:nvPr>
        </p:nvSpPr>
        <p:spPr/>
        <p:txBody>
          <a:bodyPr>
            <a:normAutofit fontScale="96875" lnSpcReduction="10000"/>
          </a:bodyPr>
          <a:lstStyle/>
          <a:p>
            <a:pPr marL="0" indent="0">
              <a:buNone/>
            </a:pPr>
            <a:r>
              <a:rPr lang="id-ID" dirty="0" smtClean="0">
                <a:solidFill>
                  <a:srgbClr val="CCFECC"/>
                </a:solidFill>
                <a:latin typeface="Times New Roman" pitchFamily="18" charset="0"/>
                <a:cs typeface="Times New Roman" pitchFamily="18" charset="0"/>
              </a:rPr>
              <a:t>Gagasan islam rahmatan lil a’lamin ini secara bahasa kata islam berasal dari bahasa </a:t>
            </a:r>
            <a:r>
              <a:rPr lang="id-ID" i="1" dirty="0" smtClean="0">
                <a:solidFill>
                  <a:srgbClr val="CCFECC"/>
                </a:solidFill>
                <a:latin typeface="Times New Roman" pitchFamily="18" charset="0"/>
                <a:cs typeface="Times New Roman" pitchFamily="18" charset="0"/>
              </a:rPr>
              <a:t>salama</a:t>
            </a:r>
            <a:r>
              <a:rPr lang="id-ID" dirty="0" smtClean="0">
                <a:solidFill>
                  <a:srgbClr val="CCFECC"/>
                </a:solidFill>
                <a:latin typeface="Times New Roman" pitchFamily="18" charset="0"/>
                <a:cs typeface="Times New Roman" pitchFamily="18" charset="0"/>
              </a:rPr>
              <a:t> atau </a:t>
            </a:r>
            <a:r>
              <a:rPr lang="id-ID" i="1" dirty="0" smtClean="0">
                <a:solidFill>
                  <a:srgbClr val="CCFECC"/>
                </a:solidFill>
                <a:latin typeface="Times New Roman" pitchFamily="18" charset="0"/>
                <a:cs typeface="Times New Roman" pitchFamily="18" charset="0"/>
              </a:rPr>
              <a:t>salima </a:t>
            </a:r>
            <a:r>
              <a:rPr lang="id-ID" dirty="0" smtClean="0">
                <a:solidFill>
                  <a:srgbClr val="CCFECC"/>
                </a:solidFill>
                <a:latin typeface="Times New Roman" pitchFamily="18" charset="0"/>
                <a:cs typeface="Times New Roman" pitchFamily="18" charset="0"/>
              </a:rPr>
              <a:t>yang berarti damai. Isltilah rahmatan lil a’lamin terdiri atas dua kata rahmat yang berarti kasih sayang dan lil al’lamin yang berarti seluruh alam. Bisa dikatakan gagasan islam rahmatan lil a’lamin ini masih abstrak. Islam rahmat bagi seluruh alam bukan hanya keselamatan bagi manusia tetapi juga untuk alam lainnya.</a:t>
            </a:r>
            <a:endParaRPr lang="en-US" i="1" dirty="0">
              <a:solidFill>
                <a:srgbClr val="CCFECC"/>
              </a:solidFill>
              <a:latin typeface="Times New Roman" pitchFamily="18" charset="0"/>
              <a:cs typeface="Times New Roman" pitchFamily="18" charset="0"/>
            </a:endParaRP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048675"/>
          <p:cNvSpPr>
            <a:spLocks noGrp="1"/>
          </p:cNvSpPr>
          <p:nvPr>
            <p:ph type="ctrTitle"/>
          </p:nvPr>
        </p:nvSpPr>
        <p:spPr>
          <a:xfrm>
            <a:off x="685800" y="-172395"/>
            <a:ext cx="7772400" cy="1210391"/>
          </a:xfrm>
        </p:spPr>
        <p:txBody>
          <a:bodyPr/>
          <a:lstStyle/>
          <a:p>
            <a:r>
              <a:rPr lang="en-US"/>
              <a:t>Pertanyaan </a:t>
            </a:r>
            <a:endParaRPr lang="x-none"/>
          </a:p>
        </p:txBody>
      </p:sp>
      <p:sp>
        <p:nvSpPr>
          <p:cNvPr id="1048677" name="Subtitle 1048676"/>
          <p:cNvSpPr>
            <a:spLocks noGrp="1"/>
          </p:cNvSpPr>
          <p:nvPr>
            <p:ph type="subTitle" idx="1"/>
          </p:nvPr>
        </p:nvSpPr>
        <p:spPr>
          <a:xfrm>
            <a:off x="230186" y="732150"/>
            <a:ext cx="8813335" cy="6048855"/>
          </a:xfrm>
        </p:spPr>
        <p:txBody>
          <a:bodyPr>
            <a:normAutofit fontScale="96875" lnSpcReduction="20000"/>
          </a:bodyPr>
          <a:lstStyle/>
          <a:p>
            <a:pPr marL="514350" indent="-514350" algn="l">
              <a:buFont typeface="+mj-lt"/>
              <a:buAutoNum type="arabicPeriod"/>
            </a:pPr>
            <a:r>
              <a:rPr lang="x-none"/>
              <a:t>Dalil mengatur bangsa</a:t>
            </a:r>
          </a:p>
          <a:p>
            <a:pPr marL="514350" indent="-514350" algn="l">
              <a:buFont typeface="+mj-lt"/>
              <a:buAutoNum type="arabicPeriod"/>
            </a:pPr>
            <a:r>
              <a:rPr lang="x-none"/>
              <a:t>Mengantisipasi radikalisme dalam islam</a:t>
            </a:r>
          </a:p>
          <a:p>
            <a:pPr marL="514350" indent="-514350" algn="l">
              <a:buFont typeface="+mj-lt"/>
              <a:buAutoNum type="arabicPeriod"/>
            </a:pPr>
            <a:r>
              <a:rPr lang="x-none"/>
              <a:t>Mengapa Anda yakin bahwa islam adalah agama yang benar</a:t>
            </a:r>
          </a:p>
          <a:p>
            <a:pPr marL="514350" indent="-514350" algn="l">
              <a:buFont typeface="+mj-lt"/>
              <a:buAutoNum type="arabicPeriod"/>
            </a:pPr>
            <a:r>
              <a:rPr lang="x-none"/>
              <a:t>Bagaimana ketika mengafirkan sesama muslim?  Sebutkan contohnya! </a:t>
            </a:r>
          </a:p>
          <a:p>
            <a:pPr marL="514350" indent="-514350" algn="l">
              <a:buFont typeface="+mj-lt"/>
              <a:buAutoNum type="arabicPeriod"/>
            </a:pPr>
            <a:r>
              <a:rPr lang="x-none"/>
              <a:t>Apa perbedaan NU, Muhammadiyah, dan LBBI</a:t>
            </a:r>
          </a:p>
          <a:p>
            <a:pPr marL="514350" indent="-514350" algn="l">
              <a:buFont typeface="+mj-lt"/>
              <a:buAutoNum type="arabicPeriod"/>
            </a:pPr>
            <a:r>
              <a:rPr lang="x-none"/>
              <a:t>Bagaimana dengan orang yang di pelosok namun tidak tahu agama</a:t>
            </a:r>
          </a:p>
          <a:p>
            <a:pPr marL="514350" indent="-514350" algn="l">
              <a:buFont typeface="+mj-lt"/>
              <a:buAutoNum type="arabicPeriod"/>
            </a:pPr>
            <a:r>
              <a:rPr lang="x-none"/>
              <a:t>Mengapa islam adalah agama yang rahmatan lil alamiin</a:t>
            </a:r>
          </a:p>
          <a:p>
            <a:pPr algn="l"/>
            <a:endParaRPr lang="x-non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0" y="0"/>
            <a:ext cx="9129710" cy="7115750"/>
          </a:xfrm>
          <a:prstGeom prst="rect">
            <a:avLst/>
          </a:prstGeom>
        </p:spPr>
      </p:pic>
      <p:sp>
        <p:nvSpPr>
          <p:cNvPr id="1048593" name="Title 1"/>
          <p:cNvSpPr>
            <a:spLocks noGrp="1"/>
          </p:cNvSpPr>
          <p:nvPr>
            <p:ph type="title"/>
          </p:nvPr>
        </p:nvSpPr>
        <p:spPr>
          <a:solidFill>
            <a:srgbClr val="FFFF00"/>
          </a:solidFill>
          <a:ln>
            <a:solidFill>
              <a:srgbClr val="FFC000"/>
            </a:solidFill>
            <a:prstDash val="solid"/>
          </a:ln>
        </p:spPr>
        <p:txBody>
          <a:bodyPr/>
          <a:lstStyle/>
          <a:p>
            <a:pPr>
              <a:tabLst>
                <a:tab pos="5737225" algn="l"/>
              </a:tabLst>
            </a:pPr>
            <a:r>
              <a:rPr lang="id-ID" dirty="0" smtClean="0">
                <a:solidFill>
                  <a:srgbClr val="C00000"/>
                </a:solidFill>
                <a:latin typeface="Bodoni MT Black" pitchFamily="18" charset="0"/>
              </a:rPr>
              <a:t>Pengertian Agama</a:t>
            </a:r>
            <a:endParaRPr lang="en-US" dirty="0">
              <a:solidFill>
                <a:srgbClr val="C00000"/>
              </a:solidFill>
              <a:latin typeface="Bodoni MT Black" pitchFamily="18" charset="0"/>
            </a:endParaRPr>
          </a:p>
        </p:txBody>
      </p:sp>
      <p:sp>
        <p:nvSpPr>
          <p:cNvPr id="1048594" name="Content Placeholder 2"/>
          <p:cNvSpPr>
            <a:spLocks noGrp="1"/>
          </p:cNvSpPr>
          <p:nvPr>
            <p:ph idx="1"/>
          </p:nvPr>
        </p:nvSpPr>
        <p:spPr>
          <a:xfrm>
            <a:off x="1986107" y="1849720"/>
            <a:ext cx="5545704" cy="4343159"/>
          </a:xfrm>
        </p:spPr>
        <p:txBody>
          <a:bodyPr/>
          <a:lstStyle/>
          <a:p>
            <a:r>
              <a:rPr lang="id-ID" dirty="0" smtClean="0">
                <a:solidFill>
                  <a:srgbClr val="330066"/>
                </a:solidFill>
                <a:latin typeface="Times New Roman" pitchFamily="18" charset="0"/>
                <a:cs typeface="Times New Roman" pitchFamily="18" charset="0"/>
              </a:rPr>
              <a:t>Agama adalah sebuah koleksi terorganisir dari kepercayaan,sistem budaya, dan pandangan dunia yang menghubungkan manusia dengan tatanan dari kehidupan.</a:t>
            </a:r>
            <a:endParaRPr lang="en-US" dirty="0">
              <a:solidFill>
                <a:srgbClr val="330066"/>
              </a:solidFill>
              <a:latin typeface="Times New Roman" pitchFamily="18" charset="0"/>
              <a:cs typeface="Times New Roman" pitchFamily="18" charset="0"/>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p:txBody>
          <a:bodyPr/>
          <a:lstStyle/>
          <a:p>
            <a:endParaRPr lang="x-none"/>
          </a:p>
        </p:txBody>
      </p:sp>
      <p:pic>
        <p:nvPicPr>
          <p:cNvPr id="2097154" name="Picture 2097153"/>
          <p:cNvPicPr>
            <a:picLocks/>
          </p:cNvPicPr>
          <p:nvPr/>
        </p:nvPicPr>
        <p:blipFill>
          <a:blip r:embed="rId2"/>
          <a:stretch>
            <a:fillRect/>
          </a:stretch>
        </p:blipFill>
        <p:spPr>
          <a:xfrm>
            <a:off x="-457200" y="0"/>
            <a:ext cx="9751081" cy="7007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097154"/>
          <p:cNvPicPr>
            <a:picLocks/>
          </p:cNvPicPr>
          <p:nvPr/>
        </p:nvPicPr>
        <p:blipFill>
          <a:blip r:embed="rId2"/>
          <a:stretch>
            <a:fillRect/>
          </a:stretch>
        </p:blipFill>
        <p:spPr>
          <a:xfrm>
            <a:off x="-140308" y="-1188226"/>
            <a:ext cx="9284308" cy="8046226"/>
          </a:xfrm>
          <a:prstGeom prst="rect">
            <a:avLst/>
          </a:prstGeom>
        </p:spPr>
      </p:pic>
      <p:sp>
        <p:nvSpPr>
          <p:cNvPr id="1048600" name="Title 1"/>
          <p:cNvSpPr>
            <a:spLocks noGrp="1"/>
          </p:cNvSpPr>
          <p:nvPr>
            <p:ph type="title"/>
          </p:nvPr>
        </p:nvSpPr>
        <p:spPr>
          <a:xfrm>
            <a:off x="457198" y="-114301"/>
            <a:ext cx="8229600" cy="1143000"/>
          </a:xfrm>
          <a:solidFill>
            <a:srgbClr val="FFC000"/>
          </a:solidFill>
        </p:spPr>
        <p:txBody>
          <a:bodyPr/>
          <a:lstStyle/>
          <a:p>
            <a:r>
              <a:rPr lang="id-ID" dirty="0" smtClean="0">
                <a:latin typeface="Bodoni MT Black" pitchFamily="18" charset="0"/>
              </a:rPr>
              <a:t>Pengertian Agama Islam</a:t>
            </a:r>
            <a:endParaRPr lang="en-US" dirty="0">
              <a:latin typeface="Bodoni MT Black" pitchFamily="18" charset="0"/>
            </a:endParaRPr>
          </a:p>
        </p:txBody>
      </p:sp>
      <p:sp>
        <p:nvSpPr>
          <p:cNvPr id="1048601" name="Content Placeholder 2"/>
          <p:cNvSpPr>
            <a:spLocks noGrp="1"/>
          </p:cNvSpPr>
          <p:nvPr>
            <p:ph idx="1"/>
          </p:nvPr>
        </p:nvSpPr>
        <p:spPr>
          <a:xfrm>
            <a:off x="457198" y="1028699"/>
            <a:ext cx="8229600" cy="4525963"/>
          </a:xfrm>
        </p:spPr>
        <p:txBody>
          <a:bodyPr>
            <a:normAutofit fontScale="96875"/>
          </a:bodyPr>
          <a:lstStyle/>
          <a:p>
            <a:pPr marL="0" indent="0">
              <a:buNone/>
            </a:pP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Agama Islam adalah agama yang  mengimani satu tuhan yaitu Allah SWT. Dengan 1,8 milyar orang pengikut di seluruh dunia, Islam menjadi agama terbesar kedua di dunia setelah kristen. Pengikut agama Islam disebut muslim.</a:t>
            </a:r>
            <a:endParaRPr lang="zh-CN" altLang="en-US"/>
          </a:p>
          <a:p>
            <a:pPr marL="0" indent="0">
              <a:buNone/>
            </a:pPr>
            <a:r>
              <a:rPr lang="en-US" dirty="0" smtClean="0">
                <a:latin typeface="Times New Roman" pitchFamily="18" charset="0"/>
                <a:cs typeface="Times New Roman" pitchFamily="18" charset="0"/>
              </a:rPr>
              <a:t>    Islam</a:t>
            </a:r>
            <a:r>
              <a:rPr lang="id-ID" dirty="0" smtClean="0">
                <a:latin typeface="Times New Roman" pitchFamily="18" charset="0"/>
                <a:cs typeface="Times New Roman" pitchFamily="18" charset="0"/>
              </a:rPr>
              <a:t> mengajarkan bahwa Allah SWT adalah satu-satunya tuhan yang berhak disembah dan nabi terakhir adalah nabi Muhammad SAW.</a:t>
            </a:r>
            <a:endParaRPr lang="zh-CN" alt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097156"/>
          <p:cNvPicPr>
            <a:picLocks/>
          </p:cNvPicPr>
          <p:nvPr/>
        </p:nvPicPr>
        <p:blipFill>
          <a:blip r:embed="rId2"/>
          <a:stretch>
            <a:fillRect/>
          </a:stretch>
        </p:blipFill>
        <p:spPr>
          <a:xfrm>
            <a:off x="0" y="-1723720"/>
            <a:ext cx="9480197" cy="8719277"/>
          </a:xfrm>
          <a:prstGeom prst="rect">
            <a:avLst/>
          </a:prstGeom>
        </p:spPr>
      </p:pic>
      <p:sp>
        <p:nvSpPr>
          <p:cNvPr id="1048604" name="Title 1"/>
          <p:cNvSpPr>
            <a:spLocks noGrp="1"/>
          </p:cNvSpPr>
          <p:nvPr>
            <p:ph type="title"/>
          </p:nvPr>
        </p:nvSpPr>
        <p:spPr>
          <a:xfrm>
            <a:off x="457199" y="0"/>
            <a:ext cx="8229600" cy="1143000"/>
          </a:xfrm>
          <a:solidFill>
            <a:srgbClr val="FFC000"/>
          </a:solidFill>
        </p:spPr>
        <p:txBody>
          <a:bodyPr/>
          <a:lstStyle/>
          <a:p>
            <a:r>
              <a:rPr lang="id-ID" dirty="0" smtClean="0">
                <a:latin typeface="Bodoni MT Black" pitchFamily="18" charset="0"/>
              </a:rPr>
              <a:t>Karakteristik Agama Islam</a:t>
            </a:r>
            <a:endParaRPr lang="en-US" dirty="0">
              <a:latin typeface="Bodoni MT Black" pitchFamily="18" charset="0"/>
            </a:endParaRPr>
          </a:p>
        </p:txBody>
      </p:sp>
      <p:sp>
        <p:nvSpPr>
          <p:cNvPr id="1048605" name="Content Placeholder 2"/>
          <p:cNvSpPr>
            <a:spLocks noGrp="1"/>
          </p:cNvSpPr>
          <p:nvPr>
            <p:ph idx="1"/>
          </p:nvPr>
        </p:nvSpPr>
        <p:spPr>
          <a:xfrm>
            <a:off x="45838" y="1142999"/>
            <a:ext cx="8640960" cy="5445224"/>
          </a:xfrm>
        </p:spPr>
        <p:txBody>
          <a:bodyPr>
            <a:normAutofit fontScale="86250" lnSpcReduction="20000"/>
          </a:bodyPr>
          <a:lstStyle/>
          <a:p>
            <a:pPr marL="514350" indent="-514350">
              <a:buFont typeface="+mj-lt"/>
              <a:buAutoNum type="arabicPeriod"/>
            </a:pPr>
            <a:r>
              <a:rPr lang="id-ID" dirty="0" smtClean="0">
                <a:latin typeface="Times New Roman" pitchFamily="18" charset="0"/>
                <a:cs typeface="Times New Roman" pitchFamily="18" charset="0"/>
              </a:rPr>
              <a:t>Islam datang dari sisi Allah SWT.</a:t>
            </a:r>
          </a:p>
          <a:p>
            <a:pPr marL="514350" indent="-514350">
              <a:buFont typeface="+mj-lt"/>
              <a:buAutoNum type="arabicPeriod"/>
            </a:pPr>
            <a:r>
              <a:rPr lang="id-ID" dirty="0" smtClean="0">
                <a:latin typeface="Times New Roman" pitchFamily="18" charset="0"/>
                <a:cs typeface="Times New Roman" pitchFamily="18" charset="0"/>
              </a:rPr>
              <a:t>Islam menjelaskan awal kejadian manusia dan akhir kehidupannya serta tujuan dia diciptakan.</a:t>
            </a:r>
          </a:p>
          <a:p>
            <a:pPr marL="514350" indent="-514350">
              <a:buFont typeface="+mj-lt"/>
              <a:buAutoNum type="arabicPeriod"/>
            </a:pPr>
            <a:r>
              <a:rPr lang="id-ID" dirty="0" smtClean="0">
                <a:latin typeface="Times New Roman" pitchFamily="18" charset="0"/>
                <a:cs typeface="Times New Roman" pitchFamily="18" charset="0"/>
              </a:rPr>
              <a:t>Islam adalah agama fitrah.</a:t>
            </a:r>
          </a:p>
          <a:p>
            <a:pPr marL="514350" indent="-514350">
              <a:buFont typeface="+mj-lt"/>
              <a:buAutoNum type="arabicPeriod"/>
            </a:pPr>
            <a:r>
              <a:rPr lang="id-ID" dirty="0" smtClean="0">
                <a:latin typeface="Times New Roman" pitchFamily="18" charset="0"/>
                <a:cs typeface="Times New Roman" pitchFamily="18" charset="0"/>
              </a:rPr>
              <a:t>Islam adalah ilmu syar’i.</a:t>
            </a:r>
          </a:p>
          <a:p>
            <a:pPr marL="514350" indent="-514350">
              <a:buFont typeface="+mj-lt"/>
              <a:buAutoNum type="arabicPeriod"/>
            </a:pPr>
            <a:r>
              <a:rPr lang="id-ID" dirty="0" smtClean="0">
                <a:latin typeface="Times New Roman" pitchFamily="18" charset="0"/>
                <a:cs typeface="Times New Roman" pitchFamily="18" charset="0"/>
              </a:rPr>
              <a:t>Allah menjamin kebahagiaan.</a:t>
            </a:r>
          </a:p>
          <a:p>
            <a:pPr marL="514350" indent="-514350">
              <a:buFont typeface="+mj-lt"/>
              <a:buAutoNum type="arabicPeriod"/>
            </a:pPr>
            <a:r>
              <a:rPr lang="id-ID" dirty="0" smtClean="0">
                <a:latin typeface="Times New Roman" pitchFamily="18" charset="0"/>
                <a:cs typeface="Times New Roman" pitchFamily="18" charset="0"/>
              </a:rPr>
              <a:t>Dalam agama islam terdapat penyelesaian bagi segala problematika.</a:t>
            </a:r>
          </a:p>
          <a:p>
            <a:pPr marL="514350" indent="-514350">
              <a:buFont typeface="+mj-lt"/>
              <a:buAutoNum type="arabicPeriod"/>
            </a:pPr>
            <a:r>
              <a:rPr lang="id-ID" dirty="0" smtClean="0">
                <a:latin typeface="Times New Roman" pitchFamily="18" charset="0"/>
                <a:cs typeface="Times New Roman" pitchFamily="18" charset="0"/>
              </a:rPr>
              <a:t>Syari’at islam adalah syari’at yang paling bijak dalam mengatur semua bangsa.</a:t>
            </a:r>
          </a:p>
          <a:p>
            <a:pPr marL="514350" indent="-514350">
              <a:buFont typeface="+mj-lt"/>
              <a:buAutoNum type="arabicPeriod"/>
            </a:pPr>
            <a:r>
              <a:rPr lang="id-ID" dirty="0" smtClean="0">
                <a:latin typeface="Times New Roman" pitchFamily="18" charset="0"/>
                <a:cs typeface="Times New Roman" pitchFamily="18" charset="0"/>
              </a:rPr>
              <a:t>Islam adalah agama yang fleksibel.</a:t>
            </a:r>
          </a:p>
          <a:p>
            <a:pPr marL="514350" indent="-514350">
              <a:buFont typeface="+mj-lt"/>
              <a:buAutoNum type="arabicPeriod"/>
            </a:pPr>
            <a:r>
              <a:rPr lang="id-ID" dirty="0" smtClean="0">
                <a:latin typeface="Times New Roman" pitchFamily="18" charset="0"/>
                <a:cs typeface="Times New Roman" pitchFamily="18" charset="0"/>
              </a:rPr>
              <a:t>Islam adalah agam</a:t>
            </a:r>
            <a:r>
              <a:rPr lang="en-US" dirty="0" smtClean="0">
                <a:latin typeface="Times New Roman" pitchFamily="18" charset="0"/>
                <a:cs typeface="Times New Roman" pitchFamily="18" charset="0"/>
              </a:rPr>
              <a:t>a</a:t>
            </a:r>
            <a:r>
              <a:rPr lang="id-ID" dirty="0" smtClean="0">
                <a:latin typeface="Times New Roman" pitchFamily="18" charset="0"/>
                <a:cs typeface="Times New Roman" pitchFamily="18" charset="0"/>
              </a:rPr>
              <a:t> cinta,kebersamaan dan kasih s</a:t>
            </a:r>
            <a:r>
              <a:rPr lang="en-US" dirty="0" smtClean="0">
                <a:latin typeface="Times New Roman" pitchFamily="18" charset="0"/>
                <a:cs typeface="Times New Roman" pitchFamily="18" charset="0"/>
              </a:rPr>
              <a:t>ayan</a:t>
            </a:r>
            <a:r>
              <a:rPr lang="id-ID" dirty="0" smtClean="0">
                <a:latin typeface="Times New Roman" pitchFamily="18" charset="0"/>
                <a:cs typeface="Times New Roman" pitchFamily="18" charset="0"/>
              </a:rPr>
              <a:t>g sesama kaum mukminin.</a:t>
            </a:r>
            <a:endParaRPr lang="zh-CN" alt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097157"/>
          <p:cNvPicPr>
            <a:picLocks/>
          </p:cNvPicPr>
          <p:nvPr/>
        </p:nvPicPr>
        <p:blipFill>
          <a:blip r:embed="rId2"/>
          <a:stretch>
            <a:fillRect/>
          </a:stretch>
        </p:blipFill>
        <p:spPr>
          <a:xfrm>
            <a:off x="0" y="0"/>
            <a:ext cx="9167979" cy="6858000"/>
          </a:xfrm>
          <a:prstGeom prst="rect">
            <a:avLst/>
          </a:prstGeom>
        </p:spPr>
      </p:pic>
      <p:sp>
        <p:nvSpPr>
          <p:cNvPr id="1048606" name="Title 1048605"/>
          <p:cNvSpPr>
            <a:spLocks noGrp="1"/>
          </p:cNvSpPr>
          <p:nvPr>
            <p:ph type="title"/>
          </p:nvPr>
        </p:nvSpPr>
        <p:spPr>
          <a:solidFill>
            <a:srgbClr val="FFC000"/>
          </a:solidFill>
        </p:spPr>
        <p:txBody>
          <a:bodyPr>
            <a:normAutofit/>
          </a:bodyPr>
          <a:lstStyle/>
          <a:p>
            <a:r>
              <a:rPr lang="en-US">
                <a:solidFill>
                  <a:srgbClr val="3399FF"/>
                </a:solidFill>
              </a:rPr>
              <a:t>1. Islam datang dari sisi Allah SWT </a:t>
            </a:r>
            <a:endParaRPr lang="x-none">
              <a:solidFill>
                <a:srgbClr val="3399FF"/>
              </a:solidFill>
            </a:endParaRPr>
          </a:p>
        </p:txBody>
      </p:sp>
      <p:sp>
        <p:nvSpPr>
          <p:cNvPr id="1048607" name="Content Placeholder 1048606"/>
          <p:cNvSpPr>
            <a:spLocks noGrp="1"/>
          </p:cNvSpPr>
          <p:nvPr>
            <p:ph idx="1"/>
          </p:nvPr>
        </p:nvSpPr>
        <p:spPr/>
        <p:txBody>
          <a:bodyPr>
            <a:normAutofit fontScale="96875" lnSpcReduction="10000"/>
          </a:bodyPr>
          <a:lstStyle/>
          <a:p>
            <a:pPr marL="0" indent="0">
              <a:buNone/>
            </a:pPr>
            <a:r>
              <a:rPr lang="en-US">
                <a:solidFill>
                  <a:srgbClr val="FFFFFF"/>
                </a:solidFill>
              </a:rPr>
              <a:t>      </a:t>
            </a:r>
            <a:r>
              <a:rPr lang="x-none">
                <a:solidFill>
                  <a:srgbClr val="FFFFFF"/>
                </a:solidFill>
              </a:rPr>
              <a:t>Islam datang dari sisi Allah Subhanahu wa Taala dan sesungguhnya Allah lebih mengetahui apa yang menjadi mashlahat (kebaikan) bagi hamba-hamba-Nya.</a:t>
            </a:r>
          </a:p>
          <a:p>
            <a:pPr marL="0" indent="0">
              <a:buNone/>
            </a:pPr>
            <a:r>
              <a:rPr lang="en-US">
                <a:solidFill>
                  <a:srgbClr val="FFFFFF"/>
                </a:solidFill>
              </a:rPr>
              <a:t>     Allah</a:t>
            </a:r>
            <a:r>
              <a:rPr lang="x-none">
                <a:solidFill>
                  <a:srgbClr val="FFFFFF"/>
                </a:solidFill>
              </a:rPr>
              <a:t> Subhanahu wa Ta’ala berfirman:</a:t>
            </a:r>
          </a:p>
          <a:p>
            <a:pPr marL="0" indent="0">
              <a:buNone/>
            </a:pPr>
            <a:r>
              <a:rPr lang="en-US" altLang="en-US">
                <a:solidFill>
                  <a:srgbClr val="FFFFFF"/>
                </a:solidFill>
              </a:rPr>
              <a:t>   </a:t>
            </a:r>
            <a:r>
              <a:rPr lang="x-none" altLang="en-US">
                <a:solidFill>
                  <a:srgbClr val="FFFFFF"/>
                </a:solidFill>
              </a:rPr>
              <a:t>أَلَا</a:t>
            </a:r>
            <a:r>
              <a:rPr lang="x-none">
                <a:solidFill>
                  <a:srgbClr val="FFFFFF"/>
                </a:solidFill>
              </a:rPr>
              <a:t> يَعْلَمُ مَنْ خَلَقَ وَهُوَ اللَّطِيفُ الْخَبِيرُ</a:t>
            </a:r>
            <a:r>
              <a:rPr lang="en-US">
                <a:solidFill>
                  <a:srgbClr val="FFFFFF"/>
                </a:solidFill>
              </a:rPr>
              <a:t>.            </a:t>
            </a:r>
            <a:endParaRPr lang="x-none">
              <a:solidFill>
                <a:srgbClr val="FFFFFF"/>
              </a:solidFill>
            </a:endParaRPr>
          </a:p>
          <a:p>
            <a:pPr marL="0" indent="0">
              <a:buNone/>
            </a:pPr>
            <a:r>
              <a:rPr lang="en-US">
                <a:solidFill>
                  <a:srgbClr val="FFFFFF"/>
                </a:solidFill>
              </a:rPr>
              <a:t>    </a:t>
            </a:r>
            <a:r>
              <a:rPr lang="x-none">
                <a:solidFill>
                  <a:srgbClr val="FFFFFF"/>
                </a:solidFill>
              </a:rPr>
              <a:t>“Apakah (pantas) Allah yang menciptakan itu tidak mengetahui? Dan Dia Mahahalus, Maha Mengetahui.” [Al-Mulk: 14]</a:t>
            </a: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097158"/>
          <p:cNvPicPr>
            <a:picLocks/>
          </p:cNvPicPr>
          <p:nvPr/>
        </p:nvPicPr>
        <p:blipFill>
          <a:blip r:embed="rId2"/>
          <a:stretch>
            <a:fillRect/>
          </a:stretch>
        </p:blipFill>
        <p:spPr>
          <a:xfrm>
            <a:off x="0" y="0"/>
            <a:ext cx="9259380" cy="7389793"/>
          </a:xfrm>
          <a:prstGeom prst="rect">
            <a:avLst/>
          </a:prstGeom>
        </p:spPr>
      </p:pic>
      <p:sp>
        <p:nvSpPr>
          <p:cNvPr id="1048608" name="Title 1048607"/>
          <p:cNvSpPr>
            <a:spLocks noGrp="1"/>
          </p:cNvSpPr>
          <p:nvPr>
            <p:ph type="title"/>
          </p:nvPr>
        </p:nvSpPr>
        <p:spPr>
          <a:solidFill>
            <a:srgbClr val="FFC000"/>
          </a:solidFill>
        </p:spPr>
        <p:txBody>
          <a:bodyPr>
            <a:noAutofit/>
          </a:bodyPr>
          <a:lstStyle/>
          <a:p>
            <a:r>
              <a:rPr lang="x-none" sz="2900">
                <a:solidFill>
                  <a:srgbClr val="993300"/>
                </a:solidFill>
              </a:rPr>
              <a:t>2. Islam menjelaskan awal kejadian manusia dan akhir kehidupannya, serta tujuan ia diciptakan.</a:t>
            </a:r>
            <a:br>
              <a:rPr lang="x-none" sz="2900">
                <a:solidFill>
                  <a:srgbClr val="993300"/>
                </a:solidFill>
              </a:rPr>
            </a:br>
            <a:endParaRPr lang="x-none" sz="2900">
              <a:solidFill>
                <a:srgbClr val="993300"/>
              </a:solidFill>
            </a:endParaRPr>
          </a:p>
        </p:txBody>
      </p:sp>
      <p:sp>
        <p:nvSpPr>
          <p:cNvPr id="1048609" name="Content Placeholder 1048608"/>
          <p:cNvSpPr>
            <a:spLocks noGrp="1"/>
          </p:cNvSpPr>
          <p:nvPr>
            <p:ph idx="1"/>
          </p:nvPr>
        </p:nvSpPr>
        <p:spPr>
          <a:xfrm>
            <a:off x="270146" y="1858028"/>
            <a:ext cx="8229600" cy="4525963"/>
          </a:xfrm>
        </p:spPr>
        <p:txBody>
          <a:bodyPr>
            <a:normAutofit fontScale="78125" lnSpcReduction="20000"/>
          </a:bodyPr>
          <a:lstStyle/>
          <a:p>
            <a:pPr marL="0" indent="0" algn="l">
              <a:buNone/>
            </a:pPr>
            <a:r>
              <a:rPr lang="en-US"/>
              <a:t>      </a:t>
            </a:r>
            <a:r>
              <a:rPr lang="x-none"/>
              <a:t>Allah Subhanahu wa Ta’ala berfirman:</a:t>
            </a:r>
          </a:p>
          <a:p>
            <a:pPr marL="0" indent="0">
              <a:buNone/>
            </a:pPr>
            <a:r>
              <a:rPr lang="x-none"/>
              <a:t>يَا أَيُّهَا النَّاسُ اتَّقُوا رَبَّكُمُ الَّذِي خَلَقَكُم مِّن نَّفْسٍ وَاحِدَةٍ وَخَلَقَ مِنْهَا زَوْجَهَا وَبَثَّ مِنْهُمَا رِجَالًا كَثِيرًا وَنِسَاءً ۚ وَاتَّقُوا اللَّهَ الَّذِي تَسَاءَلُونَ بِهِ وَالْأَرْحَامَ ۚ إِنَّ اللَّهَ كَانَ عَلَيْكُمْ رَقِيبًا</a:t>
            </a:r>
          </a:p>
          <a:p>
            <a:pPr marL="0" indent="0">
              <a:buNone/>
            </a:pPr>
            <a:r>
              <a:rPr lang="x-none"/>
              <a:t>“Wahai manusia! Bertakwalah kepada Rabb-mu yang telah menciptakan kamu dari diri yang satu (Adam), dan (Allah) menciptakan pasangannya (Hawa) dari (diri)nya; dan dari keduanya Allah memperkembangbiakkan laki-laki dan perempuan yang banyak. Bertakwalah kepada Allah yang dengan Nama-Nya kamu saling meminta, dan (peliharalah) hubungan kekeluargaan. Sesungguhnya Allah selalu menjaga dan mengawasimu.” [An-Nisaa’: 1]</a:t>
            </a:r>
          </a:p>
          <a:p>
            <a:pPr marL="0" indent="0">
              <a:buNone/>
            </a:pPr>
            <a:r>
              <a:rPr lang="en-US"/>
              <a:t>       </a:t>
            </a:r>
            <a:endParaRPr lang="x-none"/>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2"/>
          <a:stretch>
            <a:fillRect/>
          </a:stretch>
        </p:blipFill>
        <p:spPr>
          <a:xfrm>
            <a:off x="0" y="0"/>
            <a:ext cx="9342448" cy="6858000"/>
          </a:xfrm>
          <a:prstGeom prst="rect">
            <a:avLst/>
          </a:prstGeom>
        </p:spPr>
      </p:pic>
      <p:sp>
        <p:nvSpPr>
          <p:cNvPr id="1048610" name="Title 1048609"/>
          <p:cNvSpPr>
            <a:spLocks noGrp="1"/>
          </p:cNvSpPr>
          <p:nvPr>
            <p:ph type="title"/>
          </p:nvPr>
        </p:nvSpPr>
        <p:spPr>
          <a:solidFill>
            <a:srgbClr val="FFC000"/>
          </a:solidFill>
        </p:spPr>
        <p:txBody>
          <a:bodyPr/>
          <a:lstStyle/>
          <a:p>
            <a:r>
              <a:rPr lang="en-US"/>
              <a:t>3. Islam adalah agama fitrah</a:t>
            </a:r>
            <a:endParaRPr lang="x-none"/>
          </a:p>
        </p:txBody>
      </p:sp>
      <p:sp>
        <p:nvSpPr>
          <p:cNvPr id="1048611" name="Content Placeholder 1048610"/>
          <p:cNvSpPr>
            <a:spLocks noGrp="1"/>
          </p:cNvSpPr>
          <p:nvPr>
            <p:ph idx="1"/>
          </p:nvPr>
        </p:nvSpPr>
        <p:spPr/>
        <p:txBody>
          <a:bodyPr>
            <a:normAutofit fontScale="87500" lnSpcReduction="20000"/>
          </a:bodyPr>
          <a:lstStyle/>
          <a:p>
            <a:pPr marL="0" indent="0">
              <a:buNone/>
            </a:pPr>
            <a:r>
              <a:rPr lang="en-US"/>
              <a:t>     </a:t>
            </a:r>
            <a:r>
              <a:rPr lang="x-none"/>
              <a:t>Islam adalah agama fitrah. Islam tidak akan pernah </a:t>
            </a:r>
            <a:r>
              <a:rPr lang="en-US"/>
              <a:t>  </a:t>
            </a:r>
            <a:r>
              <a:rPr lang="x-none"/>
              <a:t>bertentangan dengan fitrah dan akal manusia.</a:t>
            </a:r>
          </a:p>
          <a:p>
            <a:pPr marL="0" indent="0">
              <a:buNone/>
            </a:pPr>
            <a:r>
              <a:rPr lang="en-US"/>
              <a:t>     </a:t>
            </a:r>
            <a:r>
              <a:rPr lang="x-none"/>
              <a:t>Allah Azza wa Jalla berfirman:</a:t>
            </a:r>
          </a:p>
          <a:p>
            <a:pPr marL="0" indent="0">
              <a:buNone/>
            </a:pPr>
            <a:r>
              <a:rPr lang="x-none"/>
              <a:t>فَأَقِمْ وَجْهَكَ لِلدِّينِ حَنِيفًا ۚ فِطْرَتَ اللَّهِ الَّتِي فَطَرَ النَّاسَ عَلَيْهَا ۚ لَا تَبْدِيلَ لِخَلْقِ اللَّهِ ۚ ذَٰلِكَ الدِّينُ الْقَيِّمُ وَلَٰكِنَّ أَكْثَرَ النَّاسِ لَا يَعْلَمُونَ</a:t>
            </a:r>
          </a:p>
          <a:p>
            <a:pPr marL="0" indent="0">
              <a:buNone/>
            </a:pPr>
            <a:r>
              <a:rPr lang="x-none"/>
              <a:t>“Maka hadapkanlah wajahmu dengan lurus kepada agama (Islam); (sesuai) fitrah Allah disebabkan Dia telah menciptakan manusia menurut (fitrah) itu. Tidak ada perubahan pada fitrah Allah. (Itulah) agama yang lurus, tetapi kebanyakan manusia tidak mengetahui.” [Ar-Ruum: 30]</a:t>
            </a:r>
          </a:p>
          <a:p>
            <a:pPr marL="0" indent="0">
              <a:buNone/>
            </a:pPr>
            <a:endParaRPr lang="x-none"/>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097160"/>
          <p:cNvPicPr>
            <a:picLocks/>
          </p:cNvPicPr>
          <p:nvPr/>
        </p:nvPicPr>
        <p:blipFill>
          <a:blip r:embed="rId2"/>
          <a:stretch>
            <a:fillRect/>
          </a:stretch>
        </p:blipFill>
        <p:spPr>
          <a:xfrm>
            <a:off x="-1109005" y="0"/>
            <a:ext cx="6858000" cy="6858000"/>
          </a:xfrm>
          <a:prstGeom prst="rect">
            <a:avLst/>
          </a:prstGeom>
        </p:spPr>
      </p:pic>
      <p:sp>
        <p:nvSpPr>
          <p:cNvPr id="1048612" name="Title 1048611"/>
          <p:cNvSpPr>
            <a:spLocks noGrp="1"/>
          </p:cNvSpPr>
          <p:nvPr>
            <p:ph type="title"/>
          </p:nvPr>
        </p:nvSpPr>
        <p:spPr>
          <a:solidFill>
            <a:srgbClr val="FFC000"/>
          </a:solidFill>
        </p:spPr>
        <p:txBody>
          <a:bodyPr>
            <a:normAutofit fontScale="90000"/>
          </a:bodyPr>
          <a:lstStyle/>
          <a:p>
            <a:r>
              <a:rPr lang="en-US"/>
              <a:t>4.Islam adalah ilmu syar’i</a:t>
            </a:r>
            <a:br>
              <a:rPr lang="en-US"/>
            </a:br>
            <a:endParaRPr lang="x-none"/>
          </a:p>
        </p:txBody>
      </p:sp>
      <p:sp>
        <p:nvSpPr>
          <p:cNvPr id="1048613" name="Content Placeholder 1048612"/>
          <p:cNvSpPr>
            <a:spLocks noGrp="1"/>
          </p:cNvSpPr>
          <p:nvPr>
            <p:ph idx="1"/>
          </p:nvPr>
        </p:nvSpPr>
        <p:spPr>
          <a:xfrm>
            <a:off x="725486" y="1417637"/>
            <a:ext cx="8229600" cy="4525963"/>
          </a:xfrm>
        </p:spPr>
        <p:txBody>
          <a:bodyPr/>
          <a:lstStyle/>
          <a:p>
            <a:pPr marL="0" indent="0">
              <a:buNone/>
            </a:pPr>
            <a:r>
              <a:rPr lang="en-US"/>
              <a:t>     </a:t>
            </a:r>
            <a:r>
              <a:rPr lang="x-none"/>
              <a:t>Ilmu adalah kewajiban bagi setiap muslim dan muslimah, dan ilmu mengangkat derajat orang-orang yang memilikinya ke derajat yang paling tinggi.</a:t>
            </a:r>
          </a:p>
          <a:p>
            <a:pPr marL="0" indent="0">
              <a:buNone/>
            </a:pPr>
            <a:endParaRPr lang="x-none"/>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On-screen Show (4:3)</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Agama dan Agama Islam</vt:lpstr>
      <vt:lpstr>Pengertian Agama</vt:lpstr>
      <vt:lpstr>PowerPoint Presentation</vt:lpstr>
      <vt:lpstr>Pengertian Agama Islam</vt:lpstr>
      <vt:lpstr>Karakteristik Agama Islam</vt:lpstr>
      <vt:lpstr>1. Islam datang dari sisi Allah SWT </vt:lpstr>
      <vt:lpstr>2. Islam menjelaskan awal kejadian manusia dan akhir kehidupannya, serta tujuan ia diciptakan. </vt:lpstr>
      <vt:lpstr>3. Islam adalah agama fitrah</vt:lpstr>
      <vt:lpstr>4.Islam adalah ilmu syar’i </vt:lpstr>
      <vt:lpstr>5. Allah SWT menjamin kebahagiaan</vt:lpstr>
      <vt:lpstr>6. Dalam agama Islam terdapat penyelesaian bagi segala problematika </vt:lpstr>
      <vt:lpstr>7. Syari’at islam adalah syari’at yang paling bijak dalam mengatur semua bangsa. </vt:lpstr>
      <vt:lpstr>8. Islam adalah agama yang fleksibel</vt:lpstr>
      <vt:lpstr>Mengantisipasi  Aliran / Paham Radikalisme</vt:lpstr>
      <vt:lpstr>Ciri- ciri aliran sesat menurut MUI</vt:lpstr>
      <vt:lpstr>Islam Rahmatan lil a’lamin</vt:lpstr>
      <vt:lpstr>Pertanyaan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Agama dan Agama Islam</dc:title>
  <dc:creator>Nurul Adinda</dc:creator>
  <cp:lastModifiedBy>User</cp:lastModifiedBy>
  <cp:revision>1</cp:revision>
  <dcterms:created xsi:type="dcterms:W3CDTF">2019-08-17T05:09:38Z</dcterms:created>
  <dcterms:modified xsi:type="dcterms:W3CDTF">2020-10-01T03:33:28Z</dcterms:modified>
</cp:coreProperties>
</file>