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88" r:id="rId2"/>
    <p:sldId id="280" r:id="rId3"/>
    <p:sldId id="281" r:id="rId4"/>
    <p:sldId id="282" r:id="rId5"/>
    <p:sldId id="283" r:id="rId6"/>
    <p:sldId id="284" r:id="rId7"/>
    <p:sldId id="273" r:id="rId8"/>
    <p:sldId id="290" r:id="rId9"/>
    <p:sldId id="293" r:id="rId10"/>
    <p:sldId id="294" r:id="rId11"/>
    <p:sldId id="271" r:id="rId12"/>
    <p:sldId id="286" r:id="rId13"/>
    <p:sldId id="291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7C341-5632-40F1-B831-F2AD5DA46643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6C01D-DD93-458B-B061-7DC599087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697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6C01D-DD93-458B-B061-7DC599087CE8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18/05/2021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Jurnal%20Politik%20Hukum%20SDA/Bahan%20S3_Hukum/Politik%20Hk%20Akses%20SDA%20bagi%20Masy%20adat.pdf" TargetMode="External"/><Relationship Id="rId2" Type="http://schemas.openxmlformats.org/officeDocument/2006/relationships/hyperlink" Target="../Jurnal%20Politik%20Hukum%20SDA/Bahan%20S3_Hukum/Jurnal_Jurisprudence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POLITIK HUKUM Lingkungan &amp; KEADILAN sda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FX. SUMARJA</a:t>
            </a:r>
            <a:endParaRPr lang="id-ID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80212" y="4157481"/>
            <a:ext cx="7239000" cy="554320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90000" lnSpcReduction="100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2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GB" smtClean="0"/>
              <a:t>10</a:t>
            </a:r>
            <a:r>
              <a:rPr lang="id-ID" smtClean="0"/>
              <a:t>.</a:t>
            </a:r>
            <a:r>
              <a:rPr lang="en-GB" dirty="0" smtClean="0"/>
              <a:t> </a:t>
            </a:r>
            <a:r>
              <a:rPr lang="en-GB" dirty="0" err="1" smtClean="0"/>
              <a:t>Keadilan</a:t>
            </a:r>
            <a:r>
              <a:rPr lang="en-GB" dirty="0" smtClean="0"/>
              <a:t> </a:t>
            </a:r>
            <a:r>
              <a:rPr lang="en-GB" dirty="0" err="1" smtClean="0"/>
              <a:t>Agraria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415637" y="5458161"/>
            <a:ext cx="8312727" cy="2407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139953" y="1364428"/>
            <a:ext cx="3690822" cy="614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2284"/>
              </a:lnSpc>
              <a:spcBef>
                <a:spcPts val="114"/>
              </a:spcBef>
            </a:pPr>
            <a:r>
              <a:rPr sz="3200" baseline="3413" dirty="0">
                <a:latin typeface="Calibri"/>
                <a:cs typeface="Calibri"/>
              </a:rPr>
              <a:t>S</a:t>
            </a:r>
            <a:r>
              <a:rPr sz="3200" spc="-8" baseline="3413" dirty="0">
                <a:latin typeface="Calibri"/>
                <a:cs typeface="Calibri"/>
              </a:rPr>
              <a:t>a</a:t>
            </a:r>
            <a:r>
              <a:rPr sz="3200" baseline="3413" dirty="0">
                <a:latin typeface="Calibri"/>
                <a:cs typeface="Calibri"/>
              </a:rPr>
              <a:t>wit</a:t>
            </a:r>
            <a:r>
              <a:rPr sz="3200" spc="-22" baseline="3413" dirty="0">
                <a:latin typeface="Calibri"/>
                <a:cs typeface="Calibri"/>
              </a:rPr>
              <a:t> </a:t>
            </a:r>
            <a:r>
              <a:rPr sz="3200" baseline="3413" dirty="0">
                <a:latin typeface="Calibri"/>
                <a:cs typeface="Calibri"/>
              </a:rPr>
              <a:t>di </a:t>
            </a:r>
            <a:r>
              <a:rPr sz="3200" spc="-31" baseline="3413" dirty="0" err="1">
                <a:latin typeface="Calibri"/>
                <a:cs typeface="Calibri"/>
              </a:rPr>
              <a:t>k</a:t>
            </a:r>
            <a:r>
              <a:rPr sz="3200" spc="-8" baseline="3413" dirty="0" err="1">
                <a:latin typeface="Calibri"/>
                <a:cs typeface="Calibri"/>
              </a:rPr>
              <a:t>a</a:t>
            </a:r>
            <a:r>
              <a:rPr sz="3200" spc="-22" baseline="3413" dirty="0" err="1">
                <a:latin typeface="Calibri"/>
                <a:cs typeface="Calibri"/>
              </a:rPr>
              <a:t>w</a:t>
            </a:r>
            <a:r>
              <a:rPr sz="3200" baseline="3413" dirty="0" err="1">
                <a:latin typeface="Calibri"/>
                <a:cs typeface="Calibri"/>
              </a:rPr>
              <a:t>asan</a:t>
            </a:r>
            <a:r>
              <a:rPr sz="3200" spc="-22" baseline="3413" dirty="0">
                <a:latin typeface="Calibri"/>
                <a:cs typeface="Calibri"/>
              </a:rPr>
              <a:t> </a:t>
            </a:r>
            <a:r>
              <a:rPr sz="3200" baseline="3413" dirty="0" err="1" smtClean="0">
                <a:latin typeface="Calibri"/>
                <a:cs typeface="Calibri"/>
              </a:rPr>
              <a:t>hu</a:t>
            </a:r>
            <a:r>
              <a:rPr sz="3200" spc="-22" baseline="3413" dirty="0" err="1" smtClean="0">
                <a:latin typeface="Calibri"/>
                <a:cs typeface="Calibri"/>
              </a:rPr>
              <a:t>t</a:t>
            </a:r>
            <a:r>
              <a:rPr sz="3200" baseline="3413" dirty="0" err="1" smtClean="0">
                <a:latin typeface="Calibri"/>
                <a:cs typeface="Calibri"/>
              </a:rPr>
              <a:t>an</a:t>
            </a:r>
            <a:endParaRPr sz="2200" dirty="0" smtClean="0">
              <a:latin typeface="Calibri"/>
              <a:cs typeface="Calibri"/>
            </a:endParaRPr>
          </a:p>
          <a:p>
            <a:pPr marL="948228" marR="41029">
              <a:lnSpc>
                <a:spcPts val="2585"/>
              </a:lnSpc>
              <a:spcBef>
                <a:spcPts val="14"/>
              </a:spcBef>
            </a:pPr>
            <a:r>
              <a:rPr lang="en-US" sz="3200" baseline="3413" dirty="0" err="1">
                <a:latin typeface="Calibri"/>
                <a:cs typeface="Calibri"/>
              </a:rPr>
              <a:t>p</a:t>
            </a:r>
            <a:r>
              <a:rPr lang="en-US" sz="3200" baseline="3413" dirty="0" err="1" smtClean="0">
                <a:latin typeface="Calibri"/>
                <a:cs typeface="Calibri"/>
              </a:rPr>
              <a:t>ada</a:t>
            </a:r>
            <a:r>
              <a:rPr lang="en-US" sz="3200" baseline="3413" dirty="0" smtClean="0">
                <a:latin typeface="Calibri"/>
                <a:cs typeface="Calibri"/>
              </a:rPr>
              <a:t> </a:t>
            </a:r>
            <a:r>
              <a:rPr sz="3200" spc="-31" baseline="1137" dirty="0" err="1" smtClean="0">
                <a:latin typeface="Calibri"/>
                <a:cs typeface="Calibri"/>
              </a:rPr>
              <a:t>r</a:t>
            </a:r>
            <a:r>
              <a:rPr sz="3200" baseline="1137" dirty="0" err="1" smtClean="0">
                <a:latin typeface="Calibri"/>
                <a:cs typeface="Calibri"/>
              </a:rPr>
              <a:t>e</a:t>
            </a:r>
            <a:r>
              <a:rPr sz="3200" spc="4" baseline="1137" dirty="0" err="1" smtClean="0">
                <a:latin typeface="Calibri"/>
                <a:cs typeface="Calibri"/>
              </a:rPr>
              <a:t>j</a:t>
            </a:r>
            <a:r>
              <a:rPr sz="3200" baseline="1137" dirty="0" err="1" smtClean="0">
                <a:latin typeface="Calibri"/>
                <a:cs typeface="Calibri"/>
              </a:rPr>
              <a:t>im</a:t>
            </a:r>
            <a:r>
              <a:rPr sz="3200" spc="-8" baseline="1137" dirty="0" smtClean="0">
                <a:latin typeface="Calibri"/>
                <a:cs typeface="Calibri"/>
              </a:rPr>
              <a:t> </a:t>
            </a:r>
            <a:r>
              <a:rPr sz="3200" baseline="1137" dirty="0" smtClean="0">
                <a:latin typeface="Calibri"/>
                <a:cs typeface="Calibri"/>
              </a:rPr>
              <a:t>UU</a:t>
            </a:r>
            <a:r>
              <a:rPr sz="3200" spc="-8" baseline="1137" dirty="0" smtClean="0">
                <a:latin typeface="Calibri"/>
                <a:cs typeface="Calibri"/>
              </a:rPr>
              <a:t> </a:t>
            </a:r>
            <a:r>
              <a:rPr sz="3200" baseline="1137" dirty="0" smtClean="0">
                <a:latin typeface="Calibri"/>
                <a:cs typeface="Calibri"/>
              </a:rPr>
              <a:t>CK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3939" y="2216623"/>
            <a:ext cx="138775" cy="2469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1929"/>
              </a:lnSpc>
              <a:spcBef>
                <a:spcPts val="96"/>
              </a:spcBef>
            </a:pPr>
            <a:r>
              <a:rPr dirty="0">
                <a:latin typeface="Arial"/>
                <a:cs typeface="Arial"/>
              </a:rPr>
              <a:t>•</a:t>
            </a:r>
            <a:endParaRPr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25595" y="2230168"/>
            <a:ext cx="6510036" cy="11075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 marR="34259">
              <a:lnSpc>
                <a:spcPts val="1920"/>
              </a:lnSpc>
              <a:spcBef>
                <a:spcPts val="96"/>
              </a:spcBef>
            </a:pPr>
            <a:r>
              <a:rPr sz="2700" baseline="2730" dirty="0">
                <a:latin typeface="Calibri"/>
                <a:cs typeface="Calibri"/>
              </a:rPr>
              <a:t>UU No.1</a:t>
            </a:r>
            <a:r>
              <a:rPr sz="2700" spc="4" baseline="2730" dirty="0">
                <a:latin typeface="Calibri"/>
                <a:cs typeface="Calibri"/>
              </a:rPr>
              <a:t>1/</a:t>
            </a:r>
            <a:r>
              <a:rPr sz="2700" spc="-8" baseline="2730" dirty="0">
                <a:latin typeface="Calibri"/>
                <a:cs typeface="Calibri"/>
              </a:rPr>
              <a:t>2</a:t>
            </a:r>
            <a:r>
              <a:rPr sz="2700" baseline="2730" dirty="0">
                <a:latin typeface="Calibri"/>
                <a:cs typeface="Calibri"/>
              </a:rPr>
              <a:t>020</a:t>
            </a:r>
            <a:r>
              <a:rPr sz="2700" spc="-39" baseline="2730" dirty="0">
                <a:latin typeface="Calibri"/>
                <a:cs typeface="Calibri"/>
              </a:rPr>
              <a:t> </a:t>
            </a:r>
            <a:r>
              <a:rPr sz="2700" spc="-22" baseline="2730" dirty="0">
                <a:latin typeface="Calibri"/>
                <a:cs typeface="Calibri"/>
              </a:rPr>
              <a:t>t</a:t>
            </a:r>
            <a:r>
              <a:rPr sz="2700" baseline="2730" dirty="0">
                <a:latin typeface="Calibri"/>
                <a:cs typeface="Calibri"/>
              </a:rPr>
              <a:t>tg Ci</a:t>
            </a:r>
            <a:r>
              <a:rPr sz="2700" spc="-8" baseline="2730" dirty="0">
                <a:latin typeface="Calibri"/>
                <a:cs typeface="Calibri"/>
              </a:rPr>
              <a:t>p</a:t>
            </a:r>
            <a:r>
              <a:rPr sz="2700" spc="-22" baseline="2730" dirty="0">
                <a:latin typeface="Calibri"/>
                <a:cs typeface="Calibri"/>
              </a:rPr>
              <a:t>t</a:t>
            </a:r>
            <a:r>
              <a:rPr sz="2700" baseline="2730" dirty="0">
                <a:latin typeface="Calibri"/>
                <a:cs typeface="Calibri"/>
              </a:rPr>
              <a:t>a</a:t>
            </a:r>
            <a:r>
              <a:rPr sz="2700" spc="-4" baseline="2730" dirty="0">
                <a:latin typeface="Calibri"/>
                <a:cs typeface="Calibri"/>
              </a:rPr>
              <a:t> </a:t>
            </a:r>
            <a:r>
              <a:rPr sz="2700" spc="-31" baseline="2730" dirty="0">
                <a:latin typeface="Calibri"/>
                <a:cs typeface="Calibri"/>
              </a:rPr>
              <a:t>K</a:t>
            </a:r>
            <a:r>
              <a:rPr sz="2700" baseline="2730" dirty="0">
                <a:latin typeface="Calibri"/>
                <a:cs typeface="Calibri"/>
              </a:rPr>
              <a:t>erja </a:t>
            </a:r>
            <a:r>
              <a:rPr sz="2700" spc="-22" baseline="2730" dirty="0">
                <a:latin typeface="Calibri"/>
                <a:cs typeface="Calibri"/>
              </a:rPr>
              <a:t>t</a:t>
            </a:r>
            <a:r>
              <a:rPr sz="2700" baseline="2730" dirty="0">
                <a:latin typeface="Calibri"/>
                <a:cs typeface="Calibri"/>
              </a:rPr>
              <a:t>elah m</a:t>
            </a:r>
            <a:r>
              <a:rPr sz="2700" spc="-4" baseline="2730" dirty="0">
                <a:latin typeface="Calibri"/>
                <a:cs typeface="Calibri"/>
              </a:rPr>
              <a:t>e</a:t>
            </a:r>
            <a:r>
              <a:rPr sz="2700" baseline="2730" dirty="0">
                <a:latin typeface="Calibri"/>
                <a:cs typeface="Calibri"/>
              </a:rPr>
              <a:t>n</a:t>
            </a:r>
            <a:r>
              <a:rPr sz="2700" spc="8" baseline="2730" dirty="0">
                <a:latin typeface="Calibri"/>
                <a:cs typeface="Calibri"/>
              </a:rPr>
              <a:t>g</a:t>
            </a:r>
            <a:r>
              <a:rPr sz="2700" baseline="2730" dirty="0">
                <a:latin typeface="Calibri"/>
                <a:cs typeface="Calibri"/>
              </a:rPr>
              <a:t>u</a:t>
            </a:r>
            <a:r>
              <a:rPr sz="2700" spc="8" baseline="2730" dirty="0">
                <a:latin typeface="Calibri"/>
                <a:cs typeface="Calibri"/>
              </a:rPr>
              <a:t>b</a:t>
            </a:r>
            <a:r>
              <a:rPr sz="2700" baseline="2730" dirty="0">
                <a:latin typeface="Calibri"/>
                <a:cs typeface="Calibri"/>
              </a:rPr>
              <a:t>a</a:t>
            </a:r>
            <a:r>
              <a:rPr sz="2700" spc="4" baseline="2730" dirty="0">
                <a:latin typeface="Calibri"/>
                <a:cs typeface="Calibri"/>
              </a:rPr>
              <a:t>h</a:t>
            </a:r>
            <a:r>
              <a:rPr sz="2700" baseline="2730" dirty="0">
                <a:latin typeface="Calibri"/>
                <a:cs typeface="Calibri"/>
              </a:rPr>
              <a:t>,</a:t>
            </a:r>
            <a:r>
              <a:rPr sz="2700" spc="-13" baseline="2730" dirty="0">
                <a:latin typeface="Calibri"/>
                <a:cs typeface="Calibri"/>
              </a:rPr>
              <a:t> </a:t>
            </a:r>
            <a:r>
              <a:rPr sz="2700" baseline="2730" dirty="0">
                <a:latin typeface="Calibri"/>
                <a:cs typeface="Calibri"/>
              </a:rPr>
              <a:t>m</a:t>
            </a:r>
            <a:r>
              <a:rPr sz="2700" spc="-4" baseline="2730" dirty="0">
                <a:latin typeface="Calibri"/>
                <a:cs typeface="Calibri"/>
              </a:rPr>
              <a:t>e</a:t>
            </a:r>
            <a:r>
              <a:rPr sz="2700" baseline="2730" dirty="0">
                <a:latin typeface="Calibri"/>
                <a:cs typeface="Calibri"/>
              </a:rPr>
              <a:t>n</a:t>
            </a:r>
            <a:r>
              <a:rPr sz="2700" spc="8" baseline="2730" dirty="0">
                <a:latin typeface="Calibri"/>
                <a:cs typeface="Calibri"/>
              </a:rPr>
              <a:t>g</a:t>
            </a:r>
            <a:r>
              <a:rPr sz="2700" baseline="2730" dirty="0">
                <a:latin typeface="Calibri"/>
                <a:cs typeface="Calibri"/>
              </a:rPr>
              <a:t>ha</a:t>
            </a:r>
            <a:r>
              <a:rPr sz="2700" spc="8" baseline="2730" dirty="0">
                <a:latin typeface="Calibri"/>
                <a:cs typeface="Calibri"/>
              </a:rPr>
              <a:t>p</a:t>
            </a:r>
            <a:r>
              <a:rPr sz="2700" baseline="2730" dirty="0">
                <a:latin typeface="Calibri"/>
                <a:cs typeface="Calibri"/>
              </a:rPr>
              <a:t>us,</a:t>
            </a:r>
            <a:r>
              <a:rPr sz="2700" spc="-26" baseline="2730" dirty="0">
                <a:latin typeface="Calibri"/>
                <a:cs typeface="Calibri"/>
              </a:rPr>
              <a:t> </a:t>
            </a:r>
            <a:r>
              <a:rPr sz="2700" spc="-22" baseline="2730" dirty="0">
                <a:latin typeface="Calibri"/>
                <a:cs typeface="Calibri"/>
              </a:rPr>
              <a:t>at</a:t>
            </a:r>
            <a:r>
              <a:rPr sz="2700" baseline="2730" dirty="0">
                <a:latin typeface="Calibri"/>
                <a:cs typeface="Calibri"/>
              </a:rPr>
              <a:t>au</a:t>
            </a:r>
            <a:endParaRPr>
              <a:latin typeface="Calibri"/>
              <a:cs typeface="Calibri"/>
            </a:endParaRPr>
          </a:p>
          <a:p>
            <a:pPr marL="11397">
              <a:lnSpc>
                <a:spcPts val="2154"/>
              </a:lnSpc>
              <a:spcBef>
                <a:spcPts val="12"/>
              </a:spcBef>
            </a:pPr>
            <a:r>
              <a:rPr sz="2700" baseline="1365" dirty="0">
                <a:latin typeface="Calibri"/>
                <a:cs typeface="Calibri"/>
              </a:rPr>
              <a:t>m</a:t>
            </a:r>
            <a:r>
              <a:rPr sz="2700" spc="-4" baseline="1365" dirty="0">
                <a:latin typeface="Calibri"/>
                <a:cs typeface="Calibri"/>
              </a:rPr>
              <a:t>e</a:t>
            </a:r>
            <a:r>
              <a:rPr sz="2700" baseline="1365" dirty="0">
                <a:latin typeface="Calibri"/>
                <a:cs typeface="Calibri"/>
              </a:rPr>
              <a:t>n</a:t>
            </a:r>
            <a:r>
              <a:rPr sz="2700" spc="-8" baseline="1365" dirty="0">
                <a:latin typeface="Calibri"/>
                <a:cs typeface="Calibri"/>
              </a:rPr>
              <a:t>e</a:t>
            </a:r>
            <a:r>
              <a:rPr sz="2700" spc="-22" baseline="1365" dirty="0">
                <a:latin typeface="Calibri"/>
                <a:cs typeface="Calibri"/>
              </a:rPr>
              <a:t>t</a:t>
            </a:r>
            <a:r>
              <a:rPr sz="2700" baseline="1365" dirty="0">
                <a:latin typeface="Calibri"/>
                <a:cs typeface="Calibri"/>
              </a:rPr>
              <a:t>ap</a:t>
            </a:r>
            <a:r>
              <a:rPr sz="2700" spc="-26" baseline="1365" dirty="0">
                <a:latin typeface="Calibri"/>
                <a:cs typeface="Calibri"/>
              </a:rPr>
              <a:t>k</a:t>
            </a:r>
            <a:r>
              <a:rPr sz="2700" baseline="1365" dirty="0">
                <a:latin typeface="Calibri"/>
                <a:cs typeface="Calibri"/>
              </a:rPr>
              <a:t>an</a:t>
            </a:r>
            <a:r>
              <a:rPr sz="2700" spc="8" baseline="1365" dirty="0">
                <a:latin typeface="Calibri"/>
                <a:cs typeface="Calibri"/>
              </a:rPr>
              <a:t> </a:t>
            </a:r>
            <a:r>
              <a:rPr sz="2700" baseline="1365" dirty="0">
                <a:latin typeface="Calibri"/>
                <a:cs typeface="Calibri"/>
              </a:rPr>
              <a:t>pen</a:t>
            </a:r>
            <a:r>
              <a:rPr sz="2700" spc="-22" baseline="1365" dirty="0">
                <a:latin typeface="Calibri"/>
                <a:cs typeface="Calibri"/>
              </a:rPr>
              <a:t>ga</a:t>
            </a:r>
            <a:r>
              <a:rPr sz="2700" baseline="1365" dirty="0">
                <a:latin typeface="Calibri"/>
                <a:cs typeface="Calibri"/>
              </a:rPr>
              <a:t>tu</a:t>
            </a:r>
            <a:r>
              <a:rPr sz="2700" spc="-31" baseline="1365" dirty="0">
                <a:latin typeface="Calibri"/>
                <a:cs typeface="Calibri"/>
              </a:rPr>
              <a:t>r</a:t>
            </a:r>
            <a:r>
              <a:rPr sz="2700" baseline="1365" dirty="0">
                <a:latin typeface="Calibri"/>
                <a:cs typeface="Calibri"/>
              </a:rPr>
              <a:t>an</a:t>
            </a:r>
            <a:r>
              <a:rPr sz="2700" spc="-13" baseline="1365" dirty="0">
                <a:latin typeface="Calibri"/>
                <a:cs typeface="Calibri"/>
              </a:rPr>
              <a:t> </a:t>
            </a:r>
            <a:r>
              <a:rPr sz="2700" baseline="1365" dirty="0">
                <a:latin typeface="Calibri"/>
                <a:cs typeface="Calibri"/>
              </a:rPr>
              <a:t>baru pa</a:t>
            </a:r>
            <a:r>
              <a:rPr sz="2700" spc="8" baseline="1365" dirty="0">
                <a:latin typeface="Calibri"/>
                <a:cs typeface="Calibri"/>
              </a:rPr>
              <a:t>d</a:t>
            </a:r>
            <a:r>
              <a:rPr sz="2700" baseline="1365" dirty="0">
                <a:latin typeface="Calibri"/>
                <a:cs typeface="Calibri"/>
              </a:rPr>
              <a:t>a</a:t>
            </a:r>
            <a:r>
              <a:rPr sz="2700" spc="-8" baseline="1365" dirty="0">
                <a:latin typeface="Calibri"/>
                <a:cs typeface="Calibri"/>
              </a:rPr>
              <a:t> 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UU</a:t>
            </a:r>
            <a:r>
              <a:rPr sz="2700" b="1" spc="-17" baseline="13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r>
              <a:rPr sz="2700" b="1" spc="8" baseline="1365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/</a:t>
            </a:r>
            <a:r>
              <a:rPr sz="2700" b="1" spc="4" baseline="1365" dirty="0">
                <a:solidFill>
                  <a:srgbClr val="FF0000"/>
                </a:solidFill>
                <a:latin typeface="Calibri"/>
                <a:cs typeface="Calibri"/>
              </a:rPr>
              <a:t>9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9</a:t>
            </a:r>
            <a:r>
              <a:rPr sz="2700" b="1" spc="-22" baseline="1365" dirty="0">
                <a:solidFill>
                  <a:srgbClr val="FF0000"/>
                </a:solidFill>
                <a:latin typeface="Calibri"/>
                <a:cs typeface="Calibri"/>
              </a:rPr>
              <a:t> t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tg</a:t>
            </a:r>
            <a:r>
              <a:rPr sz="2700" b="1" spc="-17" baseline="13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b="1" spc="-35" baseline="136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eh</a:t>
            </a:r>
            <a:r>
              <a:rPr sz="2700" b="1" spc="8" baseline="1365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700" b="1" spc="-22" baseline="136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700" b="1" spc="-8" baseline="136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n </a:t>
            </a:r>
            <a:r>
              <a:rPr sz="2700" baseline="1365" dirty="0">
                <a:latin typeface="Calibri"/>
                <a:cs typeface="Calibri"/>
              </a:rPr>
              <a:t>dan 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UU</a:t>
            </a:r>
            <a:endParaRPr>
              <a:latin typeface="Calibri"/>
              <a:cs typeface="Calibri"/>
            </a:endParaRPr>
          </a:p>
          <a:p>
            <a:pPr marL="11397" marR="34259">
              <a:lnSpc>
                <a:spcPts val="2154"/>
              </a:lnSpc>
            </a:pP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2700" b="1" spc="8" baseline="1365" dirty="0">
                <a:solidFill>
                  <a:srgbClr val="FF0000"/>
                </a:solidFill>
                <a:latin typeface="Calibri"/>
                <a:cs typeface="Calibri"/>
              </a:rPr>
              <a:t>8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/</a:t>
            </a:r>
            <a:r>
              <a:rPr sz="2700" b="1" spc="4" baseline="1365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2700" b="1" spc="8" baseline="1365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r>
              <a:rPr sz="2700" b="1" spc="-35" baseline="13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b="1" spc="-22" baseline="136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tg</a:t>
            </a:r>
            <a:r>
              <a:rPr sz="2700" b="1" spc="-17" baseline="13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P3H</a:t>
            </a:r>
            <a:endParaRPr>
              <a:latin typeface="Calibri"/>
              <a:cs typeface="Calibri"/>
            </a:endParaRPr>
          </a:p>
          <a:p>
            <a:pPr marL="11397" marR="34259">
              <a:lnSpc>
                <a:spcPct val="101725"/>
              </a:lnSpc>
              <a:spcBef>
                <a:spcPts val="282"/>
              </a:spcBef>
            </a:pPr>
            <a:r>
              <a:rPr dirty="0">
                <a:latin typeface="Calibri"/>
                <a:cs typeface="Calibri"/>
              </a:rPr>
              <a:t>3 turu</a:t>
            </a:r>
            <a:r>
              <a:rPr spc="8" dirty="0">
                <a:latin typeface="Calibri"/>
                <a:cs typeface="Calibri"/>
              </a:rPr>
              <a:t>n</a:t>
            </a:r>
            <a:r>
              <a:rPr dirty="0">
                <a:latin typeface="Calibri"/>
                <a:cs typeface="Calibri"/>
              </a:rPr>
              <a:t>an</a:t>
            </a:r>
            <a:r>
              <a:rPr spc="-13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RPP:</a:t>
            </a:r>
            <a:endParaRPr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3939" y="3077160"/>
            <a:ext cx="138775" cy="2469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1929"/>
              </a:lnSpc>
              <a:spcBef>
                <a:spcPts val="96"/>
              </a:spcBef>
            </a:pPr>
            <a:r>
              <a:rPr dirty="0">
                <a:latin typeface="Arial"/>
                <a:cs typeface="Arial"/>
              </a:rPr>
              <a:t>•</a:t>
            </a:r>
            <a:endParaRPr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29480" y="3399862"/>
            <a:ext cx="186438" cy="8923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1929"/>
              </a:lnSpc>
              <a:spcBef>
                <a:spcPts val="96"/>
              </a:spcBef>
            </a:pPr>
            <a:r>
              <a:rPr dirty="0">
                <a:latin typeface="Arial"/>
                <a:cs typeface="Arial"/>
              </a:rPr>
              <a:t>–</a:t>
            </a:r>
            <a:endParaRPr>
              <a:latin typeface="Arial"/>
              <a:cs typeface="Arial"/>
            </a:endParaRPr>
          </a:p>
          <a:p>
            <a:pPr marL="11397">
              <a:lnSpc>
                <a:spcPct val="95825"/>
              </a:lnSpc>
              <a:spcBef>
                <a:spcPts val="424"/>
              </a:spcBef>
            </a:pPr>
            <a:r>
              <a:rPr dirty="0">
                <a:latin typeface="Arial"/>
                <a:cs typeface="Arial"/>
              </a:rPr>
              <a:t>–</a:t>
            </a:r>
            <a:endParaRPr>
              <a:latin typeface="Arial"/>
              <a:cs typeface="Arial"/>
            </a:endParaRPr>
          </a:p>
          <a:p>
            <a:pPr marL="11397">
              <a:lnSpc>
                <a:spcPct val="95825"/>
              </a:lnSpc>
              <a:spcBef>
                <a:spcPts val="520"/>
              </a:spcBef>
            </a:pPr>
            <a:r>
              <a:rPr dirty="0">
                <a:latin typeface="Arial"/>
                <a:cs typeface="Arial"/>
              </a:rPr>
              <a:t>–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90004" y="3413406"/>
            <a:ext cx="6658588" cy="14304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 marR="30339">
              <a:lnSpc>
                <a:spcPts val="1920"/>
              </a:lnSpc>
              <a:spcBef>
                <a:spcPts val="96"/>
              </a:spcBef>
            </a:pPr>
            <a:r>
              <a:rPr sz="2700" baseline="2730" dirty="0">
                <a:latin typeface="Calibri"/>
                <a:cs typeface="Calibri"/>
              </a:rPr>
              <a:t>RPP Bida</a:t>
            </a:r>
            <a:r>
              <a:rPr sz="2700" spc="4" baseline="2730" dirty="0">
                <a:latin typeface="Calibri"/>
                <a:cs typeface="Calibri"/>
              </a:rPr>
              <a:t>n</a:t>
            </a:r>
            <a:r>
              <a:rPr sz="2700" baseline="2730" dirty="0">
                <a:latin typeface="Calibri"/>
                <a:cs typeface="Calibri"/>
              </a:rPr>
              <a:t>g</a:t>
            </a:r>
            <a:r>
              <a:rPr sz="2700" spc="-13" baseline="2730" dirty="0">
                <a:latin typeface="Calibri"/>
                <a:cs typeface="Calibri"/>
              </a:rPr>
              <a:t> </a:t>
            </a:r>
            <a:r>
              <a:rPr sz="2700" b="1" spc="-31" baseline="273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erlind</a:t>
            </a:r>
            <a:r>
              <a:rPr sz="2700" b="1" spc="4" baseline="273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700" b="1" spc="-31" baseline="273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700" b="1" spc="-22" baseline="27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dan</a:t>
            </a:r>
            <a:r>
              <a:rPr sz="2700" b="1" spc="-4" baseline="27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b="1" spc="-31" baseline="273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en</a:t>
            </a:r>
            <a:r>
              <a:rPr sz="2700" b="1" spc="-17" baseline="273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elol</a:t>
            </a:r>
            <a:r>
              <a:rPr sz="2700" b="1" spc="-4" baseline="27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700" b="1" spc="-8" baseline="27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Li</a:t>
            </a:r>
            <a:r>
              <a:rPr sz="2700" b="1" spc="4" baseline="27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700" b="1" spc="-26" baseline="2730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700" b="1" spc="8" baseline="27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700" b="1" spc="-35" baseline="273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700" b="1" spc="-17" baseline="27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Hidup</a:t>
            </a:r>
            <a:endParaRPr>
              <a:latin typeface="Calibri"/>
              <a:cs typeface="Calibri"/>
            </a:endParaRPr>
          </a:p>
          <a:p>
            <a:pPr marL="11397" marR="30339">
              <a:lnSpc>
                <a:spcPct val="101725"/>
              </a:lnSpc>
              <a:spcBef>
                <a:spcPts val="293"/>
              </a:spcBef>
            </a:pPr>
            <a:r>
              <a:rPr dirty="0">
                <a:latin typeface="Calibri"/>
                <a:cs typeface="Calibri"/>
              </a:rPr>
              <a:t>RPP Bida</a:t>
            </a:r>
            <a:r>
              <a:rPr spc="4" dirty="0">
                <a:latin typeface="Calibri"/>
                <a:cs typeface="Calibri"/>
              </a:rPr>
              <a:t>n</a:t>
            </a:r>
            <a:r>
              <a:rPr dirty="0">
                <a:latin typeface="Calibri"/>
                <a:cs typeface="Calibri"/>
              </a:rPr>
              <a:t>g</a:t>
            </a:r>
            <a:r>
              <a:rPr spc="-13" dirty="0">
                <a:latin typeface="Calibri"/>
                <a:cs typeface="Calibri"/>
              </a:rPr>
              <a:t> </a:t>
            </a:r>
            <a:r>
              <a:rPr b="1" spc="-3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eh</a:t>
            </a:r>
            <a:r>
              <a:rPr b="1" spc="8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b="1" spc="-22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b="1" spc="-8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endParaRPr>
              <a:latin typeface="Calibri"/>
              <a:cs typeface="Calibri"/>
            </a:endParaRPr>
          </a:p>
          <a:p>
            <a:pPr marL="11397">
              <a:lnSpc>
                <a:spcPts val="2154"/>
              </a:lnSpc>
              <a:spcBef>
                <a:spcPts val="485"/>
              </a:spcBef>
            </a:pPr>
            <a:r>
              <a:rPr dirty="0">
                <a:latin typeface="Calibri"/>
                <a:cs typeface="Calibri"/>
              </a:rPr>
              <a:t>RPP </a:t>
            </a:r>
            <a:r>
              <a:rPr b="1" spc="-13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b="1" spc="-26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b="1" spc="-22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a </a:t>
            </a:r>
            <a:r>
              <a:rPr b="1" spc="-4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b="1" spc="-48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b="1" spc="8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spc="-3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en</a:t>
            </a:r>
            <a:r>
              <a:rPr b="1" spc="-17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ena</a:t>
            </a:r>
            <a:r>
              <a:rPr b="1" spc="-8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b="1" spc="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San</a:t>
            </a:r>
            <a:r>
              <a:rPr b="1" spc="-13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si</a:t>
            </a:r>
            <a:r>
              <a:rPr b="1" spc="-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Admi</a:t>
            </a:r>
            <a:r>
              <a:rPr b="1" spc="4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b="1" spc="-17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b="1" spc="-4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b="1" spc="-26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tif</a:t>
            </a:r>
            <a:r>
              <a:rPr b="1" spc="-26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dan</a:t>
            </a:r>
            <a:r>
              <a:rPr spc="-13" dirty="0">
                <a:latin typeface="Calibri"/>
                <a:cs typeface="Calibri"/>
              </a:rPr>
              <a:t> </a:t>
            </a:r>
            <a:r>
              <a:rPr spc="-143" dirty="0">
                <a:latin typeface="Calibri"/>
                <a:cs typeface="Calibri"/>
              </a:rPr>
              <a:t>T</a:t>
            </a:r>
            <a:r>
              <a:rPr spc="-22" dirty="0">
                <a:latin typeface="Calibri"/>
                <a:cs typeface="Calibri"/>
              </a:rPr>
              <a:t>at</a:t>
            </a:r>
            <a:r>
              <a:rPr dirty="0">
                <a:latin typeface="Calibri"/>
                <a:cs typeface="Calibri"/>
              </a:rPr>
              <a:t>a</a:t>
            </a:r>
            <a:r>
              <a:rPr spc="13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</a:t>
            </a:r>
            <a:r>
              <a:rPr spc="-35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a </a:t>
            </a:r>
            <a:r>
              <a:rPr spc="-35" dirty="0">
                <a:latin typeface="Calibri"/>
                <a:cs typeface="Calibri"/>
              </a:rPr>
              <a:t>P</a:t>
            </a:r>
            <a:r>
              <a:rPr dirty="0">
                <a:latin typeface="Calibri"/>
                <a:cs typeface="Calibri"/>
              </a:rPr>
              <a:t>ener</a:t>
            </a:r>
            <a:r>
              <a:rPr spc="-4" dirty="0">
                <a:latin typeface="Calibri"/>
                <a:cs typeface="Calibri"/>
              </a:rPr>
              <a:t>i</a:t>
            </a:r>
            <a:r>
              <a:rPr dirty="0">
                <a:latin typeface="Calibri"/>
                <a:cs typeface="Calibri"/>
              </a:rPr>
              <a:t>maan</a:t>
            </a:r>
            <a:r>
              <a:rPr spc="13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</a:t>
            </a:r>
            <a:r>
              <a:rPr spc="-26" dirty="0">
                <a:latin typeface="Calibri"/>
                <a:cs typeface="Calibri"/>
              </a:rPr>
              <a:t>g</a:t>
            </a:r>
            <a:r>
              <a:rPr dirty="0">
                <a:latin typeface="Calibri"/>
                <a:cs typeface="Calibri"/>
              </a:rPr>
              <a:t>a</a:t>
            </a:r>
            <a:r>
              <a:rPr spc="-35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7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Bu</a:t>
            </a:r>
            <a:r>
              <a:rPr spc="-26" dirty="0">
                <a:latin typeface="Calibri"/>
                <a:cs typeface="Calibri"/>
              </a:rPr>
              <a:t>k</a:t>
            </a:r>
            <a:r>
              <a:rPr dirty="0">
                <a:latin typeface="Calibri"/>
                <a:cs typeface="Calibri"/>
              </a:rPr>
              <a:t>an</a:t>
            </a:r>
            <a:r>
              <a:rPr spc="-4" dirty="0">
                <a:latin typeface="Calibri"/>
                <a:cs typeface="Calibri"/>
              </a:rPr>
              <a:t> </a:t>
            </a:r>
            <a:r>
              <a:rPr spc="-45" dirty="0">
                <a:latin typeface="Calibri"/>
                <a:cs typeface="Calibri"/>
              </a:rPr>
              <a:t>P</a:t>
            </a:r>
            <a:r>
              <a:rPr dirty="0">
                <a:latin typeface="Calibri"/>
                <a:cs typeface="Calibri"/>
              </a:rPr>
              <a:t>ajak</a:t>
            </a:r>
            <a:r>
              <a:rPr spc="4" dirty="0">
                <a:latin typeface="Calibri"/>
                <a:cs typeface="Calibri"/>
              </a:rPr>
              <a:t> </a:t>
            </a:r>
            <a:r>
              <a:rPr spc="-26" dirty="0">
                <a:latin typeface="Calibri"/>
                <a:cs typeface="Calibri"/>
              </a:rPr>
              <a:t>y</a:t>
            </a:r>
            <a:r>
              <a:rPr dirty="0">
                <a:latin typeface="Calibri"/>
                <a:cs typeface="Calibri"/>
              </a:rPr>
              <a:t>ang</a:t>
            </a:r>
            <a:r>
              <a:rPr spc="-13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be</a:t>
            </a:r>
            <a:r>
              <a:rPr spc="-31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asal</a:t>
            </a:r>
            <a:r>
              <a:rPr spc="8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dari Den</a:t>
            </a:r>
            <a:r>
              <a:rPr spc="8" dirty="0">
                <a:latin typeface="Calibri"/>
                <a:cs typeface="Calibri"/>
              </a:rPr>
              <a:t>d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7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8" dirty="0">
                <a:latin typeface="Calibri"/>
                <a:cs typeface="Calibri"/>
              </a:rPr>
              <a:t>d</a:t>
            </a:r>
            <a:r>
              <a:rPr dirty="0">
                <a:latin typeface="Calibri"/>
                <a:cs typeface="Calibri"/>
              </a:rPr>
              <a:t>m</a:t>
            </a:r>
            <a:r>
              <a:rPr spc="-8" dirty="0">
                <a:latin typeface="Calibri"/>
                <a:cs typeface="Calibri"/>
              </a:rPr>
              <a:t>i</a:t>
            </a:r>
            <a:r>
              <a:rPr dirty="0">
                <a:latin typeface="Calibri"/>
                <a:cs typeface="Calibri"/>
              </a:rPr>
              <a:t>ni</a:t>
            </a:r>
            <a:r>
              <a:rPr spc="-22" dirty="0">
                <a:latin typeface="Calibri"/>
                <a:cs typeface="Calibri"/>
              </a:rPr>
              <a:t>s</a:t>
            </a:r>
            <a:r>
              <a:rPr dirty="0">
                <a:latin typeface="Calibri"/>
                <a:cs typeface="Calibri"/>
              </a:rPr>
              <a:t>t</a:t>
            </a:r>
            <a:r>
              <a:rPr spc="-35" dirty="0">
                <a:latin typeface="Calibri"/>
                <a:cs typeface="Calibri"/>
              </a:rPr>
              <a:t>r</a:t>
            </a:r>
            <a:r>
              <a:rPr spc="-22" dirty="0">
                <a:latin typeface="Calibri"/>
                <a:cs typeface="Calibri"/>
              </a:rPr>
              <a:t>a</a:t>
            </a:r>
            <a:r>
              <a:rPr dirty="0">
                <a:latin typeface="Calibri"/>
                <a:cs typeface="Calibri"/>
              </a:rPr>
              <a:t>tif </a:t>
            </a:r>
            <a:r>
              <a:rPr spc="-22" dirty="0">
                <a:latin typeface="Calibri"/>
                <a:cs typeface="Calibri"/>
              </a:rPr>
              <a:t>at</a:t>
            </a:r>
            <a:r>
              <a:rPr dirty="0">
                <a:latin typeface="Calibri"/>
                <a:cs typeface="Calibri"/>
              </a:rPr>
              <a:t>as</a:t>
            </a:r>
            <a:r>
              <a:rPr spc="8" dirty="0">
                <a:latin typeface="Calibri"/>
                <a:cs typeface="Calibri"/>
              </a:rPr>
              <a:t> </a:t>
            </a:r>
            <a:r>
              <a:rPr spc="-31" dirty="0">
                <a:latin typeface="Calibri"/>
                <a:cs typeface="Calibri"/>
              </a:rPr>
              <a:t>K</a:t>
            </a:r>
            <a:r>
              <a:rPr dirty="0">
                <a:latin typeface="Calibri"/>
                <a:cs typeface="Calibri"/>
              </a:rPr>
              <a:t>egi</a:t>
            </a:r>
            <a:r>
              <a:rPr spc="-22" dirty="0">
                <a:latin typeface="Calibri"/>
                <a:cs typeface="Calibri"/>
              </a:rPr>
              <a:t>at</a:t>
            </a:r>
            <a:r>
              <a:rPr dirty="0">
                <a:latin typeface="Calibri"/>
                <a:cs typeface="Calibri"/>
              </a:rPr>
              <a:t>an</a:t>
            </a:r>
            <a:r>
              <a:rPr spc="8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</a:t>
            </a:r>
            <a:r>
              <a:rPr spc="-4" dirty="0">
                <a:latin typeface="Calibri"/>
                <a:cs typeface="Calibri"/>
              </a:rPr>
              <a:t>s</a:t>
            </a:r>
            <a:r>
              <a:rPr dirty="0">
                <a:latin typeface="Calibri"/>
                <a:cs typeface="Calibri"/>
              </a:rPr>
              <a:t>aha</a:t>
            </a:r>
            <a:r>
              <a:rPr spc="8" dirty="0">
                <a:latin typeface="Calibri"/>
                <a:cs typeface="Calibri"/>
              </a:rPr>
              <a:t> </a:t>
            </a:r>
            <a:r>
              <a:rPr spc="-26" dirty="0">
                <a:latin typeface="Calibri"/>
                <a:cs typeface="Calibri"/>
              </a:rPr>
              <a:t>y</a:t>
            </a:r>
            <a:r>
              <a:rPr dirty="0">
                <a:latin typeface="Calibri"/>
                <a:cs typeface="Calibri"/>
              </a:rPr>
              <a:t>ang</a:t>
            </a:r>
            <a:r>
              <a:rPr spc="-8" dirty="0">
                <a:latin typeface="Calibri"/>
                <a:cs typeface="Calibri"/>
              </a:rPr>
              <a:t> </a:t>
            </a:r>
            <a:r>
              <a:rPr spc="-22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elah </a:t>
            </a:r>
            <a:r>
              <a:rPr spc="-16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erban</a:t>
            </a:r>
            <a:r>
              <a:rPr spc="4" dirty="0">
                <a:latin typeface="Calibri"/>
                <a:cs typeface="Calibri"/>
              </a:rPr>
              <a:t>g</a:t>
            </a:r>
            <a:r>
              <a:rPr dirty="0">
                <a:latin typeface="Calibri"/>
                <a:cs typeface="Calibri"/>
              </a:rPr>
              <a:t>un</a:t>
            </a:r>
            <a:r>
              <a:rPr spc="-8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dalam </a:t>
            </a:r>
            <a:r>
              <a:rPr spc="-31" dirty="0">
                <a:latin typeface="Calibri"/>
                <a:cs typeface="Calibri"/>
              </a:rPr>
              <a:t>K</a:t>
            </a:r>
            <a:r>
              <a:rPr spc="-8" dirty="0">
                <a:latin typeface="Calibri"/>
                <a:cs typeface="Calibri"/>
              </a:rPr>
              <a:t>a</a:t>
            </a:r>
            <a:r>
              <a:rPr spc="-26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asan</a:t>
            </a:r>
            <a:r>
              <a:rPr spc="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Hu</a:t>
            </a:r>
            <a:r>
              <a:rPr spc="-17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an</a:t>
            </a:r>
            <a:endParaRPr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3939" y="4906025"/>
            <a:ext cx="138775" cy="2469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1929"/>
              </a:lnSpc>
              <a:spcBef>
                <a:spcPts val="96"/>
              </a:spcBef>
            </a:pPr>
            <a:r>
              <a:rPr dirty="0">
                <a:latin typeface="Arial"/>
                <a:cs typeface="Arial"/>
              </a:rPr>
              <a:t>•</a:t>
            </a:r>
            <a:endParaRPr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225595" y="4919569"/>
            <a:ext cx="6704851" cy="515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1920"/>
              </a:lnSpc>
              <a:spcBef>
                <a:spcPts val="96"/>
              </a:spcBef>
            </a:pPr>
            <a:r>
              <a:rPr sz="2700" spc="-35" baseline="2730" dirty="0">
                <a:latin typeface="Calibri"/>
                <a:cs typeface="Calibri"/>
              </a:rPr>
              <a:t>P</a:t>
            </a:r>
            <a:r>
              <a:rPr sz="2700" baseline="2730" dirty="0">
                <a:latin typeface="Calibri"/>
                <a:cs typeface="Calibri"/>
              </a:rPr>
              <a:t>eluan</a:t>
            </a:r>
            <a:r>
              <a:rPr sz="2700" spc="4" baseline="2730" dirty="0">
                <a:latin typeface="Calibri"/>
                <a:cs typeface="Calibri"/>
              </a:rPr>
              <a:t>g</a:t>
            </a:r>
            <a:r>
              <a:rPr sz="2700" baseline="2730" dirty="0">
                <a:latin typeface="Calibri"/>
                <a:cs typeface="Calibri"/>
              </a:rPr>
              <a:t>2</a:t>
            </a:r>
            <a:r>
              <a:rPr sz="2700" spc="-13" baseline="2730" dirty="0">
                <a:latin typeface="Calibri"/>
                <a:cs typeface="Calibri"/>
              </a:rPr>
              <a:t> </a:t>
            </a:r>
            <a:r>
              <a:rPr sz="2700" baseline="2730" dirty="0">
                <a:latin typeface="Calibri"/>
                <a:cs typeface="Calibri"/>
              </a:rPr>
              <a:t>pas</a:t>
            </a:r>
            <a:r>
              <a:rPr sz="2700" spc="-31" baseline="2730" dirty="0">
                <a:latin typeface="Calibri"/>
                <a:cs typeface="Calibri"/>
              </a:rPr>
              <a:t>k</a:t>
            </a:r>
            <a:r>
              <a:rPr sz="2700" baseline="2730" dirty="0">
                <a:latin typeface="Calibri"/>
                <a:cs typeface="Calibri"/>
              </a:rPr>
              <a:t>a UU</a:t>
            </a:r>
            <a:r>
              <a:rPr sz="2700" spc="8" baseline="2730" dirty="0">
                <a:latin typeface="Calibri"/>
                <a:cs typeface="Calibri"/>
              </a:rPr>
              <a:t> </a:t>
            </a:r>
            <a:r>
              <a:rPr sz="2700" baseline="2730" dirty="0">
                <a:latin typeface="Calibri"/>
                <a:cs typeface="Calibri"/>
              </a:rPr>
              <a:t>CK:</a:t>
            </a:r>
            <a:r>
              <a:rPr sz="2700" spc="-13" baseline="2730" dirty="0">
                <a:latin typeface="Calibri"/>
                <a:cs typeface="Calibri"/>
              </a:rPr>
              <a:t> </a:t>
            </a:r>
            <a:r>
              <a:rPr sz="2700" b="1" spc="-31" baseline="273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en</a:t>
            </a:r>
            <a:r>
              <a:rPr sz="2700" b="1" spc="-22" baseline="2730" dirty="0">
                <a:solidFill>
                  <a:srgbClr val="FF0000"/>
                </a:solidFill>
                <a:latin typeface="Calibri"/>
                <a:cs typeface="Calibri"/>
              </a:rPr>
              <a:t>at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700" b="1" spc="-8" baseline="27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700" b="1" spc="8" baseline="27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spc="-31" baseline="2730" dirty="0">
                <a:latin typeface="Calibri"/>
                <a:cs typeface="Calibri"/>
              </a:rPr>
              <a:t>K</a:t>
            </a:r>
            <a:r>
              <a:rPr sz="2700" spc="-8" baseline="2730" dirty="0">
                <a:latin typeface="Calibri"/>
                <a:cs typeface="Calibri"/>
              </a:rPr>
              <a:t>a</a:t>
            </a:r>
            <a:r>
              <a:rPr sz="2700" spc="-26" baseline="2730" dirty="0">
                <a:latin typeface="Calibri"/>
                <a:cs typeface="Calibri"/>
              </a:rPr>
              <a:t>w</a:t>
            </a:r>
            <a:r>
              <a:rPr sz="2700" baseline="2730" dirty="0">
                <a:latin typeface="Calibri"/>
                <a:cs typeface="Calibri"/>
              </a:rPr>
              <a:t>asan</a:t>
            </a:r>
            <a:r>
              <a:rPr sz="2700" spc="-8" baseline="2730" dirty="0">
                <a:latin typeface="Calibri"/>
                <a:cs typeface="Calibri"/>
              </a:rPr>
              <a:t> </a:t>
            </a:r>
            <a:r>
              <a:rPr sz="2700" baseline="2730" dirty="0">
                <a:latin typeface="Calibri"/>
                <a:cs typeface="Calibri"/>
              </a:rPr>
              <a:t>Hu</a:t>
            </a:r>
            <a:r>
              <a:rPr sz="2700" spc="-17" baseline="2730" dirty="0">
                <a:latin typeface="Calibri"/>
                <a:cs typeface="Calibri"/>
              </a:rPr>
              <a:t>t</a:t>
            </a:r>
            <a:r>
              <a:rPr sz="2700" baseline="2730" dirty="0">
                <a:latin typeface="Calibri"/>
                <a:cs typeface="Calibri"/>
              </a:rPr>
              <a:t>a</a:t>
            </a:r>
            <a:r>
              <a:rPr sz="2700" spc="4" baseline="2730" dirty="0">
                <a:latin typeface="Calibri"/>
                <a:cs typeface="Calibri"/>
              </a:rPr>
              <a:t>n</a:t>
            </a:r>
            <a:r>
              <a:rPr sz="2700" baseline="2730" dirty="0">
                <a:latin typeface="Calibri"/>
                <a:cs typeface="Calibri"/>
              </a:rPr>
              <a:t>, Sa</a:t>
            </a:r>
            <a:r>
              <a:rPr sz="2700" spc="8" baseline="2730" dirty="0">
                <a:latin typeface="Calibri"/>
                <a:cs typeface="Calibri"/>
              </a:rPr>
              <a:t>n</a:t>
            </a:r>
            <a:r>
              <a:rPr sz="2700" spc="-22" baseline="2730" dirty="0">
                <a:latin typeface="Calibri"/>
                <a:cs typeface="Calibri"/>
              </a:rPr>
              <a:t>k</a:t>
            </a:r>
            <a:r>
              <a:rPr sz="2700" baseline="2730" dirty="0">
                <a:latin typeface="Calibri"/>
                <a:cs typeface="Calibri"/>
              </a:rPr>
              <a:t>si</a:t>
            </a:r>
            <a:r>
              <a:rPr sz="2700" spc="8" baseline="2730" dirty="0">
                <a:latin typeface="Calibri"/>
                <a:cs typeface="Calibri"/>
              </a:rPr>
              <a:t> 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admini</a:t>
            </a:r>
            <a:r>
              <a:rPr sz="2700" b="1" spc="-13" baseline="273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700" b="1" spc="-45" baseline="27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700" b="1" spc="-26" baseline="27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700" b="1" baseline="2730" dirty="0">
                <a:solidFill>
                  <a:srgbClr val="FF0000"/>
                </a:solidFill>
                <a:latin typeface="Calibri"/>
                <a:cs typeface="Calibri"/>
              </a:rPr>
              <a:t>tif</a:t>
            </a:r>
            <a:r>
              <a:rPr sz="2700" baseline="2730" dirty="0">
                <a:latin typeface="Calibri"/>
                <a:cs typeface="Calibri"/>
              </a:rPr>
              <a:t>,</a:t>
            </a:r>
            <a:endParaRPr>
              <a:latin typeface="Calibri"/>
              <a:cs typeface="Calibri"/>
            </a:endParaRPr>
          </a:p>
          <a:p>
            <a:pPr marL="11397" marR="34259">
              <a:lnSpc>
                <a:spcPts val="2154"/>
              </a:lnSpc>
              <a:spcBef>
                <a:spcPts val="12"/>
              </a:spcBef>
            </a:pPr>
            <a:r>
              <a:rPr sz="2700" b="1" spc="-31" baseline="136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erhu</a:t>
            </a:r>
            <a:r>
              <a:rPr sz="2700" b="1" spc="-17" baseline="136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700" b="1" spc="-8" baseline="136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n So</a:t>
            </a:r>
            <a:r>
              <a:rPr sz="2700" b="1" spc="4" baseline="136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700" b="1" spc="-4" baseline="136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700" b="1" baseline="136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endParaRPr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707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d-ID" sz="8000" dirty="0" smtClean="0"/>
              <a:t>Sekian </a:t>
            </a:r>
          </a:p>
          <a:p>
            <a:pPr algn="ctr">
              <a:buNone/>
            </a:pPr>
            <a:r>
              <a:rPr lang="id-ID" sz="8000" dirty="0" smtClean="0"/>
              <a:t>Terima Kasih</a:t>
            </a:r>
            <a:endParaRPr lang="id-ID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Jurnal yang dapat didiskusikan adalah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1. </a:t>
            </a:r>
            <a:r>
              <a:rPr lang="id-ID" dirty="0" smtClean="0">
                <a:hlinkClick r:id="rId2" action="ppaction://hlinkfile"/>
              </a:rPr>
              <a:t>Politik </a:t>
            </a:r>
            <a:r>
              <a:rPr lang="id-ID" dirty="0" smtClean="0"/>
              <a:t>Hukum SDA</a:t>
            </a:r>
          </a:p>
          <a:p>
            <a:r>
              <a:rPr lang="id-ID" dirty="0" smtClean="0"/>
              <a:t>2</a:t>
            </a:r>
            <a:r>
              <a:rPr lang="id-ID" dirty="0" smtClean="0">
                <a:hlinkClick r:id="rId3" action="ppaction://hlinkfile"/>
              </a:rPr>
              <a:t>. Politik Hk Akses SDA oleh Masy Adat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13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Konsep </a:t>
            </a:r>
            <a:br>
              <a:rPr lang="id-ID" dirty="0" smtClean="0"/>
            </a:br>
            <a:r>
              <a:rPr lang="id-ID" dirty="0" smtClean="0"/>
              <a:t>Keadilan Agraria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Tujuan Hukum utama &gt;mewujudkan Keadilan</a:t>
            </a:r>
          </a:p>
          <a:p>
            <a:r>
              <a:rPr lang="id-ID" dirty="0" smtClean="0"/>
              <a:t>“Hukum sebagai pengayoman” &gt; melindungi manusia secara aktif maupun pasif dari tindakan sewenang-wenang untuk mewujudkan keadilan.</a:t>
            </a:r>
          </a:p>
          <a:p>
            <a:r>
              <a:rPr lang="id-ID" dirty="0" smtClean="0"/>
              <a:t>Hukum yg Adil &gt; yg Bagimana?</a:t>
            </a:r>
          </a:p>
          <a:p>
            <a:pPr marL="514350" indent="-514350">
              <a:buAutoNum type="arabicPeriod"/>
            </a:pPr>
            <a:r>
              <a:rPr lang="id-ID" dirty="0" smtClean="0"/>
              <a:t>Melayani kebaikan bersama</a:t>
            </a:r>
          </a:p>
          <a:p>
            <a:pPr marL="514350" indent="-514350">
              <a:buAutoNum type="arabicPeriod"/>
            </a:pPr>
            <a:r>
              <a:rPr lang="id-ID" dirty="0" smtClean="0"/>
              <a:t>Membagi beban yg adil</a:t>
            </a:r>
          </a:p>
          <a:p>
            <a:pPr marL="514350" indent="-514350">
              <a:buAutoNum type="arabicPeriod"/>
            </a:pPr>
            <a:r>
              <a:rPr lang="id-ID" dirty="0" smtClean="0"/>
              <a:t>Menghormati Tuhan</a:t>
            </a:r>
          </a:p>
          <a:p>
            <a:pPr marL="514350" indent="-514350">
              <a:buAutoNum type="arabicPeriod"/>
            </a:pPr>
            <a:r>
              <a:rPr lang="id-ID" dirty="0" smtClean="0"/>
              <a:t>Tidak melanggar kewenangan pembuat UU</a:t>
            </a:r>
          </a:p>
          <a:p>
            <a:pPr marL="514350" indent="-514350">
              <a:buAutoNum type="arabicPeriod"/>
            </a:pPr>
            <a:endParaRPr lang="id-ID" dirty="0" smtClean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5214942" y="6357958"/>
            <a:ext cx="2857520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Aquinas dlm Lyons 1993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Konsep </a:t>
            </a:r>
            <a:br>
              <a:rPr lang="id-ID" dirty="0" smtClean="0"/>
            </a:br>
            <a:r>
              <a:rPr lang="id-ID" dirty="0" smtClean="0"/>
              <a:t>Keadilan Agraria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5034294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Hukum positif dikatakan adil atau tidak adil tergantung pada (dpt tidaknya mewujudkan kesejahteraan) &gt; </a:t>
            </a:r>
            <a:r>
              <a:rPr lang="id-ID" i="1" dirty="0" smtClean="0"/>
              <a:t>Austin</a:t>
            </a:r>
          </a:p>
          <a:p>
            <a:r>
              <a:rPr lang="id-ID" i="1" dirty="0" smtClean="0"/>
              <a:t>Bgm mewujudkan kesejahteraan dalam alokasi SDA?, mengingat:</a:t>
            </a:r>
          </a:p>
          <a:p>
            <a:pPr marL="514350" indent="-514350">
              <a:buClrTx/>
              <a:buSzPct val="90000"/>
              <a:buAutoNum type="arabicPeriod"/>
            </a:pPr>
            <a:r>
              <a:rPr lang="id-ID" i="1" dirty="0" smtClean="0"/>
              <a:t>SDA langka, </a:t>
            </a:r>
          </a:p>
          <a:p>
            <a:pPr marL="514350" indent="-514350">
              <a:buClrTx/>
              <a:buSzPct val="90000"/>
              <a:buAutoNum type="arabicPeriod"/>
            </a:pPr>
            <a:r>
              <a:rPr lang="id-ID" i="1" dirty="0" smtClean="0"/>
              <a:t>rentan konflik, </a:t>
            </a:r>
          </a:p>
          <a:p>
            <a:pPr marL="514350" indent="-514350">
              <a:buClrTx/>
              <a:buSzPct val="90000"/>
              <a:buAutoNum type="arabicPeriod"/>
            </a:pPr>
            <a:r>
              <a:rPr lang="id-ID" i="1" dirty="0" smtClean="0"/>
              <a:t>kepentingan setiap orang tidak selalu selaras dg kept org lain, </a:t>
            </a:r>
          </a:p>
          <a:p>
            <a:pPr marL="514350" indent="-514350">
              <a:buClrTx/>
              <a:buSzPct val="90000"/>
              <a:buAutoNum type="arabicPeriod"/>
            </a:pPr>
            <a:r>
              <a:rPr lang="id-ID" i="1" dirty="0" smtClean="0"/>
              <a:t>yg kuat akan mengalahkan yg lemah.</a:t>
            </a:r>
          </a:p>
          <a:p>
            <a:pPr marL="514350" indent="-514350">
              <a:buClrTx/>
              <a:buSzPct val="90000"/>
              <a:buNone/>
            </a:pPr>
            <a:endParaRPr lang="id-ID" i="1" dirty="0" smtClean="0"/>
          </a:p>
          <a:p>
            <a:r>
              <a:rPr lang="id-ID" i="1" dirty="0" smtClean="0"/>
              <a:t>Perlu Alokasi SDA yang Adil</a:t>
            </a:r>
            <a:endParaRPr lang="id-ID" i="1" dirty="0"/>
          </a:p>
        </p:txBody>
      </p:sp>
      <p:sp>
        <p:nvSpPr>
          <p:cNvPr id="4" name="Rounded Rectangle 3"/>
          <p:cNvSpPr/>
          <p:nvPr/>
        </p:nvSpPr>
        <p:spPr>
          <a:xfrm>
            <a:off x="5429256" y="6357958"/>
            <a:ext cx="2714644" cy="500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Maria SW Sumardjono, 2014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Konsep </a:t>
            </a:r>
            <a:br>
              <a:rPr lang="id-ID" dirty="0" smtClean="0"/>
            </a:br>
            <a:r>
              <a:rPr lang="id-ID" dirty="0" smtClean="0"/>
              <a:t>Keadilan Agraria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Ada tiga Prinsip Keadilan dlm distribusi SDA:</a:t>
            </a:r>
          </a:p>
          <a:p>
            <a:pPr marL="514350" indent="-514350">
              <a:buAutoNum type="arabicPeriod"/>
            </a:pPr>
            <a:r>
              <a:rPr lang="id-ID" dirty="0" smtClean="0"/>
              <a:t>Keadilan berdasarkan Hak</a:t>
            </a:r>
          </a:p>
          <a:p>
            <a:pPr marL="514350" indent="-514350">
              <a:buAutoNum type="arabicPeriod"/>
            </a:pPr>
            <a:r>
              <a:rPr lang="id-ID" dirty="0" smtClean="0"/>
              <a:t>Keadilan berdasarkan kemampuan/jasa</a:t>
            </a:r>
          </a:p>
          <a:p>
            <a:pPr marL="514350" indent="-514350">
              <a:buAutoNum type="arabicPeriod"/>
            </a:pPr>
            <a:r>
              <a:rPr lang="id-ID" dirty="0" smtClean="0"/>
              <a:t>Keadilan atas dasar kebutuhan</a:t>
            </a:r>
          </a:p>
          <a:p>
            <a:pPr marL="514350" indent="-514350">
              <a:buNone/>
            </a:pPr>
            <a:endParaRPr lang="id-ID" dirty="0" smtClean="0"/>
          </a:p>
          <a:p>
            <a:pPr marL="514350" indent="-514350">
              <a:buNone/>
            </a:pPr>
            <a:r>
              <a:rPr lang="id-ID" dirty="0" smtClean="0"/>
              <a:t>Keadilan Distributif ditujukan pada pembagian beban sosial, fungsi, balas jasa dan kehormatan secara seimbang dg kecakapan &amp; jasa masing-masing</a:t>
            </a:r>
          </a:p>
          <a:p>
            <a:pPr marL="514350" indent="-514350">
              <a:buNone/>
            </a:pPr>
            <a:r>
              <a:rPr lang="id-ID" dirty="0" smtClean="0"/>
              <a:t>Keadilan komulatif &gt; memberikan kepada setiap orang secara sama tanpa membedakan pribadi/jasa.</a:t>
            </a:r>
            <a:endParaRPr lang="id-ID" dirty="0"/>
          </a:p>
        </p:txBody>
      </p:sp>
      <p:sp>
        <p:nvSpPr>
          <p:cNvPr id="5" name="Rounded Rectangle 4"/>
          <p:cNvSpPr/>
          <p:nvPr/>
        </p:nvSpPr>
        <p:spPr>
          <a:xfrm>
            <a:off x="5429256" y="6357958"/>
            <a:ext cx="2714644" cy="500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Maria SW Sumardjono, 2014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Konsep </a:t>
            </a:r>
            <a:br>
              <a:rPr lang="id-ID" dirty="0" smtClean="0"/>
            </a:br>
            <a:r>
              <a:rPr lang="id-ID" dirty="0" smtClean="0"/>
              <a:t>Keadilan Agraria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Kedua macam keadilan (distributif dan komulatif) di Indonesia sulit dilaksanakan, karena:</a:t>
            </a:r>
          </a:p>
          <a:p>
            <a:pPr marL="514350" indent="-514350">
              <a:buClrTx/>
              <a:buSzPct val="82000"/>
              <a:buFont typeface="+mj-lt"/>
              <a:buAutoNum type="arabicPeriod"/>
            </a:pPr>
            <a:r>
              <a:rPr lang="id-ID" b="1" dirty="0" smtClean="0"/>
              <a:t>modal awal setiap orang tidak sama</a:t>
            </a:r>
            <a:r>
              <a:rPr lang="id-ID" dirty="0" smtClean="0"/>
              <a:t> (status, kekuasaan, pemilikan aset, lingkungan sosial, pendidikan dsb).</a:t>
            </a:r>
          </a:p>
          <a:p>
            <a:pPr marL="514350" indent="-514350">
              <a:buClrTx/>
              <a:buSzPct val="82000"/>
              <a:buFont typeface="+mj-lt"/>
              <a:buAutoNum type="arabicPeriod"/>
            </a:pPr>
            <a:r>
              <a:rPr lang="id-ID" dirty="0" smtClean="0"/>
              <a:t>Sec keseluruhan lebih banyak org yg membutuhkan dibandingkan dg mereka yg mempunyai kemampuan untk memperoleh kebutuhan dasarnya.</a:t>
            </a:r>
          </a:p>
          <a:p>
            <a:pPr marL="514350" indent="-514350">
              <a:buClrTx/>
              <a:buSzPct val="82000"/>
            </a:pPr>
            <a:r>
              <a:rPr lang="id-ID" dirty="0" smtClean="0"/>
              <a:t>Diperlukan Keadilan Korektif.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29256" y="6357958"/>
            <a:ext cx="2714644" cy="500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Maria SW Sumardjono, 2014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Konsep </a:t>
            </a:r>
            <a:br>
              <a:rPr lang="id-ID" dirty="0" smtClean="0"/>
            </a:br>
            <a:r>
              <a:rPr lang="id-ID" dirty="0" smtClean="0"/>
              <a:t>Keadilan Agraria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Keadilan korektif / </a:t>
            </a:r>
            <a:r>
              <a:rPr lang="id-ID" i="1" dirty="0" smtClean="0"/>
              <a:t>positive discrimination &gt;</a:t>
            </a:r>
          </a:p>
          <a:p>
            <a:pPr algn="ctr">
              <a:buNone/>
            </a:pPr>
            <a:r>
              <a:rPr lang="id-ID" i="1" dirty="0" smtClean="0"/>
              <a:t> </a:t>
            </a:r>
          </a:p>
          <a:p>
            <a:pPr algn="ctr">
              <a:buNone/>
            </a:pPr>
            <a:endParaRPr lang="id-ID" i="1" dirty="0" smtClean="0"/>
          </a:p>
          <a:p>
            <a:pPr algn="ctr">
              <a:buNone/>
            </a:pPr>
            <a:r>
              <a:rPr lang="id-ID" i="1" dirty="0" smtClean="0"/>
              <a:t> “Memberikan perhatian yg lebih kepada kelompok yg paling tidak diuntungkan karena perbedaan modal awal, agar keseimbangan relatif dapat tercapai”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29256" y="6357958"/>
            <a:ext cx="2714644" cy="500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Maria SW Sumardjono, 2014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Masalahnya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 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 algn="ctr">
              <a:buNone/>
            </a:pPr>
            <a:r>
              <a:rPr lang="id-ID" dirty="0" smtClean="0"/>
              <a:t>Bagaimana jika pengaturan penguasaan, pemilikan dan pemanfaatan/ penggunaan justru</a:t>
            </a:r>
            <a:r>
              <a:rPr lang="id-ID" b="1" dirty="0" smtClean="0"/>
              <a:t> bukan untuk sebesar-besar kemakmuran rakyat?</a:t>
            </a:r>
          </a:p>
          <a:p>
            <a:pPr algn="ctr">
              <a:buNone/>
            </a:pPr>
            <a:endParaRPr lang="id-ID" b="1" dirty="0" smtClean="0"/>
          </a:p>
          <a:p>
            <a:pPr algn="ctr">
              <a:buNone/>
            </a:pPr>
            <a:r>
              <a:rPr lang="id-ID" b="1" dirty="0" smtClean="0"/>
              <a:t>Harus kembali ke .......</a:t>
            </a:r>
          </a:p>
          <a:p>
            <a:pPr algn="ctr">
              <a:buNone/>
            </a:pPr>
            <a:r>
              <a:rPr lang="id-ID" sz="2400" b="1" dirty="0" smtClean="0"/>
              <a:t>Politik HK Agraria (alenia 4 Pembukaan UUD1945)</a:t>
            </a:r>
            <a:endParaRPr lang="id-ID" b="1" dirty="0" smtClean="0"/>
          </a:p>
          <a:p>
            <a:pPr algn="ctr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3600" dirty="0" smtClean="0"/>
              <a:t>“Kemudian daripada itu untuk membentuk suatu Pemerintahan Negara Indonesia yang melindungi segenap bangsa Indonesia dan </a:t>
            </a:r>
            <a:r>
              <a:rPr lang="id-ID" sz="3600" b="1" dirty="0" smtClean="0"/>
              <a:t>seluruh tumpah darah</a:t>
            </a:r>
            <a:r>
              <a:rPr lang="id-ID" sz="3600" dirty="0" smtClean="0"/>
              <a:t> Indonesia dan </a:t>
            </a:r>
            <a:r>
              <a:rPr lang="id-ID" sz="3600" b="1" dirty="0" smtClean="0"/>
              <a:t>untuk memajukan kesejahteraan umum</a:t>
            </a:r>
            <a:r>
              <a:rPr lang="id-ID" sz="3600" dirty="0" smtClean="0"/>
              <a:t>...”. 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415636" y="1160480"/>
            <a:ext cx="5282738" cy="8996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9120" y="1225027"/>
            <a:ext cx="4962698" cy="21555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5637" y="5458161"/>
            <a:ext cx="8312727" cy="24070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08963" y="1409252"/>
            <a:ext cx="2159924" cy="19121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868404" y="3294427"/>
            <a:ext cx="1478030" cy="1797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1373"/>
              </a:lnSpc>
              <a:spcBef>
                <a:spcPts val="68"/>
              </a:spcBef>
            </a:pPr>
            <a:r>
              <a:rPr sz="1900" baseline="1950" dirty="0">
                <a:latin typeface="Calibri"/>
                <a:cs typeface="Calibri"/>
              </a:rPr>
              <a:t>Su</a:t>
            </a:r>
            <a:r>
              <a:rPr sz="1900" spc="-4" baseline="1950" dirty="0">
                <a:latin typeface="Calibri"/>
                <a:cs typeface="Calibri"/>
              </a:rPr>
              <a:t>m</a:t>
            </a:r>
            <a:r>
              <a:rPr sz="1900" baseline="1950" dirty="0">
                <a:latin typeface="Calibri"/>
                <a:cs typeface="Calibri"/>
              </a:rPr>
              <a:t>b</a:t>
            </a:r>
            <a:r>
              <a:rPr sz="1900" spc="-8" baseline="1950" dirty="0">
                <a:latin typeface="Calibri"/>
                <a:cs typeface="Calibri"/>
              </a:rPr>
              <a:t>e</a:t>
            </a:r>
            <a:r>
              <a:rPr sz="1900" baseline="1950" dirty="0">
                <a:latin typeface="Calibri"/>
                <a:cs typeface="Calibri"/>
              </a:rPr>
              <a:t>r:</a:t>
            </a:r>
            <a:r>
              <a:rPr sz="1900" spc="-8" baseline="1950" dirty="0">
                <a:latin typeface="Calibri"/>
                <a:cs typeface="Calibri"/>
              </a:rPr>
              <a:t> </a:t>
            </a:r>
            <a:r>
              <a:rPr sz="1900" baseline="1950" dirty="0">
                <a:latin typeface="Calibri"/>
                <a:cs typeface="Calibri"/>
              </a:rPr>
              <a:t>HI</a:t>
            </a:r>
            <a:r>
              <a:rPr sz="1900" spc="-17" baseline="1950" dirty="0">
                <a:latin typeface="Calibri"/>
                <a:cs typeface="Calibri"/>
              </a:rPr>
              <a:t>C</a:t>
            </a:r>
            <a:r>
              <a:rPr sz="1900" baseline="1950" dirty="0">
                <a:latin typeface="Calibri"/>
                <a:cs typeface="Calibri"/>
              </a:rPr>
              <a:t>ON,</a:t>
            </a:r>
            <a:r>
              <a:rPr sz="1900" spc="-8" baseline="1950" dirty="0">
                <a:latin typeface="Calibri"/>
                <a:cs typeface="Calibri"/>
              </a:rPr>
              <a:t> </a:t>
            </a:r>
            <a:r>
              <a:rPr sz="1900" baseline="1950" dirty="0">
                <a:latin typeface="Calibri"/>
                <a:cs typeface="Calibri"/>
              </a:rPr>
              <a:t>2</a:t>
            </a:r>
            <a:r>
              <a:rPr sz="1900" spc="-8" baseline="1950" dirty="0">
                <a:latin typeface="Calibri"/>
                <a:cs typeface="Calibri"/>
              </a:rPr>
              <a:t>0</a:t>
            </a:r>
            <a:r>
              <a:rPr sz="1900" baseline="1950" dirty="0">
                <a:latin typeface="Calibri"/>
                <a:cs typeface="Calibri"/>
              </a:rPr>
              <a:t>20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8487" y="3345559"/>
            <a:ext cx="1893710" cy="1797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1373"/>
              </a:lnSpc>
              <a:spcBef>
                <a:spcPts val="68"/>
              </a:spcBef>
            </a:pPr>
            <a:r>
              <a:rPr sz="1900" baseline="1950" dirty="0">
                <a:latin typeface="Calibri"/>
                <a:cs typeface="Calibri"/>
              </a:rPr>
              <a:t>Su</a:t>
            </a:r>
            <a:r>
              <a:rPr sz="1900" spc="-4" baseline="1950" dirty="0">
                <a:latin typeface="Calibri"/>
                <a:cs typeface="Calibri"/>
              </a:rPr>
              <a:t>m</a:t>
            </a:r>
            <a:r>
              <a:rPr sz="1900" baseline="1950" dirty="0">
                <a:latin typeface="Calibri"/>
                <a:cs typeface="Calibri"/>
              </a:rPr>
              <a:t>b</a:t>
            </a:r>
            <a:r>
              <a:rPr sz="1900" spc="-8" baseline="1950" dirty="0">
                <a:latin typeface="Calibri"/>
                <a:cs typeface="Calibri"/>
              </a:rPr>
              <a:t>e</a:t>
            </a:r>
            <a:r>
              <a:rPr sz="1900" baseline="1950" dirty="0">
                <a:latin typeface="Calibri"/>
                <a:cs typeface="Calibri"/>
              </a:rPr>
              <a:t>r:</a:t>
            </a:r>
            <a:r>
              <a:rPr sz="1900" spc="-8" baseline="1950" dirty="0">
                <a:latin typeface="Calibri"/>
                <a:cs typeface="Calibri"/>
              </a:rPr>
              <a:t> </a:t>
            </a:r>
            <a:r>
              <a:rPr sz="1900" baseline="1950" dirty="0">
                <a:latin typeface="Calibri"/>
                <a:cs typeface="Calibri"/>
              </a:rPr>
              <a:t>Bac</a:t>
            </a:r>
            <a:r>
              <a:rPr sz="1900" spc="-17" baseline="1950" dirty="0">
                <a:latin typeface="Calibri"/>
                <a:cs typeface="Calibri"/>
              </a:rPr>
              <a:t>h</a:t>
            </a:r>
            <a:r>
              <a:rPr sz="1900" baseline="1950" dirty="0">
                <a:latin typeface="Calibri"/>
                <a:cs typeface="Calibri"/>
              </a:rPr>
              <a:t>tiar</a:t>
            </a:r>
            <a:r>
              <a:rPr sz="1900" spc="8" baseline="1950" dirty="0">
                <a:latin typeface="Calibri"/>
                <a:cs typeface="Calibri"/>
              </a:rPr>
              <a:t> </a:t>
            </a:r>
            <a:r>
              <a:rPr sz="1900" baseline="1950" dirty="0">
                <a:latin typeface="Calibri"/>
                <a:cs typeface="Calibri"/>
              </a:rPr>
              <a:t>d</a:t>
            </a:r>
            <a:r>
              <a:rPr sz="1900" spc="-8" baseline="1950" dirty="0">
                <a:latin typeface="Calibri"/>
                <a:cs typeface="Calibri"/>
              </a:rPr>
              <a:t>k</a:t>
            </a:r>
            <a:r>
              <a:rPr sz="1900" spc="-4" baseline="1950" dirty="0">
                <a:latin typeface="Calibri"/>
                <a:cs typeface="Calibri"/>
              </a:rPr>
              <a:t>k</a:t>
            </a:r>
            <a:r>
              <a:rPr sz="1900" spc="4" baseline="1950" dirty="0">
                <a:latin typeface="Calibri"/>
                <a:cs typeface="Calibri"/>
              </a:rPr>
              <a:t>.</a:t>
            </a:r>
            <a:r>
              <a:rPr sz="1900" baseline="1950" dirty="0">
                <a:latin typeface="Calibri"/>
                <a:cs typeface="Calibri"/>
              </a:rPr>
              <a:t>,</a:t>
            </a:r>
            <a:r>
              <a:rPr sz="1900" spc="-4" baseline="1950" dirty="0">
                <a:latin typeface="Calibri"/>
                <a:cs typeface="Calibri"/>
              </a:rPr>
              <a:t> </a:t>
            </a:r>
            <a:r>
              <a:rPr sz="1900" baseline="1950" dirty="0">
                <a:latin typeface="Calibri"/>
                <a:cs typeface="Calibri"/>
              </a:rPr>
              <a:t>2</a:t>
            </a:r>
            <a:r>
              <a:rPr sz="1900" spc="-8" baseline="1950" dirty="0">
                <a:latin typeface="Calibri"/>
                <a:cs typeface="Calibri"/>
              </a:rPr>
              <a:t>0</a:t>
            </a:r>
            <a:r>
              <a:rPr sz="1900" baseline="1950" dirty="0">
                <a:latin typeface="Calibri"/>
                <a:cs typeface="Calibri"/>
              </a:rPr>
              <a:t>19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6313" y="3932081"/>
            <a:ext cx="127000" cy="5145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1740"/>
              </a:lnSpc>
              <a:spcBef>
                <a:spcPts val="87"/>
              </a:spcBef>
            </a:pPr>
            <a:r>
              <a:rPr sz="1600" dirty="0">
                <a:latin typeface="Arial"/>
                <a:cs typeface="Arial"/>
              </a:rPr>
              <a:t>•</a:t>
            </a:r>
            <a:endParaRPr sz="1600">
              <a:latin typeface="Arial"/>
              <a:cs typeface="Arial"/>
            </a:endParaRPr>
          </a:p>
          <a:p>
            <a:pPr marL="11397">
              <a:lnSpc>
                <a:spcPct val="95825"/>
              </a:lnSpc>
              <a:spcBef>
                <a:spcPts val="381"/>
              </a:spcBef>
            </a:pPr>
            <a:r>
              <a:rPr sz="1600" dirty="0">
                <a:latin typeface="Arial"/>
                <a:cs typeface="Arial"/>
              </a:rPr>
              <a:t>•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6709" y="3932156"/>
            <a:ext cx="7653457" cy="12985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 marR="26165">
              <a:lnSpc>
                <a:spcPts val="1830"/>
              </a:lnSpc>
              <a:spcBef>
                <a:spcPts val="92"/>
              </a:spcBef>
            </a:pPr>
            <a:r>
              <a:rPr sz="2400" spc="-39" baseline="3034" dirty="0">
                <a:latin typeface="Calibri"/>
                <a:cs typeface="Calibri"/>
              </a:rPr>
              <a:t>P</a:t>
            </a:r>
            <a:r>
              <a:rPr sz="2400" baseline="3034" dirty="0">
                <a:latin typeface="Calibri"/>
                <a:cs typeface="Calibri"/>
              </a:rPr>
              <a:t>e</a:t>
            </a:r>
            <a:r>
              <a:rPr sz="2400" spc="4" baseline="3034" dirty="0">
                <a:latin typeface="Calibri"/>
                <a:cs typeface="Calibri"/>
              </a:rPr>
              <a:t>n</a:t>
            </a:r>
            <a:r>
              <a:rPr sz="2400" baseline="3034" dirty="0">
                <a:latin typeface="Calibri"/>
                <a:cs typeface="Calibri"/>
              </a:rPr>
              <a:t>d</a:t>
            </a:r>
            <a:r>
              <a:rPr sz="2400" spc="4" baseline="3034" dirty="0">
                <a:latin typeface="Calibri"/>
                <a:cs typeface="Calibri"/>
              </a:rPr>
              <a:t>e</a:t>
            </a:r>
            <a:r>
              <a:rPr sz="2400" spc="-35" baseline="3034" dirty="0">
                <a:latin typeface="Calibri"/>
                <a:cs typeface="Calibri"/>
              </a:rPr>
              <a:t>k</a:t>
            </a:r>
            <a:r>
              <a:rPr sz="2400" spc="-8" baseline="3034" dirty="0">
                <a:latin typeface="Calibri"/>
                <a:cs typeface="Calibri"/>
              </a:rPr>
              <a:t>a</a:t>
            </a:r>
            <a:r>
              <a:rPr sz="2400" spc="-22" baseline="3034" dirty="0">
                <a:latin typeface="Calibri"/>
                <a:cs typeface="Calibri"/>
              </a:rPr>
              <a:t>t</a:t>
            </a:r>
            <a:r>
              <a:rPr sz="2400" baseline="3034" dirty="0">
                <a:latin typeface="Calibri"/>
                <a:cs typeface="Calibri"/>
              </a:rPr>
              <a:t>an</a:t>
            </a:r>
            <a:r>
              <a:rPr sz="2400" spc="17" baseline="3034" dirty="0">
                <a:latin typeface="Calibri"/>
                <a:cs typeface="Calibri"/>
              </a:rPr>
              <a:t> </a:t>
            </a:r>
            <a:r>
              <a:rPr sz="2400" baseline="3034" dirty="0">
                <a:latin typeface="Calibri"/>
                <a:cs typeface="Calibri"/>
              </a:rPr>
              <a:t>s</a:t>
            </a:r>
            <a:r>
              <a:rPr sz="2400" spc="4" baseline="3034" dirty="0">
                <a:latin typeface="Calibri"/>
                <a:cs typeface="Calibri"/>
              </a:rPr>
              <a:t>a</a:t>
            </a:r>
            <a:r>
              <a:rPr sz="2400" spc="-8" baseline="3034" dirty="0">
                <a:latin typeface="Calibri"/>
                <a:cs typeface="Calibri"/>
              </a:rPr>
              <a:t>a</a:t>
            </a:r>
            <a:r>
              <a:rPr sz="2400" baseline="3034" dirty="0">
                <a:latin typeface="Calibri"/>
                <a:cs typeface="Calibri"/>
              </a:rPr>
              <a:t>t</a:t>
            </a:r>
            <a:r>
              <a:rPr sz="2400" spc="-13" baseline="3034" dirty="0">
                <a:latin typeface="Calibri"/>
                <a:cs typeface="Calibri"/>
              </a:rPr>
              <a:t> </a:t>
            </a:r>
            <a:r>
              <a:rPr sz="2400" baseline="3034" dirty="0">
                <a:latin typeface="Calibri"/>
                <a:cs typeface="Calibri"/>
              </a:rPr>
              <a:t>ini</a:t>
            </a:r>
            <a:r>
              <a:rPr sz="2400" spc="4" baseline="3034" dirty="0">
                <a:latin typeface="Calibri"/>
                <a:cs typeface="Calibri"/>
              </a:rPr>
              <a:t> </a:t>
            </a:r>
            <a:r>
              <a:rPr sz="2400" baseline="3337" dirty="0">
                <a:latin typeface="Wingdings"/>
                <a:cs typeface="Wingdings"/>
              </a:rPr>
              <a:t></a:t>
            </a:r>
            <a:r>
              <a:rPr sz="2400" spc="-35" baseline="3220" dirty="0">
                <a:latin typeface="Times New Roman"/>
                <a:cs typeface="Times New Roman"/>
              </a:rPr>
              <a:t> </a:t>
            </a:r>
            <a:r>
              <a:rPr sz="2400" b="1" spc="-22" baseline="3034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400" b="1" baseline="3034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400" b="1" spc="8" baseline="3034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spc="-22" baseline="3034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baseline="3034" dirty="0">
                <a:solidFill>
                  <a:srgbClr val="FF0000"/>
                </a:solidFill>
                <a:latin typeface="Calibri"/>
                <a:cs typeface="Calibri"/>
              </a:rPr>
              <a:t>sif</a:t>
            </a:r>
            <a:r>
              <a:rPr sz="2400" b="1" spc="-13" baseline="303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aseline="3034" dirty="0">
                <a:latin typeface="Calibri"/>
                <a:cs typeface="Calibri"/>
              </a:rPr>
              <a:t>(</a:t>
            </a:r>
            <a:r>
              <a:rPr sz="2400" spc="-8" baseline="3034" dirty="0">
                <a:latin typeface="Calibri"/>
                <a:cs typeface="Calibri"/>
              </a:rPr>
              <a:t>U</a:t>
            </a:r>
            <a:r>
              <a:rPr sz="2400" baseline="3034" dirty="0">
                <a:latin typeface="Calibri"/>
                <a:cs typeface="Calibri"/>
              </a:rPr>
              <a:t>U</a:t>
            </a:r>
            <a:r>
              <a:rPr sz="2400" spc="8" baseline="3034" dirty="0">
                <a:latin typeface="Calibri"/>
                <a:cs typeface="Calibri"/>
              </a:rPr>
              <a:t> </a:t>
            </a:r>
            <a:r>
              <a:rPr sz="2400" baseline="3034" dirty="0">
                <a:latin typeface="Calibri"/>
                <a:cs typeface="Calibri"/>
              </a:rPr>
              <a:t>18/2013,</a:t>
            </a:r>
            <a:r>
              <a:rPr sz="2400" spc="4" baseline="3034" dirty="0">
                <a:latin typeface="Calibri"/>
                <a:cs typeface="Calibri"/>
              </a:rPr>
              <a:t> </a:t>
            </a:r>
            <a:r>
              <a:rPr sz="2400" spc="-4" baseline="3034" dirty="0">
                <a:latin typeface="Calibri"/>
                <a:cs typeface="Calibri"/>
              </a:rPr>
              <a:t>P</a:t>
            </a:r>
            <a:r>
              <a:rPr sz="2400" baseline="3034" dirty="0">
                <a:latin typeface="Calibri"/>
                <a:cs typeface="Calibri"/>
              </a:rPr>
              <a:t>3</a:t>
            </a:r>
            <a:r>
              <a:rPr sz="2400" spc="-4" baseline="3034" dirty="0">
                <a:latin typeface="Calibri"/>
                <a:cs typeface="Calibri"/>
              </a:rPr>
              <a:t>H)</a:t>
            </a:r>
            <a:r>
              <a:rPr sz="2400" baseline="3034" dirty="0">
                <a:latin typeface="Calibri"/>
                <a:cs typeface="Calibri"/>
              </a:rPr>
              <a:t>,</a:t>
            </a:r>
            <a:r>
              <a:rPr sz="2400" spc="26" baseline="3034" dirty="0">
                <a:latin typeface="Calibri"/>
                <a:cs typeface="Calibri"/>
              </a:rPr>
              <a:t> </a:t>
            </a:r>
            <a:r>
              <a:rPr sz="2400" baseline="3034" dirty="0">
                <a:latin typeface="Calibri"/>
                <a:cs typeface="Calibri"/>
              </a:rPr>
              <a:t>s</a:t>
            </a:r>
            <a:r>
              <a:rPr sz="2400" spc="-4" baseline="3034" dirty="0">
                <a:latin typeface="Calibri"/>
                <a:cs typeface="Calibri"/>
              </a:rPr>
              <a:t>a</a:t>
            </a:r>
            <a:r>
              <a:rPr sz="2400" baseline="3034" dirty="0">
                <a:latin typeface="Calibri"/>
                <a:cs typeface="Calibri"/>
              </a:rPr>
              <a:t>w</a:t>
            </a:r>
            <a:r>
              <a:rPr sz="2400" spc="-4" baseline="3034" dirty="0">
                <a:latin typeface="Calibri"/>
                <a:cs typeface="Calibri"/>
              </a:rPr>
              <a:t>i</a:t>
            </a:r>
            <a:r>
              <a:rPr sz="2400" baseline="3034" dirty="0">
                <a:latin typeface="Calibri"/>
                <a:cs typeface="Calibri"/>
              </a:rPr>
              <a:t>t </a:t>
            </a:r>
            <a:r>
              <a:rPr sz="2400" spc="-35" baseline="3034" dirty="0">
                <a:latin typeface="Calibri"/>
                <a:cs typeface="Calibri"/>
              </a:rPr>
              <a:t>r</a:t>
            </a:r>
            <a:r>
              <a:rPr sz="2400" baseline="3034" dirty="0">
                <a:latin typeface="Calibri"/>
                <a:cs typeface="Calibri"/>
              </a:rPr>
              <a:t>ak</a:t>
            </a:r>
            <a:r>
              <a:rPr sz="2400" spc="-22" baseline="3034" dirty="0">
                <a:latin typeface="Calibri"/>
                <a:cs typeface="Calibri"/>
              </a:rPr>
              <a:t>y</a:t>
            </a:r>
            <a:r>
              <a:rPr sz="2400" spc="-8" baseline="3034" dirty="0">
                <a:latin typeface="Calibri"/>
                <a:cs typeface="Calibri"/>
              </a:rPr>
              <a:t>a</a:t>
            </a:r>
            <a:r>
              <a:rPr sz="2400" baseline="3034" dirty="0">
                <a:latin typeface="Calibri"/>
                <a:cs typeface="Calibri"/>
              </a:rPr>
              <a:t>t</a:t>
            </a:r>
            <a:r>
              <a:rPr sz="2400" spc="-13" baseline="3034" dirty="0">
                <a:latin typeface="Calibri"/>
                <a:cs typeface="Calibri"/>
              </a:rPr>
              <a:t> </a:t>
            </a:r>
            <a:r>
              <a:rPr sz="2400" spc="-4" baseline="3034" dirty="0">
                <a:latin typeface="Calibri"/>
                <a:cs typeface="Calibri"/>
              </a:rPr>
              <a:t>(</a:t>
            </a:r>
            <a:r>
              <a:rPr sz="2400" i="1" baseline="3034" dirty="0">
                <a:latin typeface="Calibri"/>
                <a:cs typeface="Calibri"/>
              </a:rPr>
              <a:t>smal</a:t>
            </a:r>
            <a:r>
              <a:rPr sz="2400" i="1" spc="-8" baseline="3034" dirty="0">
                <a:latin typeface="Calibri"/>
                <a:cs typeface="Calibri"/>
              </a:rPr>
              <a:t>l</a:t>
            </a:r>
            <a:r>
              <a:rPr sz="2400" i="1" baseline="3034" dirty="0">
                <a:latin typeface="Calibri"/>
                <a:cs typeface="Calibri"/>
              </a:rPr>
              <a:t>holde</a:t>
            </a:r>
            <a:r>
              <a:rPr sz="2400" i="1" spc="-4" baseline="3034" dirty="0">
                <a:latin typeface="Calibri"/>
                <a:cs typeface="Calibri"/>
              </a:rPr>
              <a:t>r</a:t>
            </a:r>
            <a:r>
              <a:rPr sz="2400" baseline="3034" dirty="0">
                <a:latin typeface="Calibri"/>
                <a:cs typeface="Calibri"/>
              </a:rPr>
              <a:t>)?</a:t>
            </a:r>
            <a:endParaRPr sz="1600">
              <a:latin typeface="Calibri"/>
              <a:cs typeface="Calibri"/>
            </a:endParaRPr>
          </a:p>
          <a:p>
            <a:pPr marL="11397" marR="539806">
              <a:lnSpc>
                <a:spcPts val="1920"/>
              </a:lnSpc>
              <a:spcBef>
                <a:spcPts val="359"/>
              </a:spcBef>
            </a:pPr>
            <a:r>
              <a:rPr sz="1600" dirty="0">
                <a:latin typeface="Calibri"/>
                <a:cs typeface="Calibri"/>
              </a:rPr>
              <a:t>In</a:t>
            </a:r>
            <a:r>
              <a:rPr sz="1600" spc="8" dirty="0">
                <a:latin typeface="Calibri"/>
                <a:cs typeface="Calibri"/>
              </a:rPr>
              <a:t>p</a:t>
            </a:r>
            <a:r>
              <a:rPr sz="1600" spc="-26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es</a:t>
            </a:r>
            <a:r>
              <a:rPr sz="1600" spc="8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Nomor 8/2018</a:t>
            </a:r>
            <a:r>
              <a:rPr sz="1600" spc="8" dirty="0">
                <a:latin typeface="Calibri"/>
                <a:cs typeface="Calibri"/>
              </a:rPr>
              <a:t> </a:t>
            </a:r>
            <a:r>
              <a:rPr sz="1600" dirty="0">
                <a:latin typeface="Wingdings"/>
                <a:cs typeface="Wingdings"/>
              </a:rPr>
              <a:t>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Calibri"/>
                <a:cs typeface="Calibri"/>
              </a:rPr>
              <a:t>mo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8" dirty="0">
                <a:latin typeface="Calibri"/>
                <a:cs typeface="Calibri"/>
              </a:rPr>
              <a:t>a</a:t>
            </a:r>
            <a:r>
              <a:rPr sz="1600" spc="-13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or</a:t>
            </a:r>
            <a:r>
              <a:rPr sz="1600" spc="-8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um</a:t>
            </a:r>
            <a:r>
              <a:rPr sz="1600" spc="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ij</a:t>
            </a:r>
            <a:r>
              <a:rPr sz="1600" spc="-4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13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bar</a:t>
            </a:r>
            <a:r>
              <a:rPr sz="1600" spc="4" dirty="0">
                <a:latin typeface="Calibri"/>
                <a:cs typeface="Calibri"/>
              </a:rPr>
              <a:t>u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</a:t>
            </a:r>
            <a:r>
              <a:rPr sz="1600" spc="4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meri</a:t>
            </a:r>
            <a:r>
              <a:rPr sz="1600" spc="-8" dirty="0">
                <a:latin typeface="Calibri"/>
                <a:cs typeface="Calibri"/>
              </a:rPr>
              <a:t>n</a:t>
            </a:r>
            <a:r>
              <a:rPr sz="1600" spc="-22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ah</a:t>
            </a:r>
            <a:r>
              <a:rPr sz="1600" spc="17" dirty="0">
                <a:latin typeface="Calibri"/>
                <a:cs typeface="Calibri"/>
              </a:rPr>
              <a:t> </a:t>
            </a:r>
            <a:r>
              <a:rPr sz="1600" b="1" spc="-26" dirty="0">
                <a:latin typeface="Calibri"/>
                <a:cs typeface="Calibri"/>
              </a:rPr>
              <a:t>f</a:t>
            </a:r>
            <a:r>
              <a:rPr sz="1600" b="1" dirty="0">
                <a:latin typeface="Calibri"/>
                <a:cs typeface="Calibri"/>
              </a:rPr>
              <a:t>o</a:t>
            </a:r>
            <a:r>
              <a:rPr sz="1600" b="1" spc="-17" dirty="0">
                <a:latin typeface="Calibri"/>
                <a:cs typeface="Calibri"/>
              </a:rPr>
              <a:t>k</a:t>
            </a:r>
            <a:r>
              <a:rPr sz="1600" b="1" dirty="0">
                <a:latin typeface="Calibri"/>
                <a:cs typeface="Calibri"/>
              </a:rPr>
              <a:t>us</a:t>
            </a:r>
            <a:r>
              <a:rPr sz="1600" b="1" spc="-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</a:t>
            </a:r>
            <a:r>
              <a:rPr sz="1600" spc="8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a </a:t>
            </a:r>
            <a:r>
              <a:rPr sz="1600" b="1" dirty="0">
                <a:latin typeface="Calibri"/>
                <a:cs typeface="Calibri"/>
              </a:rPr>
              <a:t>p</a:t>
            </a:r>
            <a:r>
              <a:rPr sz="1600" b="1" spc="8" dirty="0">
                <a:latin typeface="Calibri"/>
                <a:cs typeface="Calibri"/>
              </a:rPr>
              <a:t>e</a:t>
            </a:r>
            <a:r>
              <a:rPr sz="1600" b="1" dirty="0">
                <a:latin typeface="Calibri"/>
                <a:cs typeface="Calibri"/>
              </a:rPr>
              <a:t>n</a:t>
            </a:r>
            <a:r>
              <a:rPr sz="1600" b="1" spc="4" dirty="0">
                <a:latin typeface="Calibri"/>
                <a:cs typeface="Calibri"/>
              </a:rPr>
              <a:t>i</a:t>
            </a:r>
            <a:r>
              <a:rPr sz="1600" b="1" spc="-4" dirty="0">
                <a:latin typeface="Calibri"/>
                <a:cs typeface="Calibri"/>
              </a:rPr>
              <a:t>n</a:t>
            </a:r>
            <a:r>
              <a:rPr sz="1600" b="1" dirty="0">
                <a:latin typeface="Calibri"/>
                <a:cs typeface="Calibri"/>
              </a:rPr>
              <a:t>g</a:t>
            </a:r>
            <a:r>
              <a:rPr sz="1600" b="1" spc="-22" dirty="0">
                <a:latin typeface="Calibri"/>
                <a:cs typeface="Calibri"/>
              </a:rPr>
              <a:t>k</a:t>
            </a:r>
            <a:r>
              <a:rPr sz="1600" b="1" spc="-13" dirty="0">
                <a:latin typeface="Calibri"/>
                <a:cs typeface="Calibri"/>
              </a:rPr>
              <a:t>a</a:t>
            </a:r>
            <a:r>
              <a:rPr sz="1600" b="1" spc="-22" dirty="0">
                <a:latin typeface="Calibri"/>
                <a:cs typeface="Calibri"/>
              </a:rPr>
              <a:t>t</a:t>
            </a:r>
            <a:r>
              <a:rPr sz="1600" b="1" dirty="0">
                <a:latin typeface="Calibri"/>
                <a:cs typeface="Calibri"/>
              </a:rPr>
              <a:t>an p</a:t>
            </a:r>
            <a:r>
              <a:rPr sz="1600" b="1" spc="-17" dirty="0">
                <a:latin typeface="Calibri"/>
                <a:cs typeface="Calibri"/>
              </a:rPr>
              <a:t>r</a:t>
            </a:r>
            <a:r>
              <a:rPr sz="1600" b="1" dirty="0">
                <a:latin typeface="Calibri"/>
                <a:cs typeface="Calibri"/>
              </a:rPr>
              <a:t>o</a:t>
            </a:r>
            <a:r>
              <a:rPr sz="1600" b="1" spc="8" dirty="0">
                <a:latin typeface="Calibri"/>
                <a:cs typeface="Calibri"/>
              </a:rPr>
              <a:t>d</a:t>
            </a:r>
            <a:r>
              <a:rPr sz="1600" b="1" dirty="0">
                <a:latin typeface="Calibri"/>
                <a:cs typeface="Calibri"/>
              </a:rPr>
              <a:t>u</a:t>
            </a:r>
            <a:r>
              <a:rPr sz="1600" b="1" spc="-4" dirty="0">
                <a:latin typeface="Calibri"/>
                <a:cs typeface="Calibri"/>
              </a:rPr>
              <a:t>k</a:t>
            </a:r>
            <a:r>
              <a:rPr sz="1600" b="1" dirty="0">
                <a:latin typeface="Calibri"/>
                <a:cs typeface="Calibri"/>
              </a:rPr>
              <a:t>tiv</a:t>
            </a:r>
            <a:r>
              <a:rPr sz="1600" b="1" spc="-8" dirty="0">
                <a:latin typeface="Calibri"/>
                <a:cs typeface="Calibri"/>
              </a:rPr>
              <a:t>i</a:t>
            </a:r>
            <a:r>
              <a:rPr sz="1600" b="1" spc="-13" dirty="0">
                <a:latin typeface="Calibri"/>
                <a:cs typeface="Calibri"/>
              </a:rPr>
              <a:t>t</a:t>
            </a:r>
            <a:r>
              <a:rPr sz="1600" b="1" dirty="0">
                <a:latin typeface="Calibri"/>
                <a:cs typeface="Calibri"/>
              </a:rPr>
              <a:t>as</a:t>
            </a:r>
            <a:r>
              <a:rPr sz="1600" b="1" spc="-39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p</a:t>
            </a:r>
            <a:r>
              <a:rPr sz="1600" b="1" spc="8" dirty="0">
                <a:latin typeface="Calibri"/>
                <a:cs typeface="Calibri"/>
              </a:rPr>
              <a:t>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45" dirty="0">
                <a:latin typeface="Calibri"/>
                <a:cs typeface="Calibri"/>
              </a:rPr>
              <a:t>k</a:t>
            </a:r>
            <a:r>
              <a:rPr sz="1600" b="1" spc="4" dirty="0">
                <a:latin typeface="Calibri"/>
                <a:cs typeface="Calibri"/>
              </a:rPr>
              <a:t>e</a:t>
            </a:r>
            <a:r>
              <a:rPr sz="1600" b="1" dirty="0">
                <a:latin typeface="Calibri"/>
                <a:cs typeface="Calibri"/>
              </a:rPr>
              <a:t>bu</a:t>
            </a:r>
            <a:r>
              <a:rPr sz="1600" b="1" spc="-8" dirty="0">
                <a:latin typeface="Calibri"/>
                <a:cs typeface="Calibri"/>
              </a:rPr>
              <a:t>n</a:t>
            </a:r>
            <a:r>
              <a:rPr sz="1600" b="1" dirty="0">
                <a:latin typeface="Calibri"/>
                <a:cs typeface="Calibri"/>
              </a:rPr>
              <a:t>an</a:t>
            </a:r>
            <a:r>
              <a:rPr sz="1600" b="1" spc="-4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s</a:t>
            </a:r>
            <a:r>
              <a:rPr sz="1600" b="1" spc="-8" dirty="0">
                <a:latin typeface="Calibri"/>
                <a:cs typeface="Calibri"/>
              </a:rPr>
              <a:t>aw</a:t>
            </a:r>
            <a:r>
              <a:rPr sz="1600" b="1" dirty="0">
                <a:latin typeface="Calibri"/>
                <a:cs typeface="Calibri"/>
              </a:rPr>
              <a:t>it</a:t>
            </a:r>
            <a:r>
              <a:rPr sz="1600" b="1" spc="-31" dirty="0">
                <a:latin typeface="Calibri"/>
                <a:cs typeface="Calibri"/>
              </a:rPr>
              <a:t> </a:t>
            </a:r>
            <a:r>
              <a:rPr sz="1600" b="1" spc="-35" dirty="0">
                <a:latin typeface="Calibri"/>
                <a:cs typeface="Calibri"/>
              </a:rPr>
              <a:t>r</a:t>
            </a:r>
            <a:r>
              <a:rPr sz="1600" b="1" dirty="0">
                <a:latin typeface="Calibri"/>
                <a:cs typeface="Calibri"/>
              </a:rPr>
              <a:t>ak</a:t>
            </a:r>
            <a:r>
              <a:rPr sz="1600" b="1" spc="-22" dirty="0">
                <a:latin typeface="Calibri"/>
                <a:cs typeface="Calibri"/>
              </a:rPr>
              <a:t>y</a:t>
            </a:r>
            <a:r>
              <a:rPr sz="1600" b="1" spc="-13" dirty="0">
                <a:latin typeface="Calibri"/>
                <a:cs typeface="Calibri"/>
              </a:rPr>
              <a:t>a</a:t>
            </a:r>
            <a:r>
              <a:rPr sz="1600" b="1" dirty="0">
                <a:latin typeface="Calibri"/>
                <a:cs typeface="Calibri"/>
              </a:rPr>
              <a:t>t </a:t>
            </a:r>
            <a:r>
              <a:rPr sz="1600" dirty="0">
                <a:latin typeface="Calibri"/>
                <a:cs typeface="Calibri"/>
              </a:rPr>
              <a:t>dan</a:t>
            </a:r>
            <a:r>
              <a:rPr sz="1600" spc="8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m</a:t>
            </a:r>
            <a:r>
              <a:rPr sz="1600" b="1" spc="4" dirty="0">
                <a:latin typeface="Calibri"/>
                <a:cs typeface="Calibri"/>
              </a:rPr>
              <a:t>e</a:t>
            </a:r>
            <a:r>
              <a:rPr sz="1600" b="1" dirty="0">
                <a:latin typeface="Calibri"/>
                <a:cs typeface="Calibri"/>
              </a:rPr>
              <a:t>m</a:t>
            </a:r>
            <a:r>
              <a:rPr sz="1600" b="1" spc="4" dirty="0">
                <a:latin typeface="Calibri"/>
                <a:cs typeface="Calibri"/>
              </a:rPr>
              <a:t>pe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4" dirty="0">
                <a:latin typeface="Calibri"/>
                <a:cs typeface="Calibri"/>
              </a:rPr>
              <a:t>j</a:t>
            </a:r>
            <a:r>
              <a:rPr sz="1600" b="1" spc="4" dirty="0">
                <a:latin typeface="Calibri"/>
                <a:cs typeface="Calibri"/>
              </a:rPr>
              <a:t>e</a:t>
            </a:r>
            <a:r>
              <a:rPr sz="1600" b="1" spc="-8" dirty="0">
                <a:latin typeface="Calibri"/>
                <a:cs typeface="Calibri"/>
              </a:rPr>
              <a:t>l</a:t>
            </a:r>
            <a:r>
              <a:rPr sz="1600" b="1" dirty="0">
                <a:latin typeface="Calibri"/>
                <a:cs typeface="Calibri"/>
              </a:rPr>
              <a:t>as</a:t>
            </a:r>
            <a:r>
              <a:rPr sz="1600" b="1" spc="-31" dirty="0">
                <a:latin typeface="Calibri"/>
                <a:cs typeface="Calibri"/>
              </a:rPr>
              <a:t> </a:t>
            </a:r>
            <a:r>
              <a:rPr sz="1600" b="1" spc="-17" dirty="0">
                <a:latin typeface="Calibri"/>
                <a:cs typeface="Calibri"/>
              </a:rPr>
              <a:t>s</a:t>
            </a:r>
            <a:r>
              <a:rPr sz="1600" b="1" spc="-13" dirty="0">
                <a:latin typeface="Calibri"/>
                <a:cs typeface="Calibri"/>
              </a:rPr>
              <a:t>ta</a:t>
            </a:r>
            <a:r>
              <a:rPr sz="1600" b="1" dirty="0">
                <a:latin typeface="Calibri"/>
                <a:cs typeface="Calibri"/>
              </a:rPr>
              <a:t>tus</a:t>
            </a:r>
            <a:r>
              <a:rPr sz="1600" b="1" spc="-13" dirty="0">
                <a:latin typeface="Calibri"/>
                <a:cs typeface="Calibri"/>
              </a:rPr>
              <a:t> </a:t>
            </a:r>
            <a:r>
              <a:rPr sz="1600" b="1" spc="-45" dirty="0">
                <a:latin typeface="Calibri"/>
                <a:cs typeface="Calibri"/>
              </a:rPr>
              <a:t>k</a:t>
            </a:r>
            <a:r>
              <a:rPr sz="1600" b="1" spc="4" dirty="0">
                <a:latin typeface="Calibri"/>
                <a:cs typeface="Calibri"/>
              </a:rPr>
              <a:t>e</a:t>
            </a:r>
            <a:r>
              <a:rPr sz="1600" b="1" dirty="0">
                <a:latin typeface="Calibri"/>
                <a:cs typeface="Calibri"/>
              </a:rPr>
              <a:t>p</a:t>
            </a:r>
            <a:r>
              <a:rPr sz="1600" b="1" spc="8" dirty="0">
                <a:latin typeface="Calibri"/>
                <a:cs typeface="Calibri"/>
              </a:rPr>
              <a:t>e</a:t>
            </a:r>
            <a:r>
              <a:rPr sz="1600" b="1" dirty="0">
                <a:latin typeface="Calibri"/>
                <a:cs typeface="Calibri"/>
              </a:rPr>
              <a:t>m</a:t>
            </a:r>
            <a:r>
              <a:rPr sz="1600" b="1" spc="-8" dirty="0">
                <a:latin typeface="Calibri"/>
                <a:cs typeface="Calibri"/>
              </a:rPr>
              <a:t>i</a:t>
            </a:r>
            <a:r>
              <a:rPr sz="1600" b="1" dirty="0">
                <a:latin typeface="Calibri"/>
                <a:cs typeface="Calibri"/>
              </a:rPr>
              <a:t>l</a:t>
            </a:r>
            <a:r>
              <a:rPr sz="1600" b="1" spc="-8" dirty="0">
                <a:latin typeface="Calibri"/>
                <a:cs typeface="Calibri"/>
              </a:rPr>
              <a:t>i</a:t>
            </a:r>
            <a:r>
              <a:rPr sz="1600" b="1" spc="-22" dirty="0">
                <a:latin typeface="Calibri"/>
                <a:cs typeface="Calibri"/>
              </a:rPr>
              <a:t>k</a:t>
            </a:r>
            <a:r>
              <a:rPr sz="1600" b="1" dirty="0">
                <a:latin typeface="Calibri"/>
                <a:cs typeface="Calibri"/>
              </a:rPr>
              <a:t>an</a:t>
            </a:r>
            <a:r>
              <a:rPr sz="1600" b="1" spc="-8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la</a:t>
            </a:r>
            <a:r>
              <a:rPr sz="1600" b="1" spc="-4" dirty="0">
                <a:latin typeface="Calibri"/>
                <a:cs typeface="Calibri"/>
              </a:rPr>
              <a:t>h</a:t>
            </a:r>
            <a:r>
              <a:rPr sz="1600" b="1" dirty="0">
                <a:latin typeface="Calibri"/>
                <a:cs typeface="Calibri"/>
              </a:rPr>
              <a:t>an</a:t>
            </a:r>
            <a:endParaRPr sz="1600">
              <a:latin typeface="Calibri"/>
              <a:cs typeface="Calibri"/>
            </a:endParaRPr>
          </a:p>
          <a:p>
            <a:pPr marL="11397">
              <a:lnSpc>
                <a:spcPts val="1938"/>
              </a:lnSpc>
              <a:spcBef>
                <a:spcPts val="390"/>
              </a:spcBef>
            </a:pPr>
            <a:r>
              <a:rPr sz="1600" spc="-39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1" dirty="0">
                <a:latin typeface="Calibri"/>
                <a:cs typeface="Calibri"/>
              </a:rPr>
              <a:t>r</a:t>
            </a:r>
            <a:r>
              <a:rPr sz="1600" spc="-8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tu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an</a:t>
            </a:r>
            <a:r>
              <a:rPr sz="1600" spc="4" dirty="0">
                <a:latin typeface="Calibri"/>
                <a:cs typeface="Calibri"/>
              </a:rPr>
              <a:t> </a:t>
            </a:r>
            <a:r>
              <a:rPr sz="1600" spc="-22" dirty="0">
                <a:latin typeface="Calibri"/>
                <a:cs typeface="Calibri"/>
              </a:rPr>
              <a:t>y</a:t>
            </a:r>
            <a:r>
              <a:rPr sz="1600" dirty="0">
                <a:latin typeface="Calibri"/>
                <a:cs typeface="Calibri"/>
              </a:rPr>
              <a:t>ang</a:t>
            </a:r>
            <a:r>
              <a:rPr sz="1600" spc="8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ada</a:t>
            </a:r>
            <a:r>
              <a:rPr sz="1600" spc="8" dirty="0">
                <a:latin typeface="Calibri"/>
                <a:cs typeface="Calibri"/>
              </a:rPr>
              <a:t> </a:t>
            </a:r>
            <a:r>
              <a:rPr sz="1600" spc="-4" dirty="0">
                <a:latin typeface="Calibri"/>
                <a:cs typeface="Calibri"/>
              </a:rPr>
              <a:t>(</a:t>
            </a:r>
            <a:r>
              <a:rPr sz="1600" spc="-39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erp</a:t>
            </a:r>
            <a:r>
              <a:rPr sz="1600" spc="-22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es</a:t>
            </a:r>
            <a:r>
              <a:rPr sz="1600" spc="17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88/2017,</a:t>
            </a:r>
            <a:r>
              <a:rPr sz="1600" spc="13" dirty="0">
                <a:latin typeface="Calibri"/>
                <a:cs typeface="Calibri"/>
              </a:rPr>
              <a:t> </a:t>
            </a:r>
            <a:r>
              <a:rPr sz="1600" spc="-4" dirty="0">
                <a:latin typeface="Calibri"/>
                <a:cs typeface="Calibri"/>
              </a:rPr>
              <a:t>P</a:t>
            </a:r>
            <a:r>
              <a:rPr sz="1600" spc="-17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TK</a:t>
            </a:r>
            <a:r>
              <a:rPr sz="1600" spc="-4" dirty="0">
                <a:latin typeface="Calibri"/>
                <a:cs typeface="Calibri"/>
              </a:rPr>
              <a:t>H</a:t>
            </a:r>
            <a:r>
              <a:rPr sz="1600" dirty="0">
                <a:latin typeface="Calibri"/>
                <a:cs typeface="Calibri"/>
              </a:rPr>
              <a:t>)</a:t>
            </a:r>
            <a:r>
              <a:rPr sz="1600" spc="17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</a:t>
            </a:r>
            <a:r>
              <a:rPr sz="1600" spc="4" dirty="0">
                <a:latin typeface="Calibri"/>
                <a:cs typeface="Calibri"/>
              </a:rPr>
              <a:t>u</a:t>
            </a:r>
            <a:r>
              <a:rPr sz="1600" spc="-35" dirty="0">
                <a:latin typeface="Calibri"/>
                <a:cs typeface="Calibri"/>
              </a:rPr>
              <a:t>k</a:t>
            </a:r>
            <a:r>
              <a:rPr sz="1600" dirty="0">
                <a:latin typeface="Calibri"/>
                <a:cs typeface="Calibri"/>
              </a:rPr>
              <a:t>an</a:t>
            </a:r>
            <a:r>
              <a:rPr sz="1600" spc="17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un</a:t>
            </a:r>
            <a:r>
              <a:rPr sz="1600" spc="-8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uk sa</a:t>
            </a:r>
            <a:r>
              <a:rPr sz="1600" spc="-8" dirty="0">
                <a:latin typeface="Calibri"/>
                <a:cs typeface="Calibri"/>
              </a:rPr>
              <a:t>w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4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53" dirty="0">
                <a:latin typeface="Calibri"/>
                <a:cs typeface="Calibri"/>
              </a:rPr>
              <a:t>k</a:t>
            </a:r>
            <a:r>
              <a:rPr sz="1600" dirty="0">
                <a:latin typeface="Calibri"/>
                <a:cs typeface="Calibri"/>
              </a:rPr>
              <a:t>ema</a:t>
            </a:r>
            <a:r>
              <a:rPr sz="1600" spc="-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paling</a:t>
            </a:r>
            <a:r>
              <a:rPr sz="1600" spc="13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mu</a:t>
            </a:r>
            <a:r>
              <a:rPr sz="1600" spc="8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gkin melalui</a:t>
            </a:r>
            <a:r>
              <a:rPr sz="1600" spc="8" dirty="0">
                <a:latin typeface="Calibri"/>
                <a:cs typeface="Calibri"/>
              </a:rPr>
              <a:t> </a:t>
            </a:r>
            <a:r>
              <a:rPr sz="1600" spc="-4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13" dirty="0">
                <a:latin typeface="Calibri"/>
                <a:cs typeface="Calibri"/>
              </a:rPr>
              <a:t> </a:t>
            </a:r>
            <a:r>
              <a:rPr sz="1600" spc="-4" dirty="0">
                <a:latin typeface="Calibri"/>
                <a:cs typeface="Calibri"/>
              </a:rPr>
              <a:t>(</a:t>
            </a:r>
            <a:r>
              <a:rPr sz="1600" spc="-39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erme</a:t>
            </a:r>
            <a:r>
              <a:rPr sz="1600" spc="8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LHK</a:t>
            </a:r>
            <a:r>
              <a:rPr sz="1600" spc="17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83/2016,</a:t>
            </a:r>
            <a:r>
              <a:rPr sz="1600" spc="13" dirty="0">
                <a:latin typeface="Calibri"/>
                <a:cs typeface="Calibri"/>
              </a:rPr>
              <a:t> </a:t>
            </a:r>
            <a:r>
              <a:rPr sz="1600" spc="-4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S), na</a:t>
            </a:r>
            <a:r>
              <a:rPr sz="1600" spc="4" dirty="0">
                <a:latin typeface="Calibri"/>
                <a:cs typeface="Calibri"/>
              </a:rPr>
              <a:t>m</a:t>
            </a:r>
            <a:r>
              <a:rPr sz="1600" dirty="0">
                <a:latin typeface="Calibri"/>
                <a:cs typeface="Calibri"/>
              </a:rPr>
              <a:t>un</a:t>
            </a:r>
            <a:r>
              <a:rPr sz="1600" spc="17" dirty="0">
                <a:latin typeface="Calibri"/>
                <a:cs typeface="Calibri"/>
              </a:rPr>
              <a:t> </a:t>
            </a:r>
            <a:r>
              <a:rPr sz="1600" spc="-22" dirty="0">
                <a:latin typeface="Calibri"/>
                <a:cs typeface="Calibri"/>
              </a:rPr>
              <a:t>k</a:t>
            </a:r>
            <a:r>
              <a:rPr sz="1600" dirty="0">
                <a:latin typeface="Calibri"/>
                <a:cs typeface="Calibri"/>
              </a:rPr>
              <a:t>u</a:t>
            </a:r>
            <a:r>
              <a:rPr sz="1600" spc="-31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ang</a:t>
            </a:r>
            <a:r>
              <a:rPr sz="1600" spc="8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</a:t>
            </a:r>
            <a:r>
              <a:rPr sz="1600" spc="4" dirty="0">
                <a:latin typeface="Calibri"/>
                <a:cs typeface="Calibri"/>
              </a:rPr>
              <a:t>e</a:t>
            </a:r>
            <a:r>
              <a:rPr sz="1600" spc="-26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da</a:t>
            </a:r>
            <a:r>
              <a:rPr sz="1600" spc="8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ar pa</a:t>
            </a:r>
            <a:r>
              <a:rPr sz="1600" spc="8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a </a:t>
            </a:r>
            <a:r>
              <a:rPr sz="1600" b="1" i="1" spc="-8" dirty="0">
                <a:latin typeface="Calibri"/>
                <a:cs typeface="Calibri"/>
              </a:rPr>
              <a:t>e</a:t>
            </a:r>
            <a:r>
              <a:rPr sz="1600" b="1" i="1" dirty="0">
                <a:latin typeface="Calibri"/>
                <a:cs typeface="Calibri"/>
              </a:rPr>
              <a:t>viden</a:t>
            </a:r>
            <a:r>
              <a:rPr sz="1600" b="1" i="1" spc="-8" dirty="0">
                <a:latin typeface="Calibri"/>
                <a:cs typeface="Calibri"/>
              </a:rPr>
              <a:t>c</a:t>
            </a:r>
            <a:r>
              <a:rPr sz="1600" b="1" i="1" spc="4" dirty="0">
                <a:latin typeface="Calibri"/>
                <a:cs typeface="Calibri"/>
              </a:rPr>
              <a:t>e</a:t>
            </a:r>
            <a:r>
              <a:rPr sz="1600" b="1" i="1" dirty="0">
                <a:latin typeface="Calibri"/>
                <a:cs typeface="Calibri"/>
              </a:rPr>
              <a:t>-based</a:t>
            </a:r>
            <a:r>
              <a:rPr sz="1600" b="1" i="1" spc="8" dirty="0">
                <a:latin typeface="Calibri"/>
                <a:cs typeface="Calibri"/>
              </a:rPr>
              <a:t> </a:t>
            </a:r>
            <a:r>
              <a:rPr sz="1600" b="1" i="1" dirty="0">
                <a:latin typeface="Calibri"/>
                <a:cs typeface="Calibri"/>
              </a:rPr>
              <a:t>policy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16313" y="4752418"/>
            <a:ext cx="127000" cy="2241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397">
              <a:lnSpc>
                <a:spcPts val="1740"/>
              </a:lnSpc>
              <a:spcBef>
                <a:spcPts val="87"/>
              </a:spcBef>
            </a:pPr>
            <a:r>
              <a:rPr sz="1600" dirty="0">
                <a:latin typeface="Arial"/>
                <a:cs typeface="Arial"/>
              </a:rPr>
              <a:t>•</a:t>
            </a:r>
            <a:endParaRPr sz="1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68802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1355</TotalTime>
  <Words>539</Words>
  <Application>Microsoft Office PowerPoint</Application>
  <PresentationFormat>On-screen Show (4:3)</PresentationFormat>
  <Paragraphs>84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POLITIK HUKUM Lingkungan &amp; KEADILAN sda</vt:lpstr>
      <vt:lpstr>Konsep  Keadilan Agraria</vt:lpstr>
      <vt:lpstr>Konsep  Keadilan Agraria</vt:lpstr>
      <vt:lpstr>Konsep  Keadilan Agraria</vt:lpstr>
      <vt:lpstr>Konsep  Keadilan Agraria</vt:lpstr>
      <vt:lpstr>Konsep  Keadilan Agraria</vt:lpstr>
      <vt:lpstr>Masalahnya</vt:lpstr>
      <vt:lpstr>...</vt:lpstr>
      <vt:lpstr>PowerPoint Presentation</vt:lpstr>
      <vt:lpstr>PowerPoint Presentation</vt:lpstr>
      <vt:lpstr>PowerPoint Presentation</vt:lpstr>
      <vt:lpstr>Jurnal yang dapat didiskusikan adalah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POLITIK HUKUM AGRARIA</dc:title>
  <dc:creator>user</dc:creator>
  <cp:lastModifiedBy>LENOVO</cp:lastModifiedBy>
  <cp:revision>29</cp:revision>
  <dcterms:created xsi:type="dcterms:W3CDTF">2018-08-23T13:13:04Z</dcterms:created>
  <dcterms:modified xsi:type="dcterms:W3CDTF">2021-05-18T07:35:33Z</dcterms:modified>
</cp:coreProperties>
</file>